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Lst>
  <p:notesMasterIdLst>
    <p:notesMasterId r:id="rId167"/>
  </p:notesMasterIdLst>
  <p:handoutMasterIdLst>
    <p:handoutMasterId r:id="rId168"/>
  </p:handoutMasterIdLst>
  <p:sldIdLst>
    <p:sldId id="331" r:id="rId6"/>
    <p:sldId id="502" r:id="rId7"/>
    <p:sldId id="503" r:id="rId8"/>
    <p:sldId id="504" r:id="rId9"/>
    <p:sldId id="505" r:id="rId10"/>
    <p:sldId id="506" r:id="rId11"/>
    <p:sldId id="507" r:id="rId12"/>
    <p:sldId id="508" r:id="rId13"/>
    <p:sldId id="405" r:id="rId14"/>
    <p:sldId id="455" r:id="rId15"/>
    <p:sldId id="456" r:id="rId16"/>
    <p:sldId id="457" r:id="rId17"/>
    <p:sldId id="345" r:id="rId18"/>
    <p:sldId id="429" r:id="rId19"/>
    <p:sldId id="492" r:id="rId20"/>
    <p:sldId id="430" r:id="rId21"/>
    <p:sldId id="381" r:id="rId22"/>
    <p:sldId id="374" r:id="rId23"/>
    <p:sldId id="373" r:id="rId24"/>
    <p:sldId id="372" r:id="rId25"/>
    <p:sldId id="371" r:id="rId26"/>
    <p:sldId id="375" r:id="rId27"/>
    <p:sldId id="376" r:id="rId28"/>
    <p:sldId id="377" r:id="rId29"/>
    <p:sldId id="379" r:id="rId30"/>
    <p:sldId id="316" r:id="rId31"/>
    <p:sldId id="315" r:id="rId32"/>
    <p:sldId id="380" r:id="rId33"/>
    <p:sldId id="370" r:id="rId34"/>
    <p:sldId id="474" r:id="rId35"/>
    <p:sldId id="282" r:id="rId36"/>
    <p:sldId id="483" r:id="rId37"/>
    <p:sldId id="281" r:id="rId38"/>
    <p:sldId id="484" r:id="rId39"/>
    <p:sldId id="275" r:id="rId40"/>
    <p:sldId id="485" r:id="rId41"/>
    <p:sldId id="340" r:id="rId42"/>
    <p:sldId id="486" r:id="rId43"/>
    <p:sldId id="283" r:id="rId44"/>
    <p:sldId id="487" r:id="rId45"/>
    <p:sldId id="288" r:id="rId46"/>
    <p:sldId id="488" r:id="rId47"/>
    <p:sldId id="289" r:id="rId48"/>
    <p:sldId id="489" r:id="rId49"/>
    <p:sldId id="291" r:id="rId50"/>
    <p:sldId id="490" r:id="rId51"/>
    <p:sldId id="330" r:id="rId52"/>
    <p:sldId id="277" r:id="rId53"/>
    <p:sldId id="279" r:id="rId54"/>
    <p:sldId id="280" r:id="rId55"/>
    <p:sldId id="287" r:id="rId56"/>
    <p:sldId id="278" r:id="rId57"/>
    <p:sldId id="285" r:id="rId58"/>
    <p:sldId id="284" r:id="rId59"/>
    <p:sldId id="357" r:id="rId60"/>
    <p:sldId id="470" r:id="rId61"/>
    <p:sldId id="471" r:id="rId62"/>
    <p:sldId id="472" r:id="rId63"/>
    <p:sldId id="473" r:id="rId64"/>
    <p:sldId id="358" r:id="rId65"/>
    <p:sldId id="359" r:id="rId66"/>
    <p:sldId id="476" r:id="rId67"/>
    <p:sldId id="475" r:id="rId68"/>
    <p:sldId id="361" r:id="rId69"/>
    <p:sldId id="477" r:id="rId70"/>
    <p:sldId id="362" r:id="rId71"/>
    <p:sldId id="478" r:id="rId72"/>
    <p:sldId id="482" r:id="rId73"/>
    <p:sldId id="366" r:id="rId74"/>
    <p:sldId id="365" r:id="rId75"/>
    <p:sldId id="363" r:id="rId76"/>
    <p:sldId id="479" r:id="rId77"/>
    <p:sldId id="364" r:id="rId78"/>
    <p:sldId id="480" r:id="rId79"/>
    <p:sldId id="481" r:id="rId80"/>
    <p:sldId id="382" r:id="rId81"/>
    <p:sldId id="346" r:id="rId82"/>
    <p:sldId id="306" r:id="rId83"/>
    <p:sldId id="298" r:id="rId84"/>
    <p:sldId id="299" r:id="rId85"/>
    <p:sldId id="296" r:id="rId86"/>
    <p:sldId id="297" r:id="rId87"/>
    <p:sldId id="442" r:id="rId88"/>
    <p:sldId id="443" r:id="rId89"/>
    <p:sldId id="444" r:id="rId90"/>
    <p:sldId id="445" r:id="rId91"/>
    <p:sldId id="446" r:id="rId92"/>
    <p:sldId id="447" r:id="rId93"/>
    <p:sldId id="300" r:id="rId94"/>
    <p:sldId id="271" r:id="rId95"/>
    <p:sldId id="294" r:id="rId96"/>
    <p:sldId id="332" r:id="rId97"/>
    <p:sldId id="301" r:id="rId98"/>
    <p:sldId id="302" r:id="rId99"/>
    <p:sldId id="303" r:id="rId100"/>
    <p:sldId id="305" r:id="rId101"/>
    <p:sldId id="384" r:id="rId102"/>
    <p:sldId id="425" r:id="rId103"/>
    <p:sldId id="426" r:id="rId104"/>
    <p:sldId id="436" r:id="rId105"/>
    <p:sldId id="437" r:id="rId106"/>
    <p:sldId id="438" r:id="rId107"/>
    <p:sldId id="448" r:id="rId108"/>
    <p:sldId id="385" r:id="rId109"/>
    <p:sldId id="450" r:id="rId110"/>
    <p:sldId id="451" r:id="rId111"/>
    <p:sldId id="452" r:id="rId112"/>
    <p:sldId id="427" r:id="rId113"/>
    <p:sldId id="428" r:id="rId114"/>
    <p:sldId id="453" r:id="rId115"/>
    <p:sldId id="309" r:id="rId116"/>
    <p:sldId id="494" r:id="rId117"/>
    <p:sldId id="397" r:id="rId118"/>
    <p:sldId id="464" r:id="rId119"/>
    <p:sldId id="308" r:id="rId120"/>
    <p:sldId id="495" r:id="rId121"/>
    <p:sldId id="396" r:id="rId122"/>
    <p:sldId id="463" r:id="rId123"/>
    <p:sldId id="307" r:id="rId124"/>
    <p:sldId id="496" r:id="rId125"/>
    <p:sldId id="395" r:id="rId126"/>
    <p:sldId id="462" r:id="rId127"/>
    <p:sldId id="341" r:id="rId128"/>
    <p:sldId id="497" r:id="rId129"/>
    <p:sldId id="394" r:id="rId130"/>
    <p:sldId id="461" r:id="rId131"/>
    <p:sldId id="310" r:id="rId132"/>
    <p:sldId id="498" r:id="rId133"/>
    <p:sldId id="398" r:id="rId134"/>
    <p:sldId id="465" r:id="rId135"/>
    <p:sldId id="311" r:id="rId136"/>
    <p:sldId id="499" r:id="rId137"/>
    <p:sldId id="399" r:id="rId138"/>
    <p:sldId id="466" r:id="rId139"/>
    <p:sldId id="312" r:id="rId140"/>
    <p:sldId id="500" r:id="rId141"/>
    <p:sldId id="400" r:id="rId142"/>
    <p:sldId id="467" r:id="rId143"/>
    <p:sldId id="314" r:id="rId144"/>
    <p:sldId id="501" r:id="rId145"/>
    <p:sldId id="402" r:id="rId146"/>
    <p:sldId id="468" r:id="rId147"/>
    <p:sldId id="321" r:id="rId148"/>
    <p:sldId id="319" r:id="rId149"/>
    <p:sldId id="320" r:id="rId150"/>
    <p:sldId id="333" r:id="rId151"/>
    <p:sldId id="322" r:id="rId152"/>
    <p:sldId id="323" r:id="rId153"/>
    <p:sldId id="324" r:id="rId154"/>
    <p:sldId id="325" r:id="rId155"/>
    <p:sldId id="353" r:id="rId156"/>
    <p:sldId id="351" r:id="rId157"/>
    <p:sldId id="350" r:id="rId158"/>
    <p:sldId id="423" r:id="rId159"/>
    <p:sldId id="354" r:id="rId160"/>
    <p:sldId id="355" r:id="rId161"/>
    <p:sldId id="424" r:id="rId162"/>
    <p:sldId id="356" r:id="rId163"/>
    <p:sldId id="386" r:id="rId164"/>
    <p:sldId id="469" r:id="rId165"/>
    <p:sldId id="491" r:id="rId166"/>
  </p:sldIdLst>
  <p:sldSz cx="9144000" cy="5143500" type="screen16x9"/>
  <p:notesSz cx="6858000" cy="9144000"/>
  <p:embeddedFontLst>
    <p:embeddedFont>
      <p:font typeface="Palatino Linotype" panose="02040502050505030304" pitchFamily="18" charset="0"/>
      <p:regular r:id="rId169"/>
      <p:bold r:id="rId170"/>
      <p:italic r:id="rId171"/>
      <p:boldItalic r:id="rId172"/>
    </p:embeddedFont>
  </p:embeddedFontLst>
  <p:defaultText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Front Cover Slides" id="{FCC752FA-C538-CD48-9039-78C0E09EB479}">
          <p14:sldIdLst>
            <p14:sldId id="331"/>
            <p14:sldId id="502"/>
            <p14:sldId id="503"/>
            <p14:sldId id="504"/>
            <p14:sldId id="505"/>
            <p14:sldId id="506"/>
            <p14:sldId id="507"/>
            <p14:sldId id="508"/>
          </p14:sldIdLst>
        </p14:section>
        <p14:section name="Agenda Slides" id="{236E3CB9-CD49-CF4A-8744-AE267DBD9749}">
          <p14:sldIdLst>
            <p14:sldId id="405"/>
            <p14:sldId id="455"/>
            <p14:sldId id="456"/>
            <p14:sldId id="457"/>
          </p14:sldIdLst>
        </p14:section>
        <p14:section name="Blank Slides" id="{25AFE61E-217B-384A-8B25-D017853889AA}">
          <p14:sldIdLst>
            <p14:sldId id="345"/>
            <p14:sldId id="429"/>
            <p14:sldId id="492"/>
            <p14:sldId id="430"/>
          </p14:sldIdLst>
        </p14:section>
        <p14:section name="Full Image Background Slide" id="{24D0DFB6-6E0F-A849-A15E-45F947549AA2}">
          <p14:sldIdLst>
            <p14:sldId id="381"/>
          </p14:sldIdLst>
        </p14:section>
        <p14:section name="Presenter Slides" id="{4D69EFFF-DBDB-3F41-8FDF-4B1ED4748903}">
          <p14:sldIdLst>
            <p14:sldId id="374"/>
            <p14:sldId id="373"/>
            <p14:sldId id="372"/>
            <p14:sldId id="371"/>
            <p14:sldId id="375"/>
            <p14:sldId id="376"/>
            <p14:sldId id="377"/>
            <p14:sldId id="379"/>
            <p14:sldId id="316"/>
            <p14:sldId id="315"/>
            <p14:sldId id="380"/>
            <p14:sldId id="370"/>
            <p14:sldId id="474"/>
          </p14:sldIdLst>
        </p14:section>
        <p14:section name="Transition Slides" id="{88261B5F-7EE7-3843-9B03-185E92CBE74D}">
          <p14:sldIdLst>
            <p14:sldId id="282"/>
            <p14:sldId id="483"/>
            <p14:sldId id="281"/>
            <p14:sldId id="484"/>
            <p14:sldId id="275"/>
            <p14:sldId id="485"/>
            <p14:sldId id="340"/>
            <p14:sldId id="486"/>
            <p14:sldId id="283"/>
            <p14:sldId id="487"/>
            <p14:sldId id="288"/>
            <p14:sldId id="488"/>
            <p14:sldId id="289"/>
            <p14:sldId id="489"/>
            <p14:sldId id="291"/>
            <p14:sldId id="490"/>
            <p14:sldId id="330"/>
            <p14:sldId id="277"/>
            <p14:sldId id="279"/>
            <p14:sldId id="280"/>
            <p14:sldId id="287"/>
            <p14:sldId id="278"/>
            <p14:sldId id="285"/>
            <p14:sldId id="284"/>
            <p14:sldId id="357"/>
            <p14:sldId id="470"/>
            <p14:sldId id="471"/>
            <p14:sldId id="472"/>
            <p14:sldId id="473"/>
            <p14:sldId id="358"/>
            <p14:sldId id="359"/>
            <p14:sldId id="476"/>
            <p14:sldId id="475"/>
            <p14:sldId id="361"/>
            <p14:sldId id="477"/>
            <p14:sldId id="362"/>
            <p14:sldId id="478"/>
            <p14:sldId id="482"/>
            <p14:sldId id="366"/>
            <p14:sldId id="365"/>
            <p14:sldId id="363"/>
            <p14:sldId id="479"/>
            <p14:sldId id="364"/>
            <p14:sldId id="480"/>
            <p14:sldId id="481"/>
            <p14:sldId id="382"/>
          </p14:sldIdLst>
        </p14:section>
        <p14:section name="Text Slides" id="{66A07868-E7F4-9B49-B774-196F8CCBDBED}">
          <p14:sldIdLst>
            <p14:sldId id="346"/>
            <p14:sldId id="306"/>
            <p14:sldId id="298"/>
            <p14:sldId id="299"/>
            <p14:sldId id="296"/>
            <p14:sldId id="297"/>
            <p14:sldId id="442"/>
            <p14:sldId id="443"/>
            <p14:sldId id="444"/>
            <p14:sldId id="445"/>
            <p14:sldId id="446"/>
            <p14:sldId id="447"/>
          </p14:sldIdLst>
        </p14:section>
        <p14:section name="Text Slides with Image" id="{BDA17313-37EE-8D4F-A3B7-B58D4806A949}">
          <p14:sldIdLst>
            <p14:sldId id="300"/>
            <p14:sldId id="271"/>
            <p14:sldId id="294"/>
            <p14:sldId id="332"/>
            <p14:sldId id="301"/>
            <p14:sldId id="302"/>
            <p14:sldId id="303"/>
            <p14:sldId id="305"/>
          </p14:sldIdLst>
        </p14:section>
        <p14:section name="Text Slides I  Split | No Image" id="{A3E033BF-8610-C541-95D9-99908FE09144}">
          <p14:sldIdLst>
            <p14:sldId id="384"/>
            <p14:sldId id="425"/>
            <p14:sldId id="426"/>
            <p14:sldId id="436"/>
            <p14:sldId id="437"/>
            <p14:sldId id="438"/>
            <p14:sldId id="448"/>
            <p14:sldId id="385"/>
            <p14:sldId id="450"/>
            <p14:sldId id="451"/>
            <p14:sldId id="452"/>
            <p14:sldId id="427"/>
            <p14:sldId id="428"/>
            <p14:sldId id="453"/>
          </p14:sldIdLst>
        </p14:section>
        <p14:section name="Statement Slides with Image" id="{73E96094-9D9E-8D41-809C-BAB2D1000E08}">
          <p14:sldIdLst>
            <p14:sldId id="309"/>
            <p14:sldId id="494"/>
            <p14:sldId id="397"/>
            <p14:sldId id="464"/>
            <p14:sldId id="308"/>
            <p14:sldId id="495"/>
            <p14:sldId id="396"/>
            <p14:sldId id="463"/>
            <p14:sldId id="307"/>
            <p14:sldId id="496"/>
            <p14:sldId id="395"/>
            <p14:sldId id="462"/>
            <p14:sldId id="341"/>
            <p14:sldId id="497"/>
            <p14:sldId id="394"/>
            <p14:sldId id="461"/>
            <p14:sldId id="310"/>
            <p14:sldId id="498"/>
            <p14:sldId id="398"/>
            <p14:sldId id="465"/>
            <p14:sldId id="311"/>
            <p14:sldId id="499"/>
            <p14:sldId id="399"/>
            <p14:sldId id="466"/>
            <p14:sldId id="312"/>
            <p14:sldId id="500"/>
            <p14:sldId id="400"/>
            <p14:sldId id="467"/>
            <p14:sldId id="314"/>
            <p14:sldId id="501"/>
            <p14:sldId id="402"/>
            <p14:sldId id="468"/>
          </p14:sldIdLst>
        </p14:section>
        <p14:section name="Statement Slides - Text Only" id="{D2F3827F-CDD2-E644-8ACF-2CD6BACF903F}">
          <p14:sldIdLst>
            <p14:sldId id="321"/>
            <p14:sldId id="319"/>
            <p14:sldId id="320"/>
            <p14:sldId id="333"/>
            <p14:sldId id="322"/>
            <p14:sldId id="323"/>
            <p14:sldId id="324"/>
            <p14:sldId id="325"/>
          </p14:sldIdLst>
        </p14:section>
        <p14:section name="Back Cover Slides" id="{5C670714-7507-3746-A813-7986FBE8E8CA}">
          <p14:sldIdLst>
            <p14:sldId id="353"/>
            <p14:sldId id="351"/>
            <p14:sldId id="350"/>
            <p14:sldId id="423"/>
            <p14:sldId id="354"/>
            <p14:sldId id="355"/>
            <p14:sldId id="424"/>
            <p14:sldId id="356"/>
          </p14:sldIdLst>
        </p14:section>
        <p14:section name="Design Library (SVG)" id="{49C59045-7607-564D-A955-F49344D5076B}">
          <p14:sldIdLst>
            <p14:sldId id="386"/>
            <p14:sldId id="469"/>
            <p14:sldId id="49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F426B6-FDB0-4436-BAEB-9233A900EABB}" v="2" dt="2021-06-02T19:18:36.7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51"/>
    <p:restoredTop sz="94101"/>
  </p:normalViewPr>
  <p:slideViewPr>
    <p:cSldViewPr snapToGrid="0" snapToObjects="1" showGuides="1">
      <p:cViewPr varScale="1">
        <p:scale>
          <a:sx n="139" d="100"/>
          <a:sy n="139" d="100"/>
        </p:scale>
        <p:origin x="102" y="108"/>
      </p:cViewPr>
      <p:guideLst/>
    </p:cSldViewPr>
  </p:slideViewPr>
  <p:notesTextViewPr>
    <p:cViewPr>
      <p:scale>
        <a:sx n="114" d="100"/>
        <a:sy n="114" d="100"/>
      </p:scale>
      <p:origin x="0" y="0"/>
    </p:cViewPr>
  </p:notesTextViewPr>
  <p:notesViewPr>
    <p:cSldViewPr snapToGrid="0" snapToObjects="1" showGuides="1">
      <p:cViewPr varScale="1">
        <p:scale>
          <a:sx n="94" d="100"/>
          <a:sy n="94" d="100"/>
        </p:scale>
        <p:origin x="2544" y="184"/>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font" Target="fonts/font2.fntdata"/><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1.xml"/><Relationship Id="rId95" Type="http://schemas.openxmlformats.org/officeDocument/2006/relationships/slide" Target="slides/slide90.xml"/><Relationship Id="rId160" Type="http://schemas.openxmlformats.org/officeDocument/2006/relationships/slide" Target="slides/slide155.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font" Target="fonts/font3.fntdata"/><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slide" Target="slides/slide151.xml"/><Relationship Id="rId177" Type="http://schemas.microsoft.com/office/2015/10/relationships/revisionInfo" Target="revisionInfo.xml"/><Relationship Id="rId172" Type="http://schemas.openxmlformats.org/officeDocument/2006/relationships/font" Target="fonts/font4.fntdata"/><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viewProps" Target="viewProp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font" Target="fonts/font1.fntdata"/><Relationship Id="rId4" Type="http://schemas.openxmlformats.org/officeDocument/2006/relationships/customXml" Target="../customXml/item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theme" Target="theme/theme1.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tableStyles" Target="tableStyles.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90F07ED-089B-7F44-A8E9-B44B8E6973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Palatino Linotype" panose="02040502050505030304" pitchFamily="18" charset="0"/>
            </a:endParaRPr>
          </a:p>
        </p:txBody>
      </p:sp>
      <p:sp>
        <p:nvSpPr>
          <p:cNvPr id="3" name="Date Placeholder 2">
            <a:extLst>
              <a:ext uri="{FF2B5EF4-FFF2-40B4-BE49-F238E27FC236}">
                <a16:creationId xmlns:a16="http://schemas.microsoft.com/office/drawing/2014/main" id="{3581512B-29E1-814D-8C43-E8647C77D9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C240DE2-BCEC-D14A-906A-CB1D1EF76C39}" type="datetimeFigureOut">
              <a:rPr lang="en-US" smtClean="0">
                <a:latin typeface="Palatino Linotype" panose="02040502050505030304" pitchFamily="18" charset="0"/>
              </a:rPr>
              <a:t>6/2/2021</a:t>
            </a:fld>
            <a:endParaRPr lang="en-US" dirty="0">
              <a:latin typeface="Palatino Linotype" panose="02040502050505030304" pitchFamily="18" charset="0"/>
            </a:endParaRPr>
          </a:p>
        </p:txBody>
      </p:sp>
      <p:sp>
        <p:nvSpPr>
          <p:cNvPr id="4" name="Footer Placeholder 3">
            <a:extLst>
              <a:ext uri="{FF2B5EF4-FFF2-40B4-BE49-F238E27FC236}">
                <a16:creationId xmlns:a16="http://schemas.microsoft.com/office/drawing/2014/main" id="{6020727A-466B-354A-8686-776E14F1EC5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Palatino Linotype" panose="02040502050505030304" pitchFamily="18" charset="0"/>
            </a:endParaRPr>
          </a:p>
        </p:txBody>
      </p:sp>
      <p:sp>
        <p:nvSpPr>
          <p:cNvPr id="5" name="Slide Number Placeholder 4">
            <a:extLst>
              <a:ext uri="{FF2B5EF4-FFF2-40B4-BE49-F238E27FC236}">
                <a16:creationId xmlns:a16="http://schemas.microsoft.com/office/drawing/2014/main" id="{2C595984-DB0A-EC4C-AA66-79C11009BA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7C7941-D80A-EB4A-B0AC-3EC2B3D8EA5C}" type="slidenum">
              <a:rPr lang="en-US" smtClean="0">
                <a:latin typeface="Palatino Linotype" panose="02040502050505030304" pitchFamily="18" charset="0"/>
              </a:rPr>
              <a:t>‹#›</a:t>
            </a:fld>
            <a:endParaRPr lang="en-US" dirty="0">
              <a:latin typeface="Palatino Linotype" panose="02040502050505030304" pitchFamily="18" charset="0"/>
            </a:endParaRPr>
          </a:p>
        </p:txBody>
      </p:sp>
    </p:spTree>
    <p:extLst>
      <p:ext uri="{BB962C8B-B14F-4D97-AF65-F5344CB8AC3E}">
        <p14:creationId xmlns:p14="http://schemas.microsoft.com/office/powerpoint/2010/main" val="31548265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Palatino Linotype" panose="02040502050505030304" pitchFamily="18"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Palatino Linotype" panose="02040502050505030304" pitchFamily="18" charset="0"/>
              </a:defRPr>
            </a:lvl1pPr>
          </a:lstStyle>
          <a:p>
            <a:fld id="{CA009C90-6661-0845-BD47-999BEACEFB17}" type="datetimeFigureOut">
              <a:rPr lang="en-US" smtClean="0"/>
              <a:pPr/>
              <a:t>6/2/2021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Palatino Linotype" panose="02040502050505030304" pitchFamily="18"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Palatino Linotype" panose="02040502050505030304" pitchFamily="18" charset="0"/>
              </a:defRPr>
            </a:lvl1pPr>
          </a:lstStyle>
          <a:p>
            <a:fld id="{418D6D84-A646-E642-963F-FEAA763E137C}" type="slidenum">
              <a:rPr lang="en-US" smtClean="0"/>
              <a:pPr/>
              <a:t>‹#›</a:t>
            </a:fld>
            <a:endParaRPr lang="en-US" dirty="0"/>
          </a:p>
        </p:txBody>
      </p:sp>
    </p:spTree>
    <p:extLst>
      <p:ext uri="{BB962C8B-B14F-4D97-AF65-F5344CB8AC3E}">
        <p14:creationId xmlns:p14="http://schemas.microsoft.com/office/powerpoint/2010/main" val="1062815815"/>
      </p:ext>
    </p:extLst>
  </p:cSld>
  <p:clrMap bg1="lt1" tx1="dk1" bg2="lt2" tx2="dk2" accent1="accent1" accent2="accent2" accent3="accent3" accent4="accent4" accent5="accent5" accent6="accent6" hlink="hlink" folHlink="folHlink"/>
  <p:notesStyle>
    <a:lvl1pPr marL="0" algn="l" defTabSz="685783" rtl="0" eaLnBrk="1" latinLnBrk="0" hangingPunct="1">
      <a:defRPr sz="900" b="0" i="0" kern="1200">
        <a:solidFill>
          <a:schemeClr val="tx1"/>
        </a:solidFill>
        <a:latin typeface="Palatino Linotype" panose="02040502050505030304" pitchFamily="18" charset="0"/>
        <a:ea typeface="+mn-ea"/>
        <a:cs typeface="+mn-cs"/>
      </a:defRPr>
    </a:lvl1pPr>
    <a:lvl2pPr marL="342892" algn="l" defTabSz="685783" rtl="0" eaLnBrk="1" latinLnBrk="0" hangingPunct="1">
      <a:defRPr sz="900" b="0" i="0" kern="1200">
        <a:solidFill>
          <a:schemeClr val="tx1"/>
        </a:solidFill>
        <a:latin typeface="Palatino Linotype" panose="02040502050505030304" pitchFamily="18" charset="0"/>
        <a:ea typeface="+mn-ea"/>
        <a:cs typeface="+mn-cs"/>
      </a:defRPr>
    </a:lvl2pPr>
    <a:lvl3pPr marL="685783" algn="l" defTabSz="685783" rtl="0" eaLnBrk="1" latinLnBrk="0" hangingPunct="1">
      <a:defRPr sz="900" b="0" i="0" kern="1200">
        <a:solidFill>
          <a:schemeClr val="tx1"/>
        </a:solidFill>
        <a:latin typeface="Palatino Linotype" panose="02040502050505030304" pitchFamily="18" charset="0"/>
        <a:ea typeface="+mn-ea"/>
        <a:cs typeface="+mn-cs"/>
      </a:defRPr>
    </a:lvl3pPr>
    <a:lvl4pPr marL="1028675" algn="l" defTabSz="685783" rtl="0" eaLnBrk="1" latinLnBrk="0" hangingPunct="1">
      <a:defRPr sz="900" b="0" i="0" kern="1200">
        <a:solidFill>
          <a:schemeClr val="tx1"/>
        </a:solidFill>
        <a:latin typeface="Palatino Linotype" panose="02040502050505030304" pitchFamily="18" charset="0"/>
        <a:ea typeface="+mn-ea"/>
        <a:cs typeface="+mn-cs"/>
      </a:defRPr>
    </a:lvl4pPr>
    <a:lvl5pPr marL="1371566" algn="l" defTabSz="685783" rtl="0" eaLnBrk="1" latinLnBrk="0" hangingPunct="1">
      <a:defRPr sz="900" b="0" i="0" kern="1200">
        <a:solidFill>
          <a:schemeClr val="tx1"/>
        </a:solidFill>
        <a:latin typeface="Palatino Linotype" panose="02040502050505030304" pitchFamily="18" charset="0"/>
        <a:ea typeface="+mn-ea"/>
        <a:cs typeface="+mn-cs"/>
      </a:defRPr>
    </a:lvl5pPr>
    <a:lvl6pPr marL="1714457" algn="l" defTabSz="685783" rtl="0" eaLnBrk="1" latinLnBrk="0" hangingPunct="1">
      <a:defRPr sz="900" kern="1200">
        <a:solidFill>
          <a:schemeClr val="tx1"/>
        </a:solidFill>
        <a:latin typeface="+mn-lt"/>
        <a:ea typeface="+mn-ea"/>
        <a:cs typeface="+mn-cs"/>
      </a:defRPr>
    </a:lvl6pPr>
    <a:lvl7pPr marL="2057348" algn="l" defTabSz="685783" rtl="0" eaLnBrk="1" latinLnBrk="0" hangingPunct="1">
      <a:defRPr sz="900" kern="1200">
        <a:solidFill>
          <a:schemeClr val="tx1"/>
        </a:solidFill>
        <a:latin typeface="+mn-lt"/>
        <a:ea typeface="+mn-ea"/>
        <a:cs typeface="+mn-cs"/>
      </a:defRPr>
    </a:lvl7pPr>
    <a:lvl8pPr marL="2400240" algn="l" defTabSz="685783" rtl="0" eaLnBrk="1" latinLnBrk="0" hangingPunct="1">
      <a:defRPr sz="900" kern="1200">
        <a:solidFill>
          <a:schemeClr val="tx1"/>
        </a:solidFill>
        <a:latin typeface="+mn-lt"/>
        <a:ea typeface="+mn-ea"/>
        <a:cs typeface="+mn-cs"/>
      </a:defRPr>
    </a:lvl8pPr>
    <a:lvl9pPr marL="2743132" algn="l" defTabSz="685783"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18D6D84-A646-E642-963F-FEAA763E137C}" type="slidenum">
              <a:rPr lang="en-US" smtClean="0"/>
              <a:t>27</a:t>
            </a:fld>
            <a:endParaRPr lang="en-US"/>
          </a:p>
        </p:txBody>
      </p:sp>
    </p:spTree>
    <p:extLst>
      <p:ext uri="{BB962C8B-B14F-4D97-AF65-F5344CB8AC3E}">
        <p14:creationId xmlns:p14="http://schemas.microsoft.com/office/powerpoint/2010/main" val="487596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18D6D84-A646-E642-963F-FEAA763E137C}" type="slidenum">
              <a:rPr lang="en-US" smtClean="0"/>
              <a:t>28</a:t>
            </a:fld>
            <a:endParaRPr lang="en-US"/>
          </a:p>
        </p:txBody>
      </p:sp>
    </p:spTree>
    <p:extLst>
      <p:ext uri="{BB962C8B-B14F-4D97-AF65-F5344CB8AC3E}">
        <p14:creationId xmlns:p14="http://schemas.microsoft.com/office/powerpoint/2010/main" val="319370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18D6D84-A646-E642-963F-FEAA763E137C}" type="slidenum">
              <a:rPr lang="en-US" smtClean="0"/>
              <a:t>127</a:t>
            </a:fld>
            <a:endParaRPr lang="en-US"/>
          </a:p>
        </p:txBody>
      </p:sp>
    </p:spTree>
    <p:extLst>
      <p:ext uri="{BB962C8B-B14F-4D97-AF65-F5344CB8AC3E}">
        <p14:creationId xmlns:p14="http://schemas.microsoft.com/office/powerpoint/2010/main" val="14425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18D6D84-A646-E642-963F-FEAA763E137C}" type="slidenum">
              <a:rPr lang="en-US" smtClean="0"/>
              <a:t>128</a:t>
            </a:fld>
            <a:endParaRPr lang="en-US"/>
          </a:p>
        </p:txBody>
      </p:sp>
    </p:spTree>
    <p:extLst>
      <p:ext uri="{BB962C8B-B14F-4D97-AF65-F5344CB8AC3E}">
        <p14:creationId xmlns:p14="http://schemas.microsoft.com/office/powerpoint/2010/main" val="1492770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18D6D84-A646-E642-963F-FEAA763E137C}" type="slidenum">
              <a:rPr lang="en-US" smtClean="0"/>
              <a:t>129</a:t>
            </a:fld>
            <a:endParaRPr lang="en-US"/>
          </a:p>
        </p:txBody>
      </p:sp>
    </p:spTree>
    <p:extLst>
      <p:ext uri="{BB962C8B-B14F-4D97-AF65-F5344CB8AC3E}">
        <p14:creationId xmlns:p14="http://schemas.microsoft.com/office/powerpoint/2010/main" val="3683053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18D6D84-A646-E642-963F-FEAA763E137C}" type="slidenum">
              <a:rPr lang="en-US" smtClean="0"/>
              <a:t>130</a:t>
            </a:fld>
            <a:endParaRPr lang="en-US"/>
          </a:p>
        </p:txBody>
      </p:sp>
    </p:spTree>
    <p:extLst>
      <p:ext uri="{BB962C8B-B14F-4D97-AF65-F5344CB8AC3E}">
        <p14:creationId xmlns:p14="http://schemas.microsoft.com/office/powerpoint/2010/main" val="3541127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8D6D84-A646-E642-963F-FEAA763E137C}" type="slidenum">
              <a:rPr lang="en-US" smtClean="0"/>
              <a:pPr/>
              <a:t>159</a:t>
            </a:fld>
            <a:endParaRPr lang="en-US" dirty="0"/>
          </a:p>
        </p:txBody>
      </p:sp>
    </p:spTree>
    <p:extLst>
      <p:ext uri="{BB962C8B-B14F-4D97-AF65-F5344CB8AC3E}">
        <p14:creationId xmlns:p14="http://schemas.microsoft.com/office/powerpoint/2010/main" val="3915633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8D6D84-A646-E642-963F-FEAA763E137C}" type="slidenum">
              <a:rPr lang="en-US" smtClean="0"/>
              <a:pPr/>
              <a:t>160</a:t>
            </a:fld>
            <a:endParaRPr lang="en-US" dirty="0"/>
          </a:p>
        </p:txBody>
      </p:sp>
    </p:spTree>
    <p:extLst>
      <p:ext uri="{BB962C8B-B14F-4D97-AF65-F5344CB8AC3E}">
        <p14:creationId xmlns:p14="http://schemas.microsoft.com/office/powerpoint/2010/main" val="28443141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image" Target="../media/image8.svg"/><Relationship Id="rId21" Type="http://schemas.openxmlformats.org/officeDocument/2006/relationships/image" Target="../media/image26.svg"/><Relationship Id="rId7" Type="http://schemas.openxmlformats.org/officeDocument/2006/relationships/image" Target="../media/image12.svg"/><Relationship Id="rId12" Type="http://schemas.openxmlformats.org/officeDocument/2006/relationships/image" Target="../media/image17.png"/><Relationship Id="rId17" Type="http://schemas.openxmlformats.org/officeDocument/2006/relationships/image" Target="../media/image22.svg"/><Relationship Id="rId25" Type="http://schemas.openxmlformats.org/officeDocument/2006/relationships/image" Target="../media/image30.sv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svg"/><Relationship Id="rId24" Type="http://schemas.openxmlformats.org/officeDocument/2006/relationships/image" Target="../media/image29.png"/><Relationship Id="rId5" Type="http://schemas.openxmlformats.org/officeDocument/2006/relationships/image" Target="../media/image10.svg"/><Relationship Id="rId15" Type="http://schemas.openxmlformats.org/officeDocument/2006/relationships/image" Target="../media/image20.svg"/><Relationship Id="rId23" Type="http://schemas.openxmlformats.org/officeDocument/2006/relationships/image" Target="../media/image28.svg"/><Relationship Id="rId10" Type="http://schemas.openxmlformats.org/officeDocument/2006/relationships/image" Target="../media/image15.png"/><Relationship Id="rId19" Type="http://schemas.openxmlformats.org/officeDocument/2006/relationships/image" Target="../media/image24.svg"/><Relationship Id="rId4" Type="http://schemas.openxmlformats.org/officeDocument/2006/relationships/image" Target="../media/image9.png"/><Relationship Id="rId9" Type="http://schemas.openxmlformats.org/officeDocument/2006/relationships/image" Target="../media/image14.sv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image" Target="../media/image32.sv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3" Type="http://schemas.openxmlformats.org/officeDocument/2006/relationships/image" Target="../media/image62.svg"/><Relationship Id="rId18" Type="http://schemas.openxmlformats.org/officeDocument/2006/relationships/image" Target="../media/image67.png"/><Relationship Id="rId26" Type="http://schemas.openxmlformats.org/officeDocument/2006/relationships/image" Target="../media/image75.png"/><Relationship Id="rId3" Type="http://schemas.openxmlformats.org/officeDocument/2006/relationships/image" Target="../media/image52.svg"/><Relationship Id="rId21" Type="http://schemas.openxmlformats.org/officeDocument/2006/relationships/image" Target="../media/image70.svg"/><Relationship Id="rId34" Type="http://schemas.openxmlformats.org/officeDocument/2006/relationships/image" Target="../media/image83.png"/><Relationship Id="rId7" Type="http://schemas.openxmlformats.org/officeDocument/2006/relationships/image" Target="../media/image56.svg"/><Relationship Id="rId12" Type="http://schemas.openxmlformats.org/officeDocument/2006/relationships/image" Target="../media/image61.png"/><Relationship Id="rId17" Type="http://schemas.openxmlformats.org/officeDocument/2006/relationships/image" Target="../media/image66.svg"/><Relationship Id="rId25" Type="http://schemas.openxmlformats.org/officeDocument/2006/relationships/image" Target="../media/image74.svg"/><Relationship Id="rId33" Type="http://schemas.openxmlformats.org/officeDocument/2006/relationships/image" Target="../media/image82.svg"/><Relationship Id="rId2" Type="http://schemas.openxmlformats.org/officeDocument/2006/relationships/image" Target="../media/image51.png"/><Relationship Id="rId16" Type="http://schemas.openxmlformats.org/officeDocument/2006/relationships/image" Target="../media/image65.png"/><Relationship Id="rId20" Type="http://schemas.openxmlformats.org/officeDocument/2006/relationships/image" Target="../media/image69.png"/><Relationship Id="rId29" Type="http://schemas.openxmlformats.org/officeDocument/2006/relationships/image" Target="../media/image78.svg"/><Relationship Id="rId1" Type="http://schemas.openxmlformats.org/officeDocument/2006/relationships/slideMaster" Target="../slideMasters/slideMaster1.xml"/><Relationship Id="rId6" Type="http://schemas.openxmlformats.org/officeDocument/2006/relationships/image" Target="../media/image55.png"/><Relationship Id="rId11" Type="http://schemas.openxmlformats.org/officeDocument/2006/relationships/image" Target="../media/image60.svg"/><Relationship Id="rId24" Type="http://schemas.openxmlformats.org/officeDocument/2006/relationships/image" Target="../media/image73.png"/><Relationship Id="rId32" Type="http://schemas.openxmlformats.org/officeDocument/2006/relationships/image" Target="../media/image81.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72.svg"/><Relationship Id="rId28" Type="http://schemas.openxmlformats.org/officeDocument/2006/relationships/image" Target="../media/image77.png"/><Relationship Id="rId10" Type="http://schemas.openxmlformats.org/officeDocument/2006/relationships/image" Target="../media/image59.png"/><Relationship Id="rId19" Type="http://schemas.openxmlformats.org/officeDocument/2006/relationships/image" Target="../media/image68.svg"/><Relationship Id="rId31" Type="http://schemas.openxmlformats.org/officeDocument/2006/relationships/image" Target="../media/image80.svg"/><Relationship Id="rId4" Type="http://schemas.openxmlformats.org/officeDocument/2006/relationships/image" Target="../media/image53.png"/><Relationship Id="rId9" Type="http://schemas.openxmlformats.org/officeDocument/2006/relationships/image" Target="../media/image58.svg"/><Relationship Id="rId14" Type="http://schemas.openxmlformats.org/officeDocument/2006/relationships/image" Target="../media/image63.png"/><Relationship Id="rId22" Type="http://schemas.openxmlformats.org/officeDocument/2006/relationships/image" Target="../media/image71.png"/><Relationship Id="rId27" Type="http://schemas.openxmlformats.org/officeDocument/2006/relationships/image" Target="../media/image76.svg"/><Relationship Id="rId30" Type="http://schemas.openxmlformats.org/officeDocument/2006/relationships/image" Target="../media/image79.png"/><Relationship Id="rId35" Type="http://schemas.openxmlformats.org/officeDocument/2006/relationships/image" Target="../media/image84.svg"/><Relationship Id="rId8" Type="http://schemas.openxmlformats.org/officeDocument/2006/relationships/image" Target="../media/image5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svg"/><Relationship Id="rId18" Type="http://schemas.openxmlformats.org/officeDocument/2006/relationships/image" Target="../media/image101.png"/><Relationship Id="rId3" Type="http://schemas.openxmlformats.org/officeDocument/2006/relationships/image" Target="../media/image86.svg"/><Relationship Id="rId7" Type="http://schemas.openxmlformats.org/officeDocument/2006/relationships/image" Target="../media/image90.svg"/><Relationship Id="rId12" Type="http://schemas.openxmlformats.org/officeDocument/2006/relationships/image" Target="../media/image95.png"/><Relationship Id="rId17" Type="http://schemas.openxmlformats.org/officeDocument/2006/relationships/image" Target="../media/image100.svg"/><Relationship Id="rId2" Type="http://schemas.openxmlformats.org/officeDocument/2006/relationships/image" Target="../media/image85.png"/><Relationship Id="rId16" Type="http://schemas.openxmlformats.org/officeDocument/2006/relationships/image" Target="../media/image99.png"/><Relationship Id="rId1" Type="http://schemas.openxmlformats.org/officeDocument/2006/relationships/slideMaster" Target="../slideMasters/slideMaster1.xml"/><Relationship Id="rId6" Type="http://schemas.openxmlformats.org/officeDocument/2006/relationships/image" Target="../media/image89.png"/><Relationship Id="rId11" Type="http://schemas.openxmlformats.org/officeDocument/2006/relationships/image" Target="../media/image94.svg"/><Relationship Id="rId5" Type="http://schemas.openxmlformats.org/officeDocument/2006/relationships/image" Target="../media/image88.svg"/><Relationship Id="rId15" Type="http://schemas.openxmlformats.org/officeDocument/2006/relationships/image" Target="../media/image98.svg"/><Relationship Id="rId10" Type="http://schemas.openxmlformats.org/officeDocument/2006/relationships/image" Target="../media/image93.png"/><Relationship Id="rId19" Type="http://schemas.openxmlformats.org/officeDocument/2006/relationships/image" Target="../media/image102.svg"/><Relationship Id="rId4" Type="http://schemas.openxmlformats.org/officeDocument/2006/relationships/image" Target="../media/image87.png"/><Relationship Id="rId9" Type="http://schemas.openxmlformats.org/officeDocument/2006/relationships/image" Target="../media/image92.svg"/><Relationship Id="rId14" Type="http://schemas.openxmlformats.org/officeDocument/2006/relationships/image" Target="../media/image97.png"/></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Master" Target="../slideMasters/slideMaster1.xml"/><Relationship Id="rId5" Type="http://schemas.openxmlformats.org/officeDocument/2006/relationships/image" Target="../media/image44.svg"/><Relationship Id="rId4" Type="http://schemas.openxmlformats.org/officeDocument/2006/relationships/image" Target="../media/image4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Master" Target="../slideMasters/slideMaster1.xml"/><Relationship Id="rId5" Type="http://schemas.openxmlformats.org/officeDocument/2006/relationships/image" Target="../media/image44.svg"/><Relationship Id="rId4" Type="http://schemas.openxmlformats.org/officeDocument/2006/relationships/image" Target="../media/image4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 Light Photo - Full Ble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8D400E3-F6F2-A34E-B550-7BA146321C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4769" b="13495"/>
          <a:stretch/>
        </p:blipFill>
        <p:spPr>
          <a:xfrm>
            <a:off x="190500" y="1945758"/>
            <a:ext cx="4218590" cy="3026292"/>
          </a:xfrm>
          <a:prstGeom prst="rect">
            <a:avLst/>
          </a:prstGeom>
        </p:spPr>
      </p:pic>
      <p:sp>
        <p:nvSpPr>
          <p:cNvPr id="14" name="Rectangle 13">
            <a:extLst>
              <a:ext uri="{FF2B5EF4-FFF2-40B4-BE49-F238E27FC236}">
                <a16:creationId xmlns:a16="http://schemas.microsoft.com/office/drawing/2014/main" id="{B0528901-C157-AF46-A693-27C8080A27E6}"/>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Rectangle 14">
            <a:extLst>
              <a:ext uri="{FF2B5EF4-FFF2-40B4-BE49-F238E27FC236}">
                <a16:creationId xmlns:a16="http://schemas.microsoft.com/office/drawing/2014/main" id="{61A8046B-DFC8-2145-94FA-4A86A74443C3}"/>
              </a:ext>
            </a:extLst>
          </p:cNvPr>
          <p:cNvSpPr/>
          <p:nvPr userDrawn="1"/>
        </p:nvSpPr>
        <p:spPr>
          <a:xfrm>
            <a:off x="0" y="0"/>
            <a:ext cx="4572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37" name="TextBox 36">
            <a:extLst>
              <a:ext uri="{FF2B5EF4-FFF2-40B4-BE49-F238E27FC236}">
                <a16:creationId xmlns:a16="http://schemas.microsoft.com/office/drawing/2014/main" id="{3912D466-75DF-5045-8027-60B5404FC8B5}"/>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Front Cover Slide - Octagon Frame</a:t>
            </a:r>
          </a:p>
        </p:txBody>
      </p:sp>
      <p:sp>
        <p:nvSpPr>
          <p:cNvPr id="38" name="Footer Placeholder 37">
            <a:extLst>
              <a:ext uri="{FF2B5EF4-FFF2-40B4-BE49-F238E27FC236}">
                <a16:creationId xmlns:a16="http://schemas.microsoft.com/office/drawing/2014/main" id="{113593E4-629E-9A43-93AB-AC8CB1C1DBFD}"/>
              </a:ext>
            </a:extLst>
          </p:cNvPr>
          <p:cNvSpPr>
            <a:spLocks noGrp="1"/>
          </p:cNvSpPr>
          <p:nvPr>
            <p:ph type="ftr" sz="quarter" idx="11"/>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0" name="TextBox 9">
            <a:extLst>
              <a:ext uri="{FF2B5EF4-FFF2-40B4-BE49-F238E27FC236}">
                <a16:creationId xmlns:a16="http://schemas.microsoft.com/office/drawing/2014/main" id="{0DFCB572-6CF0-7248-8DA7-980A1E1637D1}"/>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endParaRPr kumimoji="0" lang="en-US" sz="800" b="0" i="0" u="none" strike="noStrike" kern="1200" cap="none" spc="0" normalizeH="0" baseline="0" noProof="0" dirty="0">
              <a:ln>
                <a:noFill/>
              </a:ln>
              <a:solidFill>
                <a:srgbClr val="808080"/>
              </a:solidFill>
              <a:effectLst/>
              <a:uLnTx/>
              <a:uFillTx/>
              <a:latin typeface="Palatino Linotype" panose="02040502050505030304" pitchFamily="18" charset="0"/>
              <a:ea typeface="+mn-ea"/>
              <a:cs typeface="+mn-cs"/>
            </a:endParaRP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
        <p:nvSpPr>
          <p:cNvPr id="19" name="Picture Placeholder 9">
            <a:extLst>
              <a:ext uri="{FF2B5EF4-FFF2-40B4-BE49-F238E27FC236}">
                <a16:creationId xmlns:a16="http://schemas.microsoft.com/office/drawing/2014/main" id="{0C57FBF6-6558-DD47-AFD4-3FB65870CB00}"/>
              </a:ext>
            </a:extLst>
          </p:cNvPr>
          <p:cNvSpPr>
            <a:spLocks noGrp="1"/>
          </p:cNvSpPr>
          <p:nvPr>
            <p:ph type="pic" sz="quarter" idx="21" hasCustomPrompt="1"/>
          </p:nvPr>
        </p:nvSpPr>
        <p:spPr>
          <a:xfrm>
            <a:off x="4756089" y="157362"/>
            <a:ext cx="4203821" cy="4808560"/>
          </a:xfrm>
          <a:custGeom>
            <a:avLst/>
            <a:gdLst>
              <a:gd name="connsiteX0" fmla="*/ 1460625 w 4203821"/>
              <a:gd name="connsiteY0" fmla="*/ 0 h 4808560"/>
              <a:gd name="connsiteX1" fmla="*/ 1712914 w 4203821"/>
              <a:gd name="connsiteY1" fmla="*/ 0 h 4808560"/>
              <a:gd name="connsiteX2" fmla="*/ 2297693 w 4203821"/>
              <a:gd name="connsiteY2" fmla="*/ 0 h 4808560"/>
              <a:gd name="connsiteX3" fmla="*/ 2743196 w 4203821"/>
              <a:gd name="connsiteY3" fmla="*/ 0 h 4808560"/>
              <a:gd name="connsiteX4" fmla="*/ 2872120 w 4203821"/>
              <a:gd name="connsiteY4" fmla="*/ 53207 h 4808560"/>
              <a:gd name="connsiteX5" fmla="*/ 4149591 w 4203821"/>
              <a:gd name="connsiteY5" fmla="*/ 1321472 h 4808560"/>
              <a:gd name="connsiteX6" fmla="*/ 4203821 w 4203821"/>
              <a:gd name="connsiteY6" fmla="*/ 1451930 h 4808560"/>
              <a:gd name="connsiteX7" fmla="*/ 4203821 w 4203821"/>
              <a:gd name="connsiteY7" fmla="*/ 3290633 h 4808560"/>
              <a:gd name="connsiteX8" fmla="*/ 4152661 w 4203821"/>
              <a:gd name="connsiteY8" fmla="*/ 3417511 h 4808560"/>
              <a:gd name="connsiteX9" fmla="*/ 2873143 w 4203821"/>
              <a:gd name="connsiteY9" fmla="*/ 4752284 h 4808560"/>
              <a:gd name="connsiteX10" fmla="*/ 2740638 w 4203821"/>
              <a:gd name="connsiteY10" fmla="*/ 4808560 h 4808560"/>
              <a:gd name="connsiteX11" fmla="*/ 2297693 w 4203821"/>
              <a:gd name="connsiteY11" fmla="*/ 4808560 h 4808560"/>
              <a:gd name="connsiteX12" fmla="*/ 1712914 w 4203821"/>
              <a:gd name="connsiteY12" fmla="*/ 4808560 h 4808560"/>
              <a:gd name="connsiteX13" fmla="*/ 1463695 w 4203821"/>
              <a:gd name="connsiteY13" fmla="*/ 4808560 h 4808560"/>
              <a:gd name="connsiteX14" fmla="*/ 1331190 w 4203821"/>
              <a:gd name="connsiteY14" fmla="*/ 4752284 h 4808560"/>
              <a:gd name="connsiteX15" fmla="*/ 51160 w 4203821"/>
              <a:gd name="connsiteY15" fmla="*/ 3417511 h 4808560"/>
              <a:gd name="connsiteX16" fmla="*/ 0 w 4203821"/>
              <a:gd name="connsiteY16" fmla="*/ 3290633 h 4808560"/>
              <a:gd name="connsiteX17" fmla="*/ 0 w 4203821"/>
              <a:gd name="connsiteY17" fmla="*/ 1451930 h 4808560"/>
              <a:gd name="connsiteX18" fmla="*/ 54230 w 4203821"/>
              <a:gd name="connsiteY18" fmla="*/ 1321472 h 4808560"/>
              <a:gd name="connsiteX19" fmla="*/ 1331190 w 4203821"/>
              <a:gd name="connsiteY19" fmla="*/ 53207 h 4808560"/>
              <a:gd name="connsiteX20" fmla="*/ 1460625 w 4203821"/>
              <a:gd name="connsiteY20" fmla="*/ 0 h 48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03821" h="4808560">
                <a:moveTo>
                  <a:pt x="1460625" y="0"/>
                </a:moveTo>
                <a:lnTo>
                  <a:pt x="1712914" y="0"/>
                </a:lnTo>
                <a:lnTo>
                  <a:pt x="2297693" y="0"/>
                </a:lnTo>
                <a:lnTo>
                  <a:pt x="2743196" y="0"/>
                </a:lnTo>
                <a:cubicBezTo>
                  <a:pt x="2791286" y="0"/>
                  <a:pt x="2837842" y="19441"/>
                  <a:pt x="2872120" y="53207"/>
                </a:cubicBezTo>
                <a:lnTo>
                  <a:pt x="4149591" y="1321472"/>
                </a:lnTo>
                <a:cubicBezTo>
                  <a:pt x="4184380" y="1356261"/>
                  <a:pt x="4203821" y="1402816"/>
                  <a:pt x="4203821" y="1451930"/>
                </a:cubicBezTo>
                <a:lnTo>
                  <a:pt x="4203821" y="3290633"/>
                </a:lnTo>
                <a:cubicBezTo>
                  <a:pt x="4203821" y="3337701"/>
                  <a:pt x="4185403" y="3383233"/>
                  <a:pt x="4152661" y="3417511"/>
                </a:cubicBezTo>
                <a:lnTo>
                  <a:pt x="2873143" y="4752284"/>
                </a:lnTo>
                <a:cubicBezTo>
                  <a:pt x="2838354" y="4788096"/>
                  <a:pt x="2790775" y="4808560"/>
                  <a:pt x="2740638" y="4808560"/>
                </a:cubicBezTo>
                <a:lnTo>
                  <a:pt x="2297693" y="4808560"/>
                </a:lnTo>
                <a:lnTo>
                  <a:pt x="1712914" y="4808560"/>
                </a:lnTo>
                <a:lnTo>
                  <a:pt x="1463695" y="4808560"/>
                </a:lnTo>
                <a:cubicBezTo>
                  <a:pt x="1413558" y="4808560"/>
                  <a:pt x="1365979" y="4788096"/>
                  <a:pt x="1331190" y="4752284"/>
                </a:cubicBezTo>
                <a:lnTo>
                  <a:pt x="51160" y="3417511"/>
                </a:lnTo>
                <a:cubicBezTo>
                  <a:pt x="18418" y="3383233"/>
                  <a:pt x="0" y="3338212"/>
                  <a:pt x="0" y="3290633"/>
                </a:cubicBezTo>
                <a:lnTo>
                  <a:pt x="0" y="1451930"/>
                </a:lnTo>
                <a:cubicBezTo>
                  <a:pt x="0" y="1402816"/>
                  <a:pt x="19441" y="1355749"/>
                  <a:pt x="54230" y="1321472"/>
                </a:cubicBezTo>
                <a:lnTo>
                  <a:pt x="1331190" y="53207"/>
                </a:lnTo>
                <a:cubicBezTo>
                  <a:pt x="1365467" y="18929"/>
                  <a:pt x="1412023" y="0"/>
                  <a:pt x="146062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4" name="Rounded Rectangle 3">
            <a:extLst>
              <a:ext uri="{FF2B5EF4-FFF2-40B4-BE49-F238E27FC236}">
                <a16:creationId xmlns:a16="http://schemas.microsoft.com/office/drawing/2014/main" id="{DD9FDBE9-E973-F943-BD3F-ECEEBC521C6A}"/>
              </a:ext>
            </a:extLst>
          </p:cNvPr>
          <p:cNvSpPr/>
          <p:nvPr userDrawn="1"/>
        </p:nvSpPr>
        <p:spPr>
          <a:xfrm>
            <a:off x="190500" y="171450"/>
            <a:ext cx="4229100" cy="1467779"/>
          </a:xfrm>
          <a:prstGeom prst="roundRect">
            <a:avLst>
              <a:gd name="adj" fmla="val 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0" name="Title 11">
            <a:extLst>
              <a:ext uri="{FF2B5EF4-FFF2-40B4-BE49-F238E27FC236}">
                <a16:creationId xmlns:a16="http://schemas.microsoft.com/office/drawing/2014/main" id="{D6F6795D-858E-D241-920D-F697B9E1CD87}"/>
              </a:ext>
            </a:extLst>
          </p:cNvPr>
          <p:cNvSpPr>
            <a:spLocks noGrp="1"/>
          </p:cNvSpPr>
          <p:nvPr>
            <p:ph type="title" hasCustomPrompt="1"/>
          </p:nvPr>
        </p:nvSpPr>
        <p:spPr>
          <a:xfrm>
            <a:off x="180326" y="2254597"/>
            <a:ext cx="4229100" cy="1138793"/>
          </a:xfrm>
        </p:spPr>
        <p:txBody>
          <a:bodyPr anchor="b"/>
          <a:lstStyle>
            <a:lvl1pPr algn="ctr">
              <a:lnSpc>
                <a:spcPct val="100000"/>
              </a:lnSpc>
              <a:defRPr sz="2400" b="0" i="0">
                <a:solidFill>
                  <a:schemeClr val="tx1"/>
                </a:solidFill>
                <a:latin typeface="Palatino Linotype" panose="02040502050505030304" pitchFamily="18" charset="0"/>
              </a:defRPr>
            </a:lvl1pPr>
          </a:lstStyle>
          <a:p>
            <a:r>
              <a:rPr lang="en-US" dirty="0"/>
              <a:t>Type Here to Enter a</a:t>
            </a:r>
            <a:br>
              <a:rPr lang="en-US" dirty="0"/>
            </a:br>
            <a:r>
              <a:rPr lang="en-US" dirty="0"/>
              <a:t>Multi-line Presentation Title</a:t>
            </a:r>
          </a:p>
        </p:txBody>
      </p:sp>
      <p:sp>
        <p:nvSpPr>
          <p:cNvPr id="21" name="Text Placeholder 46">
            <a:extLst>
              <a:ext uri="{FF2B5EF4-FFF2-40B4-BE49-F238E27FC236}">
                <a16:creationId xmlns:a16="http://schemas.microsoft.com/office/drawing/2014/main" id="{DB5573B8-5548-6E43-A2D2-1EB3567E4164}"/>
              </a:ext>
            </a:extLst>
          </p:cNvPr>
          <p:cNvSpPr>
            <a:spLocks noGrp="1"/>
          </p:cNvSpPr>
          <p:nvPr>
            <p:ph type="body" sz="quarter" idx="15" hasCustomPrompt="1"/>
          </p:nvPr>
        </p:nvSpPr>
        <p:spPr>
          <a:xfrm>
            <a:off x="171646" y="3434367"/>
            <a:ext cx="4229100" cy="806147"/>
          </a:xfrm>
        </p:spPr>
        <p:txBody>
          <a:bodyPr lIns="182880" rIns="182880" anchor="ctr">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baseline="0">
                <a:solidFill>
                  <a:schemeClr val="tx1"/>
                </a:solidFill>
                <a:latin typeface="Palatino Linotype" panose="02040502050505030304" pitchFamily="18" charset="0"/>
              </a:defRPr>
            </a:lvl1pPr>
          </a:lstStyle>
          <a:p>
            <a:pPr lvl="0"/>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Tree>
    <p:extLst>
      <p:ext uri="{BB962C8B-B14F-4D97-AF65-F5344CB8AC3E}">
        <p14:creationId xmlns:p14="http://schemas.microsoft.com/office/powerpoint/2010/main" val="11662532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anim calcmode="lin" valueType="num">
                                      <p:cBhvr>
                                        <p:cTn id="11" dur="500" fill="hold"/>
                                        <p:tgtEl>
                                          <p:spTgt spid="20"/>
                                        </p:tgtEl>
                                        <p:attrNameLst>
                                          <p:attrName>ppt_x</p:attrName>
                                        </p:attrNameLst>
                                      </p:cBhvr>
                                      <p:tavLst>
                                        <p:tav tm="0">
                                          <p:val>
                                            <p:strVal val="#ppt_x"/>
                                          </p:val>
                                        </p:tav>
                                        <p:tav tm="100000">
                                          <p:val>
                                            <p:strVal val="#ppt_x"/>
                                          </p:val>
                                        </p:tav>
                                      </p:tavLst>
                                    </p:anim>
                                    <p:anim calcmode="lin" valueType="num">
                                      <p:cBhvr>
                                        <p:cTn id="12" dur="500" fill="hold"/>
                                        <p:tgtEl>
                                          <p:spTgt spid="20"/>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Effect transition="in" filter="fade">
                                      <p:cBhvr>
                                        <p:cTn id="15"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Slide-2">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F2DCCF8-F706-4843-A240-D8DD9F338ACF}"/>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13" name="Graphic 12">
            <a:extLst>
              <a:ext uri="{FF2B5EF4-FFF2-40B4-BE49-F238E27FC236}">
                <a16:creationId xmlns:a16="http://schemas.microsoft.com/office/drawing/2014/main" id="{CF1D935F-262C-BD4D-98DB-5BDD7A0B4168}"/>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4013" y="1303475"/>
            <a:ext cx="4215587" cy="2536549"/>
          </a:xfrm>
          <a:prstGeom prst="rect">
            <a:avLst/>
          </a:prstGeom>
        </p:spPr>
      </p:pic>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44162"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Agenda Slide – No Image</a:t>
            </a:r>
          </a:p>
        </p:txBody>
      </p:sp>
      <p:sp>
        <p:nvSpPr>
          <p:cNvPr id="9" name="Text Placeholder 46">
            <a:extLst>
              <a:ext uri="{FF2B5EF4-FFF2-40B4-BE49-F238E27FC236}">
                <a16:creationId xmlns:a16="http://schemas.microsoft.com/office/drawing/2014/main" id="{7E0C5006-E502-754E-A6DA-EC6951931B9D}"/>
              </a:ext>
            </a:extLst>
          </p:cNvPr>
          <p:cNvSpPr>
            <a:spLocks noGrp="1"/>
          </p:cNvSpPr>
          <p:nvPr>
            <p:ph type="body" sz="quarter" idx="15" hasCustomPrompt="1"/>
          </p:nvPr>
        </p:nvSpPr>
        <p:spPr>
          <a:xfrm>
            <a:off x="4743450" y="685800"/>
            <a:ext cx="4229100" cy="3771900"/>
          </a:xfrm>
        </p:spPr>
        <p:txBody>
          <a:bodyPr lIns="0" anchor="ctr">
            <a:noAutofit/>
          </a:bodyPr>
          <a:lstStyle>
            <a:lvl1pPr marL="342900" marR="0" indent="-342900" algn="l" defTabSz="685783" rtl="0" eaLnBrk="1" fontAlgn="auto" latinLnBrk="0" hangingPunct="1">
              <a:lnSpc>
                <a:spcPct val="100000"/>
              </a:lnSpc>
              <a:spcBef>
                <a:spcPts val="750"/>
              </a:spcBef>
              <a:spcAft>
                <a:spcPts val="0"/>
              </a:spcAft>
              <a:buClrTx/>
              <a:buSzTx/>
              <a:buFont typeface="+mj-lt"/>
              <a:buAutoNum type="arabicPeriod"/>
              <a:tabLst/>
              <a:defRPr sz="160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a:t>
            </a:r>
          </a:p>
          <a:p>
            <a:r>
              <a:rPr lang="en-US" dirty="0" err="1"/>
              <a:t>Quis</a:t>
            </a:r>
            <a:r>
              <a:rPr lang="en-US" dirty="0"/>
              <a:t> nostrum </a:t>
            </a:r>
            <a:r>
              <a:rPr lang="en-US" dirty="0" err="1"/>
              <a:t>exercitationem</a:t>
            </a:r>
            <a:r>
              <a:rPr lang="en-US" dirty="0"/>
              <a:t>.</a:t>
            </a:r>
          </a:p>
          <a:p>
            <a:r>
              <a:rPr lang="en-US" dirty="0" err="1"/>
              <a:t>Ullam</a:t>
            </a:r>
            <a:r>
              <a:rPr lang="en-US" dirty="0"/>
              <a:t> corporis </a:t>
            </a:r>
            <a:r>
              <a:rPr lang="en-US" dirty="0" err="1"/>
              <a:t>suscipit</a:t>
            </a:r>
            <a:r>
              <a:rPr lang="en-US" dirty="0"/>
              <a:t> </a:t>
            </a:r>
            <a:r>
              <a:rPr lang="en-US" dirty="0" err="1"/>
              <a:t>laboriosam</a:t>
            </a:r>
            <a:r>
              <a:rPr lang="en-US" dirty="0"/>
              <a:t>.</a:t>
            </a:r>
          </a:p>
          <a:p>
            <a:r>
              <a:rPr lang="en-US" dirty="0"/>
              <a:t>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Slide Number Placeholder 6">
            <a:extLst>
              <a:ext uri="{FF2B5EF4-FFF2-40B4-BE49-F238E27FC236}">
                <a16:creationId xmlns:a16="http://schemas.microsoft.com/office/drawing/2014/main" id="{1409E1F9-FDCF-F94C-8D1E-2AF03DCEC7BB}"/>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2" name="TextBox 1">
            <a:extLst>
              <a:ext uri="{FF2B5EF4-FFF2-40B4-BE49-F238E27FC236}">
                <a16:creationId xmlns:a16="http://schemas.microsoft.com/office/drawing/2014/main" id="{2752C9CF-CA7E-EE4E-A535-EDF1F0DB8F87}"/>
              </a:ext>
            </a:extLst>
          </p:cNvPr>
          <p:cNvSpPr txBox="1"/>
          <p:nvPr userDrawn="1"/>
        </p:nvSpPr>
        <p:spPr>
          <a:xfrm>
            <a:off x="778933" y="-2370667"/>
            <a:ext cx="0" cy="0"/>
          </a:xfrm>
          <a:prstGeom prst="rect">
            <a:avLst/>
          </a:prstGeom>
          <a:noFill/>
          <a:ln>
            <a:noFill/>
          </a:ln>
        </p:spPr>
        <p:txBody>
          <a:bodyPr vert="horz" wrap="none" lIns="91440" tIns="45720" rIns="91440" bIns="45720" rtlCol="0" anchor="ctr">
            <a:noAutofit/>
          </a:bodyPr>
          <a:lstStyle/>
          <a:p>
            <a:pPr algn="l"/>
            <a:endParaRPr lang="en-US" b="0" i="0" dirty="0">
              <a:latin typeface="Palatino Linotype" panose="02040502050505030304" pitchFamily="18" charset="0"/>
            </a:endParaRPr>
          </a:p>
        </p:txBody>
      </p:sp>
      <p:sp>
        <p:nvSpPr>
          <p:cNvPr id="14" name="TextBox 13">
            <a:extLst>
              <a:ext uri="{FF2B5EF4-FFF2-40B4-BE49-F238E27FC236}">
                <a16:creationId xmlns:a16="http://schemas.microsoft.com/office/drawing/2014/main" id="{C07D8733-2ABE-004F-9A20-2DFA7B01D0FA}"/>
              </a:ext>
            </a:extLst>
          </p:cNvPr>
          <p:cNvSpPr txBox="1"/>
          <p:nvPr userDrawn="1"/>
        </p:nvSpPr>
        <p:spPr>
          <a:xfrm>
            <a:off x="266700" y="2227844"/>
            <a:ext cx="4076700" cy="688489"/>
          </a:xfrm>
          <a:prstGeom prst="rect">
            <a:avLst/>
          </a:prstGeom>
          <a:noFill/>
          <a:ln>
            <a:noFill/>
          </a:ln>
        </p:spPr>
        <p:txBody>
          <a:bodyPr vert="horz" wrap="square" lIns="91440" tIns="45720" rIns="91440" bIns="45720" rtlCol="0" anchor="ctr">
            <a:noAutofit/>
          </a:bodyPr>
          <a:lstStyle/>
          <a:p>
            <a:pPr marL="0" marR="0" indent="0" algn="ctr" defTabSz="685783"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000000"/>
                </a:solidFill>
                <a:effectLst/>
                <a:uLnTx/>
                <a:uFillTx/>
                <a:latin typeface="Palatino Linotype" panose="02040502050505030304" pitchFamily="18" charset="0"/>
                <a:ea typeface="+mj-ea"/>
                <a:cs typeface="+mj-cs"/>
              </a:rPr>
              <a:t>Agenda</a:t>
            </a:r>
            <a:endParaRPr lang="en-US" sz="4400" b="0" i="0" dirty="0">
              <a:latin typeface="Palatino Linotype" panose="02040502050505030304" pitchFamily="18" charset="0"/>
            </a:endParaRPr>
          </a:p>
        </p:txBody>
      </p:sp>
      <p:sp>
        <p:nvSpPr>
          <p:cNvPr id="16" name="TextBox 15">
            <a:extLst>
              <a:ext uri="{FF2B5EF4-FFF2-40B4-BE49-F238E27FC236}">
                <a16:creationId xmlns:a16="http://schemas.microsoft.com/office/drawing/2014/main" id="{0615DA54-EE08-4B48-9706-EAC68AF7364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Agenda Items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16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274782649"/>
      </p:ext>
    </p:extLst>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ext Only Slide | Vertical Split-4">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61033C2-BFC9-3944-9A8D-09C0DE3E47DB}"/>
              </a:ext>
            </a:extLst>
          </p:cNvPr>
          <p:cNvSpPr/>
          <p:nvPr userDrawn="1"/>
        </p:nvSpPr>
        <p:spPr>
          <a:xfrm>
            <a:off x="457200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Vertical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685800"/>
            <a:ext cx="4239469" cy="3771900"/>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90530594-3291-D546-979F-F6FEDB82D3FA}"/>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3" name="TextBox 12">
            <a:extLst>
              <a:ext uri="{FF2B5EF4-FFF2-40B4-BE49-F238E27FC236}">
                <a16:creationId xmlns:a16="http://schemas.microsoft.com/office/drawing/2014/main" id="{1D48A410-13EE-EB42-8530-C7390BA828D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a:t>
            </a:r>
            <a:r>
              <a:rPr lang="en-US" sz="800" b="0" i="0" dirty="0" err="1">
                <a:solidFill>
                  <a:srgbClr val="808080"/>
                </a:solidFill>
                <a:latin typeface="Palatino Linotype" panose="02040502050505030304" pitchFamily="18" charset="0"/>
              </a:rPr>
              <a:t>MIddle</a:t>
            </a:r>
            <a:endParaRPr lang="en-US" sz="800" b="0" i="0" dirty="0">
              <a:solidFill>
                <a:srgbClr val="808080"/>
              </a:solidFill>
              <a:latin typeface="Palatino Linotype" panose="02040502050505030304" pitchFamily="18" charset="0"/>
            </a:endParaRP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Text  Book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Text Placeholder 65">
            <a:extLst>
              <a:ext uri="{FF2B5EF4-FFF2-40B4-BE49-F238E27FC236}">
                <a16:creationId xmlns:a16="http://schemas.microsoft.com/office/drawing/2014/main" id="{48DF653C-B11E-454C-AB02-F92E1E8F8892}"/>
              </a:ext>
            </a:extLst>
          </p:cNvPr>
          <p:cNvSpPr>
            <a:spLocks noGrp="1"/>
          </p:cNvSpPr>
          <p:nvPr>
            <p:ph type="body" sz="quarter" idx="14" hasCustomPrompt="1"/>
          </p:nvPr>
        </p:nvSpPr>
        <p:spPr>
          <a:xfrm>
            <a:off x="4743450" y="685800"/>
            <a:ext cx="4210050" cy="3771900"/>
          </a:xfrm>
        </p:spPr>
        <p:txBody>
          <a:bodyPr anchor="ctr">
            <a:normAutofit/>
          </a:bodyPr>
          <a:lstStyle>
            <a:lvl1pPr marL="0" indent="0" algn="ctr">
              <a:lnSpc>
                <a:spcPct val="100000"/>
              </a:lnSpc>
              <a:buNone/>
              <a:defRPr sz="1800" b="0" i="0">
                <a:solidFill>
                  <a:schemeClr val="tx1"/>
                </a:solidFill>
                <a:latin typeface="Palatino Linotype" panose="02040502050505030304" pitchFamily="18" charset="0"/>
              </a:defRPr>
            </a:lvl1pPr>
            <a:lvl2pPr algn="ctr">
              <a:lnSpc>
                <a:spcPct val="100000"/>
              </a:lnSpc>
              <a:defRPr sz="1800" b="0" i="0">
                <a:solidFill>
                  <a:schemeClr val="tx1"/>
                </a:solidFill>
                <a:latin typeface="Palatino Linotype" panose="02040502050505030304" pitchFamily="18" charset="0"/>
              </a:defRPr>
            </a:lvl2pPr>
            <a:lvl3pPr algn="ctr">
              <a:lnSpc>
                <a:spcPct val="100000"/>
              </a:lnSpc>
              <a:defRPr sz="1800" b="0" i="0">
                <a:solidFill>
                  <a:schemeClr val="tx1"/>
                </a:solidFill>
                <a:latin typeface="Palatino Linotype" panose="02040502050505030304" pitchFamily="18" charset="0"/>
              </a:defRPr>
            </a:lvl3pPr>
            <a:lvl4pPr algn="ctr">
              <a:lnSpc>
                <a:spcPct val="100000"/>
              </a:lnSpc>
              <a:defRPr sz="1800" b="0" i="0">
                <a:solidFill>
                  <a:schemeClr val="tx1"/>
                </a:solidFill>
                <a:latin typeface="Palatino Linotype" panose="02040502050505030304" pitchFamily="18" charset="0"/>
              </a:defRPr>
            </a:lvl4pPr>
            <a:lvl5pPr algn="ctr">
              <a:lnSpc>
                <a:spcPct val="100000"/>
              </a:lnSpc>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68048416"/>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ext Only Slide | Vertical Split-5">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61033C2-BFC9-3944-9A8D-09C0DE3E47DB}"/>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Vertical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685800"/>
            <a:ext cx="4239469" cy="3771900"/>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90530594-3291-D546-979F-F6FEDB82D3FA}"/>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Box 11">
            <a:extLst>
              <a:ext uri="{FF2B5EF4-FFF2-40B4-BE49-F238E27FC236}">
                <a16:creationId xmlns:a16="http://schemas.microsoft.com/office/drawing/2014/main" id="{381A8C9C-1982-294C-9CEB-CE8811EA76B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a:t>
            </a:r>
            <a:r>
              <a:rPr lang="en-US" sz="800" b="0" i="0" dirty="0" err="1">
                <a:solidFill>
                  <a:srgbClr val="808080"/>
                </a:solidFill>
                <a:latin typeface="Palatino Linotype" panose="02040502050505030304" pitchFamily="18" charset="0"/>
              </a:rPr>
              <a:t>MIddle</a:t>
            </a:r>
            <a:endParaRPr lang="en-US" sz="800" b="0" i="0" dirty="0">
              <a:solidFill>
                <a:srgbClr val="808080"/>
              </a:solidFill>
              <a:latin typeface="Palatino Linotype" panose="02040502050505030304" pitchFamily="18" charset="0"/>
            </a:endParaRP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Text  Book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65">
            <a:extLst>
              <a:ext uri="{FF2B5EF4-FFF2-40B4-BE49-F238E27FC236}">
                <a16:creationId xmlns:a16="http://schemas.microsoft.com/office/drawing/2014/main" id="{0C9ADA49-D3E8-8E4F-BC29-85178E4883E1}"/>
              </a:ext>
            </a:extLst>
          </p:cNvPr>
          <p:cNvSpPr>
            <a:spLocks noGrp="1"/>
          </p:cNvSpPr>
          <p:nvPr>
            <p:ph type="body" sz="quarter" idx="14" hasCustomPrompt="1"/>
          </p:nvPr>
        </p:nvSpPr>
        <p:spPr>
          <a:xfrm>
            <a:off x="4743450" y="685800"/>
            <a:ext cx="4210050" cy="3771900"/>
          </a:xfrm>
        </p:spPr>
        <p:txBody>
          <a:bodyPr anchor="ctr">
            <a:normAutofit/>
          </a:bodyPr>
          <a:lstStyle>
            <a:lvl1pPr marL="0" indent="0" algn="ctr">
              <a:lnSpc>
                <a:spcPct val="100000"/>
              </a:lnSpc>
              <a:buNone/>
              <a:defRPr sz="1800" b="0" i="0">
                <a:solidFill>
                  <a:schemeClr val="tx1"/>
                </a:solidFill>
                <a:latin typeface="Palatino Linotype" panose="02040502050505030304" pitchFamily="18" charset="0"/>
              </a:defRPr>
            </a:lvl1pPr>
            <a:lvl2pPr algn="ctr">
              <a:lnSpc>
                <a:spcPct val="100000"/>
              </a:lnSpc>
              <a:defRPr sz="1800" b="0" i="0">
                <a:solidFill>
                  <a:schemeClr val="tx1"/>
                </a:solidFill>
                <a:latin typeface="Palatino Linotype" panose="02040502050505030304" pitchFamily="18" charset="0"/>
              </a:defRPr>
            </a:lvl2pPr>
            <a:lvl3pPr algn="ctr">
              <a:lnSpc>
                <a:spcPct val="100000"/>
              </a:lnSpc>
              <a:defRPr sz="1800" b="0" i="0">
                <a:solidFill>
                  <a:schemeClr val="tx1"/>
                </a:solidFill>
                <a:latin typeface="Palatino Linotype" panose="02040502050505030304" pitchFamily="18" charset="0"/>
              </a:defRPr>
            </a:lvl3pPr>
            <a:lvl4pPr algn="ctr">
              <a:lnSpc>
                <a:spcPct val="100000"/>
              </a:lnSpc>
              <a:defRPr sz="1800" b="0" i="0">
                <a:solidFill>
                  <a:schemeClr val="tx1"/>
                </a:solidFill>
                <a:latin typeface="Palatino Linotype" panose="02040502050505030304" pitchFamily="18" charset="0"/>
              </a:defRPr>
            </a:lvl4pPr>
            <a:lvl5pPr algn="ctr">
              <a:lnSpc>
                <a:spcPct val="100000"/>
              </a:lnSpc>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04834905"/>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ext Only Slide | Vertical Split-6">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61033C2-BFC9-3944-9A8D-09C0DE3E47DB}"/>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Vertical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685800"/>
            <a:ext cx="4239469" cy="3771900"/>
          </a:xfrm>
        </p:spPr>
        <p:txBody>
          <a:bodyPr anchor="ctr"/>
          <a:lstStyle>
            <a:lvl1pPr algn="ctr">
              <a:defRPr sz="2400" b="0" i="0">
                <a:solidFill>
                  <a:schemeClr val="bg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90530594-3291-D546-979F-F6FEDB82D3FA}"/>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2" name="TextBox 11">
            <a:extLst>
              <a:ext uri="{FF2B5EF4-FFF2-40B4-BE49-F238E27FC236}">
                <a16:creationId xmlns:a16="http://schemas.microsoft.com/office/drawing/2014/main" id="{730CE345-AA0C-444F-B283-75AC14064A9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a:t>
            </a:r>
            <a:r>
              <a:rPr lang="en-US" sz="800" b="0" i="0" dirty="0" err="1">
                <a:solidFill>
                  <a:srgbClr val="808080"/>
                </a:solidFill>
                <a:latin typeface="Palatino Linotype" panose="02040502050505030304" pitchFamily="18" charset="0"/>
              </a:rPr>
              <a:t>MIddle</a:t>
            </a:r>
            <a:endParaRPr lang="en-US" sz="800" b="0" i="0" dirty="0">
              <a:solidFill>
                <a:srgbClr val="808080"/>
              </a:solidFill>
              <a:latin typeface="Palatino Linotype" panose="02040502050505030304" pitchFamily="18" charset="0"/>
            </a:endParaRP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Text  Book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65">
            <a:extLst>
              <a:ext uri="{FF2B5EF4-FFF2-40B4-BE49-F238E27FC236}">
                <a16:creationId xmlns:a16="http://schemas.microsoft.com/office/drawing/2014/main" id="{A7380DD1-2484-3442-955E-08A47064186F}"/>
              </a:ext>
            </a:extLst>
          </p:cNvPr>
          <p:cNvSpPr>
            <a:spLocks noGrp="1"/>
          </p:cNvSpPr>
          <p:nvPr>
            <p:ph type="body" sz="quarter" idx="14" hasCustomPrompt="1"/>
          </p:nvPr>
        </p:nvSpPr>
        <p:spPr>
          <a:xfrm>
            <a:off x="4743450" y="685800"/>
            <a:ext cx="4210050" cy="3771900"/>
          </a:xfrm>
        </p:spPr>
        <p:txBody>
          <a:bodyPr anchor="ctr">
            <a:normAutofit/>
          </a:bodyPr>
          <a:lstStyle>
            <a:lvl1pPr marL="0" indent="0" algn="ctr">
              <a:lnSpc>
                <a:spcPct val="100000"/>
              </a:lnSpc>
              <a:buNone/>
              <a:defRPr sz="1800" b="0" i="0">
                <a:solidFill>
                  <a:schemeClr val="tx1"/>
                </a:solidFill>
                <a:latin typeface="Palatino Linotype" panose="02040502050505030304" pitchFamily="18" charset="0"/>
              </a:defRPr>
            </a:lvl1pPr>
            <a:lvl2pPr algn="ctr">
              <a:lnSpc>
                <a:spcPct val="100000"/>
              </a:lnSpc>
              <a:defRPr sz="1800" b="0" i="0">
                <a:solidFill>
                  <a:schemeClr val="tx1"/>
                </a:solidFill>
                <a:latin typeface="Palatino Linotype" panose="02040502050505030304" pitchFamily="18" charset="0"/>
              </a:defRPr>
            </a:lvl2pPr>
            <a:lvl3pPr algn="ctr">
              <a:lnSpc>
                <a:spcPct val="100000"/>
              </a:lnSpc>
              <a:defRPr sz="1800" b="0" i="0">
                <a:solidFill>
                  <a:schemeClr val="tx1"/>
                </a:solidFill>
                <a:latin typeface="Palatino Linotype" panose="02040502050505030304" pitchFamily="18" charset="0"/>
              </a:defRPr>
            </a:lvl3pPr>
            <a:lvl4pPr algn="ctr">
              <a:lnSpc>
                <a:spcPct val="100000"/>
              </a:lnSpc>
              <a:defRPr sz="1800" b="0" i="0">
                <a:solidFill>
                  <a:schemeClr val="tx1"/>
                </a:solidFill>
                <a:latin typeface="Palatino Linotype" panose="02040502050505030304" pitchFamily="18" charset="0"/>
              </a:defRPr>
            </a:lvl4pPr>
            <a:lvl5pPr algn="ctr">
              <a:lnSpc>
                <a:spcPct val="100000"/>
              </a:lnSpc>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718933"/>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ext Only Slide | Vertical Split-7">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61033C2-BFC9-3944-9A8D-09C0DE3E47DB}"/>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bg1"/>
                </a:solidFill>
              </a:defRPr>
            </a:lvl1pPr>
          </a:lstStyle>
          <a:p>
            <a:fld id="{7691CCDB-B024-8747-B233-CAD1CBC7A901}" type="slidenum">
              <a:rPr lang="en-US" smtClean="0"/>
              <a:pPr/>
              <a:t>‹#›</a:t>
            </a:fld>
            <a:endParaRPr lang="en-US"/>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Vertical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685800"/>
            <a:ext cx="4239469" cy="3771900"/>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90530594-3291-D546-979F-F6FEDB82D3FA}"/>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Box 11">
            <a:extLst>
              <a:ext uri="{FF2B5EF4-FFF2-40B4-BE49-F238E27FC236}">
                <a16:creationId xmlns:a16="http://schemas.microsoft.com/office/drawing/2014/main" id="{5C710CFE-4846-2347-AF67-57FF759CA8C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a:t>
            </a:r>
            <a:r>
              <a:rPr lang="en-US" sz="800" b="0" i="0" dirty="0" err="1">
                <a:solidFill>
                  <a:srgbClr val="808080"/>
                </a:solidFill>
                <a:latin typeface="Palatino Linotype" panose="02040502050505030304" pitchFamily="18" charset="0"/>
              </a:rPr>
              <a:t>MIddle</a:t>
            </a:r>
            <a:endParaRPr lang="en-US" sz="800" b="0" i="0" dirty="0">
              <a:solidFill>
                <a:srgbClr val="808080"/>
              </a:solidFill>
              <a:latin typeface="Palatino Linotype" panose="02040502050505030304" pitchFamily="18" charset="0"/>
            </a:endParaRP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65">
            <a:extLst>
              <a:ext uri="{FF2B5EF4-FFF2-40B4-BE49-F238E27FC236}">
                <a16:creationId xmlns:a16="http://schemas.microsoft.com/office/drawing/2014/main" id="{0BAE531E-939A-D74F-8A14-DC8970B0E7D8}"/>
              </a:ext>
            </a:extLst>
          </p:cNvPr>
          <p:cNvSpPr>
            <a:spLocks noGrp="1"/>
          </p:cNvSpPr>
          <p:nvPr>
            <p:ph type="body" sz="quarter" idx="14" hasCustomPrompt="1"/>
          </p:nvPr>
        </p:nvSpPr>
        <p:spPr>
          <a:xfrm>
            <a:off x="4743450" y="685800"/>
            <a:ext cx="4210050" cy="3771900"/>
          </a:xfrm>
        </p:spPr>
        <p:txBody>
          <a:bodyPr anchor="ctr">
            <a:normAutofit/>
          </a:bodyPr>
          <a:lstStyle>
            <a:lvl1pPr marL="0" indent="0" algn="ctr">
              <a:lnSpc>
                <a:spcPct val="100000"/>
              </a:lnSpc>
              <a:buNone/>
              <a:defRPr sz="1800" b="0" i="0">
                <a:solidFill>
                  <a:schemeClr val="bg1"/>
                </a:solidFill>
                <a:latin typeface="Palatino Linotype" panose="02040502050505030304" pitchFamily="18" charset="0"/>
              </a:defRPr>
            </a:lvl1pPr>
            <a:lvl2pPr algn="ctr">
              <a:lnSpc>
                <a:spcPct val="100000"/>
              </a:lnSpc>
              <a:defRPr sz="1800" b="0" i="0">
                <a:solidFill>
                  <a:schemeClr val="bg1"/>
                </a:solidFill>
                <a:latin typeface="Palatino Linotype" panose="02040502050505030304" pitchFamily="18" charset="0"/>
              </a:defRPr>
            </a:lvl2pPr>
            <a:lvl3pPr algn="ctr">
              <a:lnSpc>
                <a:spcPct val="100000"/>
              </a:lnSpc>
              <a:defRPr sz="1800" b="0" i="0">
                <a:solidFill>
                  <a:schemeClr val="bg1"/>
                </a:solidFill>
                <a:latin typeface="Palatino Linotype" panose="02040502050505030304" pitchFamily="18" charset="0"/>
              </a:defRPr>
            </a:lvl3pPr>
            <a:lvl4pPr algn="ctr">
              <a:lnSpc>
                <a:spcPct val="100000"/>
              </a:lnSpc>
              <a:defRPr sz="1800" b="0" i="0">
                <a:solidFill>
                  <a:schemeClr val="bg1"/>
                </a:solidFill>
                <a:latin typeface="Palatino Linotype" panose="02040502050505030304" pitchFamily="18" charset="0"/>
              </a:defRPr>
            </a:lvl4pPr>
            <a:lvl5pPr algn="ctr">
              <a:lnSpc>
                <a:spcPct val="100000"/>
              </a:lnSpc>
              <a:defRPr sz="1800" b="0" i="0">
                <a:solidFill>
                  <a:schemeClr val="bg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2164779"/>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ext Only Slide | Horizontal Split-1">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1A83D2-79D7-5B49-9040-02CA8BB752AA}"/>
              </a:ext>
            </a:extLst>
          </p:cNvPr>
          <p:cNvSpPr/>
          <p:nvPr userDrawn="1"/>
        </p:nvSpPr>
        <p:spPr>
          <a:xfrm>
            <a:off x="0" y="0"/>
            <a:ext cx="9144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1" name="Text Placeholder 65">
            <a:extLst>
              <a:ext uri="{FF2B5EF4-FFF2-40B4-BE49-F238E27FC236}">
                <a16:creationId xmlns:a16="http://schemas.microsoft.com/office/drawing/2014/main" id="{5C4F27EF-C6A7-8745-8CA0-9B977435F8A4}"/>
              </a:ext>
            </a:extLst>
          </p:cNvPr>
          <p:cNvSpPr>
            <a:spLocks noGrp="1"/>
          </p:cNvSpPr>
          <p:nvPr>
            <p:ph type="body" sz="quarter" idx="14" hasCustomPrompt="1"/>
          </p:nvPr>
        </p:nvSpPr>
        <p:spPr>
          <a:xfrm>
            <a:off x="190500" y="2665312"/>
            <a:ext cx="8763000" cy="2306738"/>
          </a:xfrm>
        </p:spPr>
        <p:txBody>
          <a:bodyPr anchor="ctr">
            <a:normAutofit/>
          </a:bodyPr>
          <a:lstStyle>
            <a:lvl1pPr marL="0" indent="0" algn="ctr">
              <a:buNone/>
              <a:defRPr sz="1800" b="0" i="0">
                <a:solidFill>
                  <a:schemeClr val="tx1"/>
                </a:solidFill>
                <a:latin typeface="Palatino Linotype" panose="02040502050505030304" pitchFamily="18" charset="0"/>
              </a:defRPr>
            </a:lvl1pPr>
            <a:lvl2pPr algn="ctr">
              <a:defRPr sz="1800" b="0" i="0">
                <a:solidFill>
                  <a:schemeClr val="tx1"/>
                </a:solidFill>
                <a:latin typeface="Palatino Linotype" panose="02040502050505030304" pitchFamily="18" charset="0"/>
              </a:defRPr>
            </a:lvl2pPr>
            <a:lvl3pPr algn="ctr">
              <a:defRPr sz="1800" b="0" i="0">
                <a:solidFill>
                  <a:schemeClr val="tx1"/>
                </a:solidFill>
                <a:latin typeface="Palatino Linotype" panose="02040502050505030304" pitchFamily="18" charset="0"/>
              </a:defRPr>
            </a:lvl3pPr>
            <a:lvl4pPr algn="ctr">
              <a:defRPr sz="1800" b="0" i="0">
                <a:solidFill>
                  <a:schemeClr val="tx1"/>
                </a:solidFill>
                <a:latin typeface="Palatino Linotype" panose="02040502050505030304" pitchFamily="18" charset="0"/>
              </a:defRPr>
            </a:lvl4pPr>
            <a:lvl5pPr algn="ctr">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Horizontal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361950"/>
            <a:ext cx="8773369" cy="2115032"/>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9" name="TextBox 8">
            <a:extLst>
              <a:ext uri="{FF2B5EF4-FFF2-40B4-BE49-F238E27FC236}">
                <a16:creationId xmlns:a16="http://schemas.microsoft.com/office/drawing/2014/main" id="{E1014C8F-1E11-8140-A80C-C0E7E1F9DB93}"/>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Top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err="1">
                <a:solidFill>
                  <a:srgbClr val="808080"/>
                </a:solidFill>
                <a:latin typeface="Palatino Linotype" panose="02040502050505030304" pitchFamily="18" charset="0"/>
              </a:rPr>
              <a:t>ottom</a:t>
            </a:r>
            <a:r>
              <a:rPr lang="en-US" sz="800" b="0" i="0" dirty="0">
                <a:solidFill>
                  <a:srgbClr val="808080"/>
                </a:solidFill>
                <a:latin typeface="Palatino Linotype" panose="02040502050505030304" pitchFamily="18" charset="0"/>
              </a:rPr>
              <a:t>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Text Placeholder 46">
            <a:extLst>
              <a:ext uri="{FF2B5EF4-FFF2-40B4-BE49-F238E27FC236}">
                <a16:creationId xmlns:a16="http://schemas.microsoft.com/office/drawing/2014/main" id="{BB5F5F65-411D-BC40-B7A8-14B18450E0D7}"/>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3387906320"/>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ext Only Slide | Horizontal Split-2">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1A83D2-79D7-5B49-9040-02CA8BB752AA}"/>
              </a:ext>
            </a:extLst>
          </p:cNvPr>
          <p:cNvSpPr/>
          <p:nvPr userDrawn="1"/>
        </p:nvSpPr>
        <p:spPr>
          <a:xfrm>
            <a:off x="0" y="2571750"/>
            <a:ext cx="9144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1" name="Text Placeholder 65">
            <a:extLst>
              <a:ext uri="{FF2B5EF4-FFF2-40B4-BE49-F238E27FC236}">
                <a16:creationId xmlns:a16="http://schemas.microsoft.com/office/drawing/2014/main" id="{5C4F27EF-C6A7-8745-8CA0-9B977435F8A4}"/>
              </a:ext>
            </a:extLst>
          </p:cNvPr>
          <p:cNvSpPr>
            <a:spLocks noGrp="1"/>
          </p:cNvSpPr>
          <p:nvPr>
            <p:ph type="body" sz="quarter" idx="14" hasCustomPrompt="1"/>
          </p:nvPr>
        </p:nvSpPr>
        <p:spPr>
          <a:xfrm>
            <a:off x="190500" y="2665312"/>
            <a:ext cx="8763000" cy="2306738"/>
          </a:xfrm>
        </p:spPr>
        <p:txBody>
          <a:bodyPr anchor="ctr">
            <a:normAutofit/>
          </a:bodyPr>
          <a:lstStyle>
            <a:lvl1pPr marL="0" indent="0" algn="ctr">
              <a:buNone/>
              <a:defRPr sz="1800" b="0" i="0">
                <a:solidFill>
                  <a:schemeClr val="tx1"/>
                </a:solidFill>
                <a:latin typeface="Palatino Linotype" panose="02040502050505030304" pitchFamily="18" charset="0"/>
              </a:defRPr>
            </a:lvl1pPr>
            <a:lvl2pPr algn="ctr">
              <a:defRPr sz="1800" b="0" i="0">
                <a:solidFill>
                  <a:schemeClr val="tx1"/>
                </a:solidFill>
                <a:latin typeface="Palatino Linotype" panose="02040502050505030304" pitchFamily="18" charset="0"/>
              </a:defRPr>
            </a:lvl2pPr>
            <a:lvl3pPr algn="ctr">
              <a:defRPr sz="1800" b="0" i="0">
                <a:solidFill>
                  <a:schemeClr val="tx1"/>
                </a:solidFill>
                <a:latin typeface="Palatino Linotype" panose="02040502050505030304" pitchFamily="18" charset="0"/>
              </a:defRPr>
            </a:lvl3pPr>
            <a:lvl4pPr algn="ctr">
              <a:defRPr sz="1800" b="0" i="0">
                <a:solidFill>
                  <a:schemeClr val="tx1"/>
                </a:solidFill>
                <a:latin typeface="Palatino Linotype" panose="02040502050505030304" pitchFamily="18" charset="0"/>
              </a:defRPr>
            </a:lvl4pPr>
            <a:lvl5pPr algn="ctr">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Horizontal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361950"/>
            <a:ext cx="8773369" cy="2115032"/>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2" name="TextBox 11">
            <a:extLst>
              <a:ext uri="{FF2B5EF4-FFF2-40B4-BE49-F238E27FC236}">
                <a16:creationId xmlns:a16="http://schemas.microsoft.com/office/drawing/2014/main" id="{5B346C3F-CDC4-6147-9140-E74B5CDF6BF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Top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err="1">
                <a:solidFill>
                  <a:srgbClr val="808080"/>
                </a:solidFill>
                <a:latin typeface="Palatino Linotype" panose="02040502050505030304" pitchFamily="18" charset="0"/>
              </a:rPr>
              <a:t>ottom</a:t>
            </a:r>
            <a:r>
              <a:rPr lang="en-US" sz="800" b="0" i="0" dirty="0">
                <a:solidFill>
                  <a:srgbClr val="808080"/>
                </a:solidFill>
                <a:latin typeface="Palatino Linotype" panose="02040502050505030304" pitchFamily="18" charset="0"/>
              </a:rPr>
              <a:t>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46">
            <a:extLst>
              <a:ext uri="{FF2B5EF4-FFF2-40B4-BE49-F238E27FC236}">
                <a16:creationId xmlns:a16="http://schemas.microsoft.com/office/drawing/2014/main" id="{9906EAE9-64F8-C84F-AF66-880B4C23F091}"/>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3834919484"/>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ext Only Slide | Horizontal Split-3">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1A83D2-79D7-5B49-9040-02CA8BB752AA}"/>
              </a:ext>
            </a:extLst>
          </p:cNvPr>
          <p:cNvSpPr/>
          <p:nvPr userDrawn="1"/>
        </p:nvSpPr>
        <p:spPr>
          <a:xfrm>
            <a:off x="0" y="0"/>
            <a:ext cx="9144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1" name="Text Placeholder 65">
            <a:extLst>
              <a:ext uri="{FF2B5EF4-FFF2-40B4-BE49-F238E27FC236}">
                <a16:creationId xmlns:a16="http://schemas.microsoft.com/office/drawing/2014/main" id="{5C4F27EF-C6A7-8745-8CA0-9B977435F8A4}"/>
              </a:ext>
            </a:extLst>
          </p:cNvPr>
          <p:cNvSpPr>
            <a:spLocks noGrp="1"/>
          </p:cNvSpPr>
          <p:nvPr>
            <p:ph type="body" sz="quarter" idx="14" hasCustomPrompt="1"/>
          </p:nvPr>
        </p:nvSpPr>
        <p:spPr>
          <a:xfrm>
            <a:off x="190500" y="2665312"/>
            <a:ext cx="8763000" cy="2306738"/>
          </a:xfrm>
        </p:spPr>
        <p:txBody>
          <a:bodyPr anchor="ctr">
            <a:normAutofit/>
          </a:bodyPr>
          <a:lstStyle>
            <a:lvl1pPr marL="0" indent="0" algn="ctr">
              <a:buNone/>
              <a:defRPr sz="1800" b="0" i="0">
                <a:solidFill>
                  <a:schemeClr val="tx1"/>
                </a:solidFill>
                <a:latin typeface="Palatino Linotype" panose="02040502050505030304" pitchFamily="18" charset="0"/>
              </a:defRPr>
            </a:lvl1pPr>
            <a:lvl2pPr algn="ctr">
              <a:defRPr sz="1800" b="0" i="0">
                <a:solidFill>
                  <a:schemeClr val="tx1"/>
                </a:solidFill>
                <a:latin typeface="Palatino Linotype" panose="02040502050505030304" pitchFamily="18" charset="0"/>
              </a:defRPr>
            </a:lvl2pPr>
            <a:lvl3pPr algn="ctr">
              <a:defRPr sz="1800" b="0" i="0">
                <a:solidFill>
                  <a:schemeClr val="tx1"/>
                </a:solidFill>
                <a:latin typeface="Palatino Linotype" panose="02040502050505030304" pitchFamily="18" charset="0"/>
              </a:defRPr>
            </a:lvl3pPr>
            <a:lvl4pPr algn="ctr">
              <a:defRPr sz="1800" b="0" i="0">
                <a:solidFill>
                  <a:schemeClr val="tx1"/>
                </a:solidFill>
                <a:latin typeface="Palatino Linotype" panose="02040502050505030304" pitchFamily="18" charset="0"/>
              </a:defRPr>
            </a:lvl4pPr>
            <a:lvl5pPr algn="ctr">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Horizontal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361950"/>
            <a:ext cx="8773369" cy="2115032"/>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2" name="TextBox 11">
            <a:extLst>
              <a:ext uri="{FF2B5EF4-FFF2-40B4-BE49-F238E27FC236}">
                <a16:creationId xmlns:a16="http://schemas.microsoft.com/office/drawing/2014/main" id="{B6770582-F29C-914F-87EA-2332C6AAC588}"/>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Top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err="1">
                <a:solidFill>
                  <a:srgbClr val="808080"/>
                </a:solidFill>
                <a:latin typeface="Palatino Linotype" panose="02040502050505030304" pitchFamily="18" charset="0"/>
              </a:rPr>
              <a:t>ottom</a:t>
            </a:r>
            <a:r>
              <a:rPr lang="en-US" sz="800" b="0" i="0" dirty="0">
                <a:solidFill>
                  <a:srgbClr val="808080"/>
                </a:solidFill>
                <a:latin typeface="Palatino Linotype" panose="02040502050505030304" pitchFamily="18" charset="0"/>
              </a:rPr>
              <a:t>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46">
            <a:extLst>
              <a:ext uri="{FF2B5EF4-FFF2-40B4-BE49-F238E27FC236}">
                <a16:creationId xmlns:a16="http://schemas.microsoft.com/office/drawing/2014/main" id="{B9DAEAD4-EA96-694A-BEAA-C4A44E08D45F}"/>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965369031"/>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ext Only Slide | Horizontal Split-4">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C3CDDF4-CB4D-4848-9762-99D54B3A464D}"/>
              </a:ext>
            </a:extLst>
          </p:cNvPr>
          <p:cNvSpPr/>
          <p:nvPr userDrawn="1"/>
        </p:nvSpPr>
        <p:spPr>
          <a:xfrm>
            <a:off x="0" y="0"/>
            <a:ext cx="9144000" cy="2571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1" name="Text Placeholder 65">
            <a:extLst>
              <a:ext uri="{FF2B5EF4-FFF2-40B4-BE49-F238E27FC236}">
                <a16:creationId xmlns:a16="http://schemas.microsoft.com/office/drawing/2014/main" id="{5C4F27EF-C6A7-8745-8CA0-9B977435F8A4}"/>
              </a:ext>
            </a:extLst>
          </p:cNvPr>
          <p:cNvSpPr>
            <a:spLocks noGrp="1"/>
          </p:cNvSpPr>
          <p:nvPr>
            <p:ph type="body" sz="quarter" idx="14" hasCustomPrompt="1"/>
          </p:nvPr>
        </p:nvSpPr>
        <p:spPr>
          <a:xfrm>
            <a:off x="190500" y="2665312"/>
            <a:ext cx="8763000" cy="2306738"/>
          </a:xfrm>
        </p:spPr>
        <p:txBody>
          <a:bodyPr anchor="ctr">
            <a:normAutofit/>
          </a:bodyPr>
          <a:lstStyle>
            <a:lvl1pPr marL="0" indent="0" algn="ctr">
              <a:buNone/>
              <a:defRPr sz="1800" b="0" i="0">
                <a:solidFill>
                  <a:schemeClr val="tx1"/>
                </a:solidFill>
                <a:latin typeface="Palatino Linotype" panose="02040502050505030304" pitchFamily="18" charset="0"/>
              </a:defRPr>
            </a:lvl1pPr>
            <a:lvl2pPr algn="ctr">
              <a:defRPr sz="1800" b="0" i="0">
                <a:solidFill>
                  <a:schemeClr val="tx1"/>
                </a:solidFill>
                <a:latin typeface="Palatino Linotype" panose="02040502050505030304" pitchFamily="18" charset="0"/>
              </a:defRPr>
            </a:lvl2pPr>
            <a:lvl3pPr algn="ctr">
              <a:defRPr sz="1800" b="0" i="0">
                <a:solidFill>
                  <a:schemeClr val="tx1"/>
                </a:solidFill>
                <a:latin typeface="Palatino Linotype" panose="02040502050505030304" pitchFamily="18" charset="0"/>
              </a:defRPr>
            </a:lvl3pPr>
            <a:lvl4pPr algn="ctr">
              <a:defRPr sz="1800" b="0" i="0">
                <a:solidFill>
                  <a:schemeClr val="tx1"/>
                </a:solidFill>
                <a:latin typeface="Palatino Linotype" panose="02040502050505030304" pitchFamily="18" charset="0"/>
              </a:defRPr>
            </a:lvl4pPr>
            <a:lvl5pPr algn="ctr">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Horizontal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361950"/>
            <a:ext cx="8773369" cy="2115032"/>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2" name="TextBox 11">
            <a:extLst>
              <a:ext uri="{FF2B5EF4-FFF2-40B4-BE49-F238E27FC236}">
                <a16:creationId xmlns:a16="http://schemas.microsoft.com/office/drawing/2014/main" id="{2BDFA9D2-CE3D-F04A-954A-1B8F14433E03}"/>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Top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err="1">
                <a:solidFill>
                  <a:srgbClr val="808080"/>
                </a:solidFill>
                <a:latin typeface="Palatino Linotype" panose="02040502050505030304" pitchFamily="18" charset="0"/>
              </a:rPr>
              <a:t>ottom</a:t>
            </a:r>
            <a:r>
              <a:rPr lang="en-US" sz="800" b="0" i="0" dirty="0">
                <a:solidFill>
                  <a:srgbClr val="808080"/>
                </a:solidFill>
                <a:latin typeface="Palatino Linotype" panose="02040502050505030304" pitchFamily="18" charset="0"/>
              </a:rPr>
              <a:t>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46">
            <a:extLst>
              <a:ext uri="{FF2B5EF4-FFF2-40B4-BE49-F238E27FC236}">
                <a16:creationId xmlns:a16="http://schemas.microsoft.com/office/drawing/2014/main" id="{7887CA58-800E-824C-873D-69245AC54F4F}"/>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2625541758"/>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ext Only Slide | Horizontal Split-5">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1A83D2-79D7-5B49-9040-02CA8BB752AA}"/>
              </a:ext>
            </a:extLst>
          </p:cNvPr>
          <p:cNvSpPr/>
          <p:nvPr userDrawn="1"/>
        </p:nvSpPr>
        <p:spPr>
          <a:xfrm>
            <a:off x="0" y="2571750"/>
            <a:ext cx="9144000" cy="2571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1" name="Text Placeholder 65">
            <a:extLst>
              <a:ext uri="{FF2B5EF4-FFF2-40B4-BE49-F238E27FC236}">
                <a16:creationId xmlns:a16="http://schemas.microsoft.com/office/drawing/2014/main" id="{5C4F27EF-C6A7-8745-8CA0-9B977435F8A4}"/>
              </a:ext>
            </a:extLst>
          </p:cNvPr>
          <p:cNvSpPr>
            <a:spLocks noGrp="1"/>
          </p:cNvSpPr>
          <p:nvPr>
            <p:ph type="body" sz="quarter" idx="14" hasCustomPrompt="1"/>
          </p:nvPr>
        </p:nvSpPr>
        <p:spPr>
          <a:xfrm>
            <a:off x="190500" y="2665312"/>
            <a:ext cx="8763000" cy="2306738"/>
          </a:xfrm>
        </p:spPr>
        <p:txBody>
          <a:bodyPr anchor="ctr">
            <a:normAutofit/>
          </a:bodyPr>
          <a:lstStyle>
            <a:lvl1pPr marL="0" indent="0" algn="ctr">
              <a:buNone/>
              <a:defRPr sz="1800" b="0" i="0">
                <a:solidFill>
                  <a:schemeClr val="tx1"/>
                </a:solidFill>
                <a:latin typeface="Palatino Linotype" panose="02040502050505030304" pitchFamily="18" charset="0"/>
              </a:defRPr>
            </a:lvl1pPr>
            <a:lvl2pPr algn="ctr">
              <a:defRPr sz="1800" b="0" i="0">
                <a:solidFill>
                  <a:schemeClr val="tx1"/>
                </a:solidFill>
                <a:latin typeface="Palatino Linotype" panose="02040502050505030304" pitchFamily="18" charset="0"/>
              </a:defRPr>
            </a:lvl2pPr>
            <a:lvl3pPr algn="ctr">
              <a:defRPr sz="1800" b="0" i="0">
                <a:solidFill>
                  <a:schemeClr val="tx1"/>
                </a:solidFill>
                <a:latin typeface="Palatino Linotype" panose="02040502050505030304" pitchFamily="18" charset="0"/>
              </a:defRPr>
            </a:lvl3pPr>
            <a:lvl4pPr algn="ctr">
              <a:defRPr sz="1800" b="0" i="0">
                <a:solidFill>
                  <a:schemeClr val="tx1"/>
                </a:solidFill>
                <a:latin typeface="Palatino Linotype" panose="02040502050505030304" pitchFamily="18" charset="0"/>
              </a:defRPr>
            </a:lvl4pPr>
            <a:lvl5pPr algn="ctr">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Horizontal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361950"/>
            <a:ext cx="8773369" cy="2115032"/>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2" name="TextBox 11">
            <a:extLst>
              <a:ext uri="{FF2B5EF4-FFF2-40B4-BE49-F238E27FC236}">
                <a16:creationId xmlns:a16="http://schemas.microsoft.com/office/drawing/2014/main" id="{B8C3CFB4-BC17-B142-ACA8-C54A4EEF88E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Top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err="1">
                <a:solidFill>
                  <a:srgbClr val="808080"/>
                </a:solidFill>
                <a:latin typeface="Palatino Linotype" panose="02040502050505030304" pitchFamily="18" charset="0"/>
              </a:rPr>
              <a:t>ottom</a:t>
            </a:r>
            <a:r>
              <a:rPr lang="en-US" sz="800" b="0" i="0" dirty="0">
                <a:solidFill>
                  <a:srgbClr val="808080"/>
                </a:solidFill>
                <a:latin typeface="Palatino Linotype" panose="02040502050505030304" pitchFamily="18" charset="0"/>
              </a:rPr>
              <a:t>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46">
            <a:extLst>
              <a:ext uri="{FF2B5EF4-FFF2-40B4-BE49-F238E27FC236}">
                <a16:creationId xmlns:a16="http://schemas.microsoft.com/office/drawing/2014/main" id="{C49C6F25-338F-6D40-8C06-E2C576DF6AAC}"/>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2213327897"/>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ext Only Slide | Horizontal Split-6">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1A83D2-79D7-5B49-9040-02CA8BB752AA}"/>
              </a:ext>
            </a:extLst>
          </p:cNvPr>
          <p:cNvSpPr/>
          <p:nvPr userDrawn="1"/>
        </p:nvSpPr>
        <p:spPr>
          <a:xfrm>
            <a:off x="0" y="0"/>
            <a:ext cx="9144000" cy="2571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Horizontal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361950"/>
            <a:ext cx="8773369" cy="2115032"/>
          </a:xfrm>
        </p:spPr>
        <p:txBody>
          <a:bodyPr anchor="ctr"/>
          <a:lstStyle>
            <a:lvl1pPr algn="ctr">
              <a:defRPr sz="2400" b="0" i="0">
                <a:solidFill>
                  <a:schemeClr val="bg1"/>
                </a:solidFill>
                <a:latin typeface="Palatino Linotype" panose="02040502050505030304" pitchFamily="18" charset="0"/>
              </a:defRPr>
            </a:lvl1pPr>
          </a:lstStyle>
          <a:p>
            <a:r>
              <a:rPr lang="en-US" dirty="0"/>
              <a:t>Type Here to Enter a Single Line Slide Header.</a:t>
            </a:r>
          </a:p>
        </p:txBody>
      </p:sp>
      <p:sp>
        <p:nvSpPr>
          <p:cNvPr id="12" name="TextBox 11">
            <a:extLst>
              <a:ext uri="{FF2B5EF4-FFF2-40B4-BE49-F238E27FC236}">
                <a16:creationId xmlns:a16="http://schemas.microsoft.com/office/drawing/2014/main" id="{1A09391B-4529-2143-87C9-0F68EF3CDAB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Top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Bottom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46">
            <a:extLst>
              <a:ext uri="{FF2B5EF4-FFF2-40B4-BE49-F238E27FC236}">
                <a16:creationId xmlns:a16="http://schemas.microsoft.com/office/drawing/2014/main" id="{BE332CD7-34C1-9944-8A9E-83046007AD27}"/>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4" name="Text Placeholder 65">
            <a:extLst>
              <a:ext uri="{FF2B5EF4-FFF2-40B4-BE49-F238E27FC236}">
                <a16:creationId xmlns:a16="http://schemas.microsoft.com/office/drawing/2014/main" id="{86414B93-4A7C-774E-B370-5A6CD46620EF}"/>
              </a:ext>
            </a:extLst>
          </p:cNvPr>
          <p:cNvSpPr>
            <a:spLocks noGrp="1"/>
          </p:cNvSpPr>
          <p:nvPr>
            <p:ph type="body" sz="quarter" idx="14" hasCustomPrompt="1"/>
          </p:nvPr>
        </p:nvSpPr>
        <p:spPr>
          <a:xfrm>
            <a:off x="190500" y="2665312"/>
            <a:ext cx="8763000" cy="2306738"/>
          </a:xfrm>
        </p:spPr>
        <p:txBody>
          <a:bodyPr anchor="ctr">
            <a:normAutofit/>
          </a:bodyPr>
          <a:lstStyle>
            <a:lvl1pPr marL="0" indent="0" algn="ctr">
              <a:buNone/>
              <a:defRPr sz="1800" b="0" i="0">
                <a:solidFill>
                  <a:schemeClr val="tx1"/>
                </a:solidFill>
                <a:latin typeface="Palatino Linotype" panose="02040502050505030304" pitchFamily="18" charset="0"/>
              </a:defRPr>
            </a:lvl1pPr>
            <a:lvl2pPr algn="ctr">
              <a:defRPr sz="1800" b="0" i="0">
                <a:solidFill>
                  <a:schemeClr val="tx1"/>
                </a:solidFill>
                <a:latin typeface="Palatino Linotype" panose="02040502050505030304" pitchFamily="18" charset="0"/>
              </a:defRPr>
            </a:lvl2pPr>
            <a:lvl3pPr algn="ctr">
              <a:defRPr sz="1800" b="0" i="0">
                <a:solidFill>
                  <a:schemeClr val="tx1"/>
                </a:solidFill>
                <a:latin typeface="Palatino Linotype" panose="02040502050505030304" pitchFamily="18" charset="0"/>
              </a:defRPr>
            </a:lvl3pPr>
            <a:lvl4pPr algn="ctr">
              <a:defRPr sz="1800" b="0" i="0">
                <a:solidFill>
                  <a:schemeClr val="tx1"/>
                </a:solidFill>
                <a:latin typeface="Palatino Linotype" panose="02040502050505030304" pitchFamily="18" charset="0"/>
              </a:defRPr>
            </a:lvl4pPr>
            <a:lvl5pPr algn="ctr">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4301634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3">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F2DCCF8-F706-4843-A240-D8DD9F338ACF}"/>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13" name="Graphic 12">
            <a:extLst>
              <a:ext uri="{FF2B5EF4-FFF2-40B4-BE49-F238E27FC236}">
                <a16:creationId xmlns:a16="http://schemas.microsoft.com/office/drawing/2014/main" id="{CF1D935F-262C-BD4D-98DB-5BDD7A0B4168}"/>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4013" y="1303475"/>
            <a:ext cx="4215587" cy="2536549"/>
          </a:xfrm>
          <a:prstGeom prst="rect">
            <a:avLst/>
          </a:prstGeom>
        </p:spPr>
      </p:pic>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Agenda Slide – No Image</a:t>
            </a:r>
          </a:p>
        </p:txBody>
      </p:sp>
      <p:sp>
        <p:nvSpPr>
          <p:cNvPr id="9" name="Text Placeholder 46">
            <a:extLst>
              <a:ext uri="{FF2B5EF4-FFF2-40B4-BE49-F238E27FC236}">
                <a16:creationId xmlns:a16="http://schemas.microsoft.com/office/drawing/2014/main" id="{7E0C5006-E502-754E-A6DA-EC6951931B9D}"/>
              </a:ext>
            </a:extLst>
          </p:cNvPr>
          <p:cNvSpPr>
            <a:spLocks noGrp="1"/>
          </p:cNvSpPr>
          <p:nvPr>
            <p:ph type="body" sz="quarter" idx="15" hasCustomPrompt="1"/>
          </p:nvPr>
        </p:nvSpPr>
        <p:spPr>
          <a:xfrm>
            <a:off x="4743450" y="685800"/>
            <a:ext cx="4229100" cy="3771900"/>
          </a:xfrm>
        </p:spPr>
        <p:txBody>
          <a:bodyPr lIns="0" anchor="ctr">
            <a:noAutofit/>
          </a:bodyPr>
          <a:lstStyle>
            <a:lvl1pPr marL="342900" marR="0" indent="-342900" algn="l" defTabSz="685783" rtl="0" eaLnBrk="1" fontAlgn="auto" latinLnBrk="0" hangingPunct="1">
              <a:lnSpc>
                <a:spcPct val="100000"/>
              </a:lnSpc>
              <a:spcBef>
                <a:spcPts val="750"/>
              </a:spcBef>
              <a:spcAft>
                <a:spcPts val="0"/>
              </a:spcAft>
              <a:buClrTx/>
              <a:buSzTx/>
              <a:buFont typeface="+mj-lt"/>
              <a:buAutoNum type="arabicPeriod"/>
              <a:tabLst/>
              <a:defRPr sz="1600" b="0" i="0">
                <a:solidFill>
                  <a:schemeClr val="bg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a:t>
            </a:r>
          </a:p>
          <a:p>
            <a:r>
              <a:rPr lang="en-US" dirty="0" err="1"/>
              <a:t>Quis</a:t>
            </a:r>
            <a:r>
              <a:rPr lang="en-US" dirty="0"/>
              <a:t> nostrum </a:t>
            </a:r>
            <a:r>
              <a:rPr lang="en-US" dirty="0" err="1"/>
              <a:t>exercitationem</a:t>
            </a:r>
            <a:r>
              <a:rPr lang="en-US" dirty="0"/>
              <a:t>.</a:t>
            </a:r>
          </a:p>
          <a:p>
            <a:r>
              <a:rPr lang="en-US" dirty="0" err="1"/>
              <a:t>Ullam</a:t>
            </a:r>
            <a:r>
              <a:rPr lang="en-US" dirty="0"/>
              <a:t> corporis </a:t>
            </a:r>
            <a:r>
              <a:rPr lang="en-US" dirty="0" err="1"/>
              <a:t>suscipit</a:t>
            </a:r>
            <a:r>
              <a:rPr lang="en-US" dirty="0"/>
              <a:t> </a:t>
            </a:r>
            <a:r>
              <a:rPr lang="en-US" dirty="0" err="1"/>
              <a:t>laboriosam</a:t>
            </a:r>
            <a:r>
              <a:rPr lang="en-US" dirty="0"/>
              <a:t>.</a:t>
            </a:r>
          </a:p>
          <a:p>
            <a:r>
              <a:rPr lang="en-US" dirty="0"/>
              <a:t>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Slide Number Placeholder 6">
            <a:extLst>
              <a:ext uri="{FF2B5EF4-FFF2-40B4-BE49-F238E27FC236}">
                <a16:creationId xmlns:a16="http://schemas.microsoft.com/office/drawing/2014/main" id="{1409E1F9-FDCF-F94C-8D1E-2AF03DCEC7BB}"/>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
        <p:nvSpPr>
          <p:cNvPr id="2" name="TextBox 1">
            <a:extLst>
              <a:ext uri="{FF2B5EF4-FFF2-40B4-BE49-F238E27FC236}">
                <a16:creationId xmlns:a16="http://schemas.microsoft.com/office/drawing/2014/main" id="{2752C9CF-CA7E-EE4E-A535-EDF1F0DB8F87}"/>
              </a:ext>
            </a:extLst>
          </p:cNvPr>
          <p:cNvSpPr txBox="1"/>
          <p:nvPr userDrawn="1"/>
        </p:nvSpPr>
        <p:spPr>
          <a:xfrm>
            <a:off x="778933" y="-2370667"/>
            <a:ext cx="0" cy="0"/>
          </a:xfrm>
          <a:prstGeom prst="rect">
            <a:avLst/>
          </a:prstGeom>
          <a:noFill/>
          <a:ln>
            <a:noFill/>
          </a:ln>
        </p:spPr>
        <p:txBody>
          <a:bodyPr vert="horz" wrap="none" lIns="91440" tIns="45720" rIns="91440" bIns="45720" rtlCol="0" anchor="ctr">
            <a:noAutofit/>
          </a:bodyPr>
          <a:lstStyle/>
          <a:p>
            <a:pPr algn="l"/>
            <a:endParaRPr lang="en-US" b="0" i="0" dirty="0">
              <a:latin typeface="Palatino Linotype" panose="02040502050505030304" pitchFamily="18" charset="0"/>
            </a:endParaRPr>
          </a:p>
        </p:txBody>
      </p:sp>
      <p:sp>
        <p:nvSpPr>
          <p:cNvPr id="16" name="TextBox 15">
            <a:extLst>
              <a:ext uri="{FF2B5EF4-FFF2-40B4-BE49-F238E27FC236}">
                <a16:creationId xmlns:a16="http://schemas.microsoft.com/office/drawing/2014/main" id="{7CC061BC-51B4-C342-83EB-933D44B1100B}"/>
              </a:ext>
            </a:extLst>
          </p:cNvPr>
          <p:cNvSpPr txBox="1"/>
          <p:nvPr userDrawn="1"/>
        </p:nvSpPr>
        <p:spPr>
          <a:xfrm>
            <a:off x="266700" y="2227844"/>
            <a:ext cx="4076700" cy="688489"/>
          </a:xfrm>
          <a:prstGeom prst="rect">
            <a:avLst/>
          </a:prstGeom>
          <a:noFill/>
          <a:ln>
            <a:noFill/>
          </a:ln>
        </p:spPr>
        <p:txBody>
          <a:bodyPr vert="horz" wrap="square" lIns="91440" tIns="45720" rIns="91440" bIns="45720" rtlCol="0" anchor="ctr">
            <a:noAutofit/>
          </a:bodyPr>
          <a:lstStyle/>
          <a:p>
            <a:pPr marL="0" marR="0" indent="0" algn="ctr" defTabSz="685783"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000000"/>
                </a:solidFill>
                <a:effectLst/>
                <a:uLnTx/>
                <a:uFillTx/>
                <a:latin typeface="Palatino Linotype" panose="02040502050505030304" pitchFamily="18" charset="0"/>
                <a:ea typeface="+mj-ea"/>
                <a:cs typeface="+mj-cs"/>
              </a:rPr>
              <a:t>Agenda</a:t>
            </a:r>
            <a:endParaRPr lang="en-US" sz="4400" b="0" i="0" dirty="0">
              <a:latin typeface="Palatino Linotype" panose="02040502050505030304" pitchFamily="18" charset="0"/>
            </a:endParaRPr>
          </a:p>
        </p:txBody>
      </p:sp>
      <p:sp>
        <p:nvSpPr>
          <p:cNvPr id="17" name="TextBox 16">
            <a:extLst>
              <a:ext uri="{FF2B5EF4-FFF2-40B4-BE49-F238E27FC236}">
                <a16:creationId xmlns:a16="http://schemas.microsoft.com/office/drawing/2014/main" id="{905E27CF-79D9-3D4C-A896-27A714D5116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Agenda Items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16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Footer Placeholder 4">
            <a:extLst>
              <a:ext uri="{FF2B5EF4-FFF2-40B4-BE49-F238E27FC236}">
                <a16:creationId xmlns:a16="http://schemas.microsoft.com/office/drawing/2014/main" id="{E5888EDF-9B4E-044A-8CB1-C2E5378327E8}"/>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3702177564"/>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ext Only Slide | Horizontal Split-7">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FEEA32-2309-7D4E-8CA5-CA8D61336409}"/>
              </a:ext>
            </a:extLst>
          </p:cNvPr>
          <p:cNvSpPr/>
          <p:nvPr userDrawn="1"/>
        </p:nvSpPr>
        <p:spPr>
          <a:xfrm>
            <a:off x="0" y="2571750"/>
            <a:ext cx="9144000" cy="2571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bg1"/>
                </a:solidFill>
              </a:defRPr>
            </a:lvl1pPr>
          </a:lstStyle>
          <a:p>
            <a:fld id="{7691CCDB-B024-8747-B233-CAD1CBC7A901}" type="slidenum">
              <a:rPr lang="en-US" smtClean="0"/>
              <a:pPr/>
              <a:t>‹#›</a:t>
            </a:fld>
            <a:endParaRPr lang="en-US"/>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Horizontal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361950"/>
            <a:ext cx="8773369" cy="2115032"/>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2" name="TextBox 11">
            <a:extLst>
              <a:ext uri="{FF2B5EF4-FFF2-40B4-BE49-F238E27FC236}">
                <a16:creationId xmlns:a16="http://schemas.microsoft.com/office/drawing/2014/main" id="{EB98580A-BDFA-3943-84B6-09F3407DE97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Top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Bottom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46">
            <a:extLst>
              <a:ext uri="{FF2B5EF4-FFF2-40B4-BE49-F238E27FC236}">
                <a16:creationId xmlns:a16="http://schemas.microsoft.com/office/drawing/2014/main" id="{F605970D-18E5-B54C-97CD-04AFF5329511}"/>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4" name="Text Placeholder 65">
            <a:extLst>
              <a:ext uri="{FF2B5EF4-FFF2-40B4-BE49-F238E27FC236}">
                <a16:creationId xmlns:a16="http://schemas.microsoft.com/office/drawing/2014/main" id="{0276F29D-3553-1C46-9B53-599636FDC7E3}"/>
              </a:ext>
            </a:extLst>
          </p:cNvPr>
          <p:cNvSpPr>
            <a:spLocks noGrp="1"/>
          </p:cNvSpPr>
          <p:nvPr>
            <p:ph type="body" sz="quarter" idx="14" hasCustomPrompt="1"/>
          </p:nvPr>
        </p:nvSpPr>
        <p:spPr>
          <a:xfrm>
            <a:off x="190500" y="2665312"/>
            <a:ext cx="8763000" cy="2306738"/>
          </a:xfrm>
        </p:spPr>
        <p:txBody>
          <a:bodyPr anchor="ctr">
            <a:normAutofit/>
          </a:bodyPr>
          <a:lstStyle>
            <a:lvl1pPr marL="0" indent="0" algn="ctr">
              <a:buNone/>
              <a:defRPr sz="1800" b="0" i="0">
                <a:solidFill>
                  <a:schemeClr val="bg1"/>
                </a:solidFill>
                <a:latin typeface="Palatino Linotype" panose="02040502050505030304" pitchFamily="18" charset="0"/>
              </a:defRPr>
            </a:lvl1pPr>
            <a:lvl2pPr algn="ctr">
              <a:defRPr sz="1800" b="0" i="0">
                <a:solidFill>
                  <a:schemeClr val="bg1"/>
                </a:solidFill>
                <a:latin typeface="Palatino Linotype" panose="02040502050505030304" pitchFamily="18" charset="0"/>
              </a:defRPr>
            </a:lvl2pPr>
            <a:lvl3pPr algn="ctr">
              <a:defRPr sz="1800" b="0" i="0">
                <a:solidFill>
                  <a:schemeClr val="bg1"/>
                </a:solidFill>
                <a:latin typeface="Palatino Linotype" panose="02040502050505030304" pitchFamily="18" charset="0"/>
              </a:defRPr>
            </a:lvl3pPr>
            <a:lvl4pPr algn="ctr">
              <a:defRPr sz="1800" b="0" i="0">
                <a:solidFill>
                  <a:schemeClr val="bg1"/>
                </a:solidFill>
                <a:latin typeface="Palatino Linotype" panose="02040502050505030304" pitchFamily="18" charset="0"/>
              </a:defRPr>
            </a:lvl4pPr>
            <a:lvl5pPr algn="ctr">
              <a:defRPr sz="1800" b="0" i="0">
                <a:solidFill>
                  <a:schemeClr val="bg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77850266"/>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tatement Slide w/ Image - Octagon Frame">
    <p:bg>
      <p:bgPr>
        <a:solidFill>
          <a:schemeClr val="accent1"/>
        </a:solidFill>
        <a:effectLst/>
      </p:bgPr>
    </p:bg>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8CF2D70-CAE4-C64F-A07B-1295B05DD6EA}"/>
              </a:ext>
            </a:extLst>
          </p:cNvPr>
          <p:cNvSpPr/>
          <p:nvPr userDrawn="1"/>
        </p:nvSpPr>
        <p:spPr>
          <a:xfrm>
            <a:off x="4743450" y="459486"/>
            <a:ext cx="4221514" cy="4224528"/>
          </a:xfrm>
          <a:custGeom>
            <a:avLst/>
            <a:gdLst>
              <a:gd name="connsiteX0" fmla="*/ 155686 w 5638800"/>
              <a:gd name="connsiteY0" fmla="*/ 0 h 6404335"/>
              <a:gd name="connsiteX1" fmla="*/ 5483112 w 5638800"/>
              <a:gd name="connsiteY1" fmla="*/ 0 h 6404335"/>
              <a:gd name="connsiteX2" fmla="*/ 5483180 w 5638800"/>
              <a:gd name="connsiteY2" fmla="*/ 0 h 6404335"/>
              <a:gd name="connsiteX3" fmla="*/ 5638798 w 5638800"/>
              <a:gd name="connsiteY3" fmla="*/ 155752 h 6404335"/>
              <a:gd name="connsiteX4" fmla="*/ 5638798 w 5638800"/>
              <a:gd name="connsiteY4" fmla="*/ 1309374 h 6404335"/>
              <a:gd name="connsiteX5" fmla="*/ 5638798 w 5638800"/>
              <a:gd name="connsiteY5" fmla="*/ 1751217 h 6404335"/>
              <a:gd name="connsiteX6" fmla="*/ 5638798 w 5638800"/>
              <a:gd name="connsiteY6" fmla="*/ 3067680 h 6404335"/>
              <a:gd name="connsiteX7" fmla="*/ 5638800 w 5638800"/>
              <a:gd name="connsiteY7" fmla="*/ 3067680 h 6404335"/>
              <a:gd name="connsiteX8" fmla="*/ 5638800 w 5638800"/>
              <a:gd name="connsiteY8" fmla="*/ 4324774 h 6404335"/>
              <a:gd name="connsiteX9" fmla="*/ 5574261 w 5638800"/>
              <a:gd name="connsiteY9" fmla="*/ 4451023 h 6404335"/>
              <a:gd name="connsiteX10" fmla="*/ 2910548 w 5638800"/>
              <a:gd name="connsiteY10" fmla="*/ 6374897 h 6404335"/>
              <a:gd name="connsiteX11" fmla="*/ 2728256 w 5638800"/>
              <a:gd name="connsiteY11" fmla="*/ 6374897 h 6404335"/>
              <a:gd name="connsiteX12" fmla="*/ 64542 w 5638800"/>
              <a:gd name="connsiteY12" fmla="*/ 4451023 h 6404335"/>
              <a:gd name="connsiteX13" fmla="*/ 2 w 5638800"/>
              <a:gd name="connsiteY13" fmla="*/ 4324774 h 6404335"/>
              <a:gd name="connsiteX14" fmla="*/ 2 w 5638800"/>
              <a:gd name="connsiteY14" fmla="*/ 3637854 h 6404335"/>
              <a:gd name="connsiteX15" fmla="*/ 0 w 5638800"/>
              <a:gd name="connsiteY15" fmla="*/ 3637854 h 6404335"/>
              <a:gd name="connsiteX16" fmla="*/ 0 w 5638800"/>
              <a:gd name="connsiteY16" fmla="*/ 1751217 h 6404335"/>
              <a:gd name="connsiteX17" fmla="*/ 0 w 5638800"/>
              <a:gd name="connsiteY17" fmla="*/ 1309374 h 6404335"/>
              <a:gd name="connsiteX18" fmla="*/ 0 w 5638800"/>
              <a:gd name="connsiteY18" fmla="*/ 155752 h 6404335"/>
              <a:gd name="connsiteX19" fmla="*/ 0 w 5638800"/>
              <a:gd name="connsiteY19" fmla="*/ 155686 h 6404335"/>
              <a:gd name="connsiteX20" fmla="*/ 155686 w 5638800"/>
              <a:gd name="connsiteY20" fmla="*/ 0 h 64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38800" h="6404335">
                <a:moveTo>
                  <a:pt x="155686" y="0"/>
                </a:moveTo>
                <a:lnTo>
                  <a:pt x="5483112" y="0"/>
                </a:lnTo>
                <a:cubicBezTo>
                  <a:pt x="5483132" y="0"/>
                  <a:pt x="5483159" y="0"/>
                  <a:pt x="5483180" y="0"/>
                </a:cubicBezTo>
                <a:cubicBezTo>
                  <a:pt x="5569162" y="36"/>
                  <a:pt x="5638832" y="69770"/>
                  <a:pt x="5638798" y="155752"/>
                </a:cubicBezTo>
                <a:lnTo>
                  <a:pt x="5638798" y="1309374"/>
                </a:lnTo>
                <a:lnTo>
                  <a:pt x="5638798" y="1751217"/>
                </a:lnTo>
                <a:lnTo>
                  <a:pt x="5638798" y="3067680"/>
                </a:lnTo>
                <a:lnTo>
                  <a:pt x="5638800" y="3067680"/>
                </a:lnTo>
                <a:lnTo>
                  <a:pt x="5638800" y="4324774"/>
                </a:lnTo>
                <a:cubicBezTo>
                  <a:pt x="5638814" y="4374780"/>
                  <a:pt x="5614802" y="4421749"/>
                  <a:pt x="5574261" y="4451023"/>
                </a:cubicBezTo>
                <a:lnTo>
                  <a:pt x="2910548" y="6374897"/>
                </a:lnTo>
                <a:cubicBezTo>
                  <a:pt x="2856124" y="6414148"/>
                  <a:pt x="2782681" y="6414148"/>
                  <a:pt x="2728256" y="6374897"/>
                </a:cubicBezTo>
                <a:lnTo>
                  <a:pt x="64542" y="4451023"/>
                </a:lnTo>
                <a:cubicBezTo>
                  <a:pt x="24001" y="4421749"/>
                  <a:pt x="-11" y="4374780"/>
                  <a:pt x="2" y="4324774"/>
                </a:cubicBezTo>
                <a:lnTo>
                  <a:pt x="2" y="3637854"/>
                </a:lnTo>
                <a:lnTo>
                  <a:pt x="0" y="3637854"/>
                </a:lnTo>
                <a:lnTo>
                  <a:pt x="0" y="1751217"/>
                </a:lnTo>
                <a:lnTo>
                  <a:pt x="0" y="1309374"/>
                </a:lnTo>
                <a:lnTo>
                  <a:pt x="0" y="155752"/>
                </a:lnTo>
                <a:cubicBezTo>
                  <a:pt x="0" y="155729"/>
                  <a:pt x="0" y="155707"/>
                  <a:pt x="0" y="155686"/>
                </a:cubicBezTo>
                <a:cubicBezTo>
                  <a:pt x="0" y="69702"/>
                  <a:pt x="69702" y="0"/>
                  <a:pt x="1556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Octagon Frame | Pennant Shape</a:t>
            </a:r>
          </a:p>
        </p:txBody>
      </p:sp>
      <p:sp>
        <p:nvSpPr>
          <p:cNvPr id="12" name="Picture Placeholder 9">
            <a:extLst>
              <a:ext uri="{FF2B5EF4-FFF2-40B4-BE49-F238E27FC236}">
                <a16:creationId xmlns:a16="http://schemas.microsoft.com/office/drawing/2014/main" id="{DE2FFCB5-49EB-314E-B71E-81AE016A5E83}"/>
              </a:ext>
            </a:extLst>
          </p:cNvPr>
          <p:cNvSpPr>
            <a:spLocks noGrp="1" noChangeAspect="1"/>
          </p:cNvSpPr>
          <p:nvPr>
            <p:ph type="pic" sz="quarter" idx="21" hasCustomPrompt="1"/>
          </p:nvPr>
        </p:nvSpPr>
        <p:spPr>
          <a:xfrm>
            <a:off x="197502" y="459486"/>
            <a:ext cx="4222098" cy="4224528"/>
          </a:xfrm>
          <a:custGeom>
            <a:avLst/>
            <a:gdLst>
              <a:gd name="connsiteX0" fmla="*/ 1460625 w 4203821"/>
              <a:gd name="connsiteY0" fmla="*/ 0 h 4808560"/>
              <a:gd name="connsiteX1" fmla="*/ 1712914 w 4203821"/>
              <a:gd name="connsiteY1" fmla="*/ 0 h 4808560"/>
              <a:gd name="connsiteX2" fmla="*/ 2297693 w 4203821"/>
              <a:gd name="connsiteY2" fmla="*/ 0 h 4808560"/>
              <a:gd name="connsiteX3" fmla="*/ 2743196 w 4203821"/>
              <a:gd name="connsiteY3" fmla="*/ 0 h 4808560"/>
              <a:gd name="connsiteX4" fmla="*/ 2872120 w 4203821"/>
              <a:gd name="connsiteY4" fmla="*/ 53207 h 4808560"/>
              <a:gd name="connsiteX5" fmla="*/ 4149591 w 4203821"/>
              <a:gd name="connsiteY5" fmla="*/ 1321472 h 4808560"/>
              <a:gd name="connsiteX6" fmla="*/ 4203821 w 4203821"/>
              <a:gd name="connsiteY6" fmla="*/ 1451930 h 4808560"/>
              <a:gd name="connsiteX7" fmla="*/ 4203821 w 4203821"/>
              <a:gd name="connsiteY7" fmla="*/ 3290633 h 4808560"/>
              <a:gd name="connsiteX8" fmla="*/ 4152661 w 4203821"/>
              <a:gd name="connsiteY8" fmla="*/ 3417511 h 4808560"/>
              <a:gd name="connsiteX9" fmla="*/ 2873143 w 4203821"/>
              <a:gd name="connsiteY9" fmla="*/ 4752284 h 4808560"/>
              <a:gd name="connsiteX10" fmla="*/ 2740638 w 4203821"/>
              <a:gd name="connsiteY10" fmla="*/ 4808560 h 4808560"/>
              <a:gd name="connsiteX11" fmla="*/ 2297693 w 4203821"/>
              <a:gd name="connsiteY11" fmla="*/ 4808560 h 4808560"/>
              <a:gd name="connsiteX12" fmla="*/ 1712914 w 4203821"/>
              <a:gd name="connsiteY12" fmla="*/ 4808560 h 4808560"/>
              <a:gd name="connsiteX13" fmla="*/ 1463695 w 4203821"/>
              <a:gd name="connsiteY13" fmla="*/ 4808560 h 4808560"/>
              <a:gd name="connsiteX14" fmla="*/ 1331190 w 4203821"/>
              <a:gd name="connsiteY14" fmla="*/ 4752284 h 4808560"/>
              <a:gd name="connsiteX15" fmla="*/ 51160 w 4203821"/>
              <a:gd name="connsiteY15" fmla="*/ 3417511 h 4808560"/>
              <a:gd name="connsiteX16" fmla="*/ 0 w 4203821"/>
              <a:gd name="connsiteY16" fmla="*/ 3290633 h 4808560"/>
              <a:gd name="connsiteX17" fmla="*/ 0 w 4203821"/>
              <a:gd name="connsiteY17" fmla="*/ 1451930 h 4808560"/>
              <a:gd name="connsiteX18" fmla="*/ 54230 w 4203821"/>
              <a:gd name="connsiteY18" fmla="*/ 1321472 h 4808560"/>
              <a:gd name="connsiteX19" fmla="*/ 1331190 w 4203821"/>
              <a:gd name="connsiteY19" fmla="*/ 53207 h 4808560"/>
              <a:gd name="connsiteX20" fmla="*/ 1460625 w 4203821"/>
              <a:gd name="connsiteY20" fmla="*/ 0 h 48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03821" h="4808560">
                <a:moveTo>
                  <a:pt x="1460625" y="0"/>
                </a:moveTo>
                <a:lnTo>
                  <a:pt x="1712914" y="0"/>
                </a:lnTo>
                <a:lnTo>
                  <a:pt x="2297693" y="0"/>
                </a:lnTo>
                <a:lnTo>
                  <a:pt x="2743196" y="0"/>
                </a:lnTo>
                <a:cubicBezTo>
                  <a:pt x="2791286" y="0"/>
                  <a:pt x="2837842" y="19441"/>
                  <a:pt x="2872120" y="53207"/>
                </a:cubicBezTo>
                <a:lnTo>
                  <a:pt x="4149591" y="1321472"/>
                </a:lnTo>
                <a:cubicBezTo>
                  <a:pt x="4184380" y="1356261"/>
                  <a:pt x="4203821" y="1402816"/>
                  <a:pt x="4203821" y="1451930"/>
                </a:cubicBezTo>
                <a:lnTo>
                  <a:pt x="4203821" y="3290633"/>
                </a:lnTo>
                <a:cubicBezTo>
                  <a:pt x="4203821" y="3337701"/>
                  <a:pt x="4185403" y="3383233"/>
                  <a:pt x="4152661" y="3417511"/>
                </a:cubicBezTo>
                <a:lnTo>
                  <a:pt x="2873143" y="4752284"/>
                </a:lnTo>
                <a:cubicBezTo>
                  <a:pt x="2838354" y="4788096"/>
                  <a:pt x="2790775" y="4808560"/>
                  <a:pt x="2740638" y="4808560"/>
                </a:cubicBezTo>
                <a:lnTo>
                  <a:pt x="2297693" y="4808560"/>
                </a:lnTo>
                <a:lnTo>
                  <a:pt x="1712914" y="4808560"/>
                </a:lnTo>
                <a:lnTo>
                  <a:pt x="1463695" y="4808560"/>
                </a:lnTo>
                <a:cubicBezTo>
                  <a:pt x="1413558" y="4808560"/>
                  <a:pt x="1365979" y="4788096"/>
                  <a:pt x="1331190" y="4752284"/>
                </a:cubicBezTo>
                <a:lnTo>
                  <a:pt x="51160" y="3417511"/>
                </a:lnTo>
                <a:cubicBezTo>
                  <a:pt x="18418" y="3383233"/>
                  <a:pt x="0" y="3338212"/>
                  <a:pt x="0" y="3290633"/>
                </a:cubicBezTo>
                <a:lnTo>
                  <a:pt x="0" y="1451930"/>
                </a:lnTo>
                <a:cubicBezTo>
                  <a:pt x="0" y="1402816"/>
                  <a:pt x="19441" y="1355749"/>
                  <a:pt x="54230" y="1321472"/>
                </a:cubicBezTo>
                <a:lnTo>
                  <a:pt x="1331190" y="53207"/>
                </a:lnTo>
                <a:cubicBezTo>
                  <a:pt x="1365467" y="18929"/>
                  <a:pt x="1412023" y="0"/>
                  <a:pt x="146062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4" name="TextBox 13">
            <a:extLst>
              <a:ext uri="{FF2B5EF4-FFF2-40B4-BE49-F238E27FC236}">
                <a16:creationId xmlns:a16="http://schemas.microsoft.com/office/drawing/2014/main" id="{F007F237-41E2-9748-9416-A44F2C5DA3F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F3DE19F5-08C1-3A45-95F8-24A841D7C9DE}"/>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935FBE67-C48B-8A40-8462-B825B899EE47}"/>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41280503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tatement Slide w/ Image - Octagon Frame v2">
    <p:bg>
      <p:bgPr>
        <a:solidFill>
          <a:schemeClr val="accent1"/>
        </a:solidFill>
        <a:effectLst/>
      </p:bgPr>
    </p:bg>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8CF2D70-CAE4-C64F-A07B-1295B05DD6EA}"/>
              </a:ext>
            </a:extLst>
          </p:cNvPr>
          <p:cNvSpPr/>
          <p:nvPr userDrawn="1"/>
        </p:nvSpPr>
        <p:spPr>
          <a:xfrm>
            <a:off x="198086" y="459486"/>
            <a:ext cx="4221514" cy="4224528"/>
          </a:xfrm>
          <a:custGeom>
            <a:avLst/>
            <a:gdLst>
              <a:gd name="connsiteX0" fmla="*/ 155686 w 5638800"/>
              <a:gd name="connsiteY0" fmla="*/ 0 h 6404335"/>
              <a:gd name="connsiteX1" fmla="*/ 5483112 w 5638800"/>
              <a:gd name="connsiteY1" fmla="*/ 0 h 6404335"/>
              <a:gd name="connsiteX2" fmla="*/ 5483180 w 5638800"/>
              <a:gd name="connsiteY2" fmla="*/ 0 h 6404335"/>
              <a:gd name="connsiteX3" fmla="*/ 5638798 w 5638800"/>
              <a:gd name="connsiteY3" fmla="*/ 155752 h 6404335"/>
              <a:gd name="connsiteX4" fmla="*/ 5638798 w 5638800"/>
              <a:gd name="connsiteY4" fmla="*/ 1309374 h 6404335"/>
              <a:gd name="connsiteX5" fmla="*/ 5638798 w 5638800"/>
              <a:gd name="connsiteY5" fmla="*/ 1751217 h 6404335"/>
              <a:gd name="connsiteX6" fmla="*/ 5638798 w 5638800"/>
              <a:gd name="connsiteY6" fmla="*/ 3067680 h 6404335"/>
              <a:gd name="connsiteX7" fmla="*/ 5638800 w 5638800"/>
              <a:gd name="connsiteY7" fmla="*/ 3067680 h 6404335"/>
              <a:gd name="connsiteX8" fmla="*/ 5638800 w 5638800"/>
              <a:gd name="connsiteY8" fmla="*/ 4324774 h 6404335"/>
              <a:gd name="connsiteX9" fmla="*/ 5574261 w 5638800"/>
              <a:gd name="connsiteY9" fmla="*/ 4451023 h 6404335"/>
              <a:gd name="connsiteX10" fmla="*/ 2910548 w 5638800"/>
              <a:gd name="connsiteY10" fmla="*/ 6374897 h 6404335"/>
              <a:gd name="connsiteX11" fmla="*/ 2728256 w 5638800"/>
              <a:gd name="connsiteY11" fmla="*/ 6374897 h 6404335"/>
              <a:gd name="connsiteX12" fmla="*/ 64542 w 5638800"/>
              <a:gd name="connsiteY12" fmla="*/ 4451023 h 6404335"/>
              <a:gd name="connsiteX13" fmla="*/ 2 w 5638800"/>
              <a:gd name="connsiteY13" fmla="*/ 4324774 h 6404335"/>
              <a:gd name="connsiteX14" fmla="*/ 2 w 5638800"/>
              <a:gd name="connsiteY14" fmla="*/ 3637854 h 6404335"/>
              <a:gd name="connsiteX15" fmla="*/ 0 w 5638800"/>
              <a:gd name="connsiteY15" fmla="*/ 3637854 h 6404335"/>
              <a:gd name="connsiteX16" fmla="*/ 0 w 5638800"/>
              <a:gd name="connsiteY16" fmla="*/ 1751217 h 6404335"/>
              <a:gd name="connsiteX17" fmla="*/ 0 w 5638800"/>
              <a:gd name="connsiteY17" fmla="*/ 1309374 h 6404335"/>
              <a:gd name="connsiteX18" fmla="*/ 0 w 5638800"/>
              <a:gd name="connsiteY18" fmla="*/ 155752 h 6404335"/>
              <a:gd name="connsiteX19" fmla="*/ 0 w 5638800"/>
              <a:gd name="connsiteY19" fmla="*/ 155686 h 6404335"/>
              <a:gd name="connsiteX20" fmla="*/ 155686 w 5638800"/>
              <a:gd name="connsiteY20" fmla="*/ 0 h 64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38800" h="6404335">
                <a:moveTo>
                  <a:pt x="155686" y="0"/>
                </a:moveTo>
                <a:lnTo>
                  <a:pt x="5483112" y="0"/>
                </a:lnTo>
                <a:cubicBezTo>
                  <a:pt x="5483132" y="0"/>
                  <a:pt x="5483159" y="0"/>
                  <a:pt x="5483180" y="0"/>
                </a:cubicBezTo>
                <a:cubicBezTo>
                  <a:pt x="5569162" y="36"/>
                  <a:pt x="5638832" y="69770"/>
                  <a:pt x="5638798" y="155752"/>
                </a:cubicBezTo>
                <a:lnTo>
                  <a:pt x="5638798" y="1309374"/>
                </a:lnTo>
                <a:lnTo>
                  <a:pt x="5638798" y="1751217"/>
                </a:lnTo>
                <a:lnTo>
                  <a:pt x="5638798" y="3067680"/>
                </a:lnTo>
                <a:lnTo>
                  <a:pt x="5638800" y="3067680"/>
                </a:lnTo>
                <a:lnTo>
                  <a:pt x="5638800" y="4324774"/>
                </a:lnTo>
                <a:cubicBezTo>
                  <a:pt x="5638814" y="4374780"/>
                  <a:pt x="5614802" y="4421749"/>
                  <a:pt x="5574261" y="4451023"/>
                </a:cubicBezTo>
                <a:lnTo>
                  <a:pt x="2910548" y="6374897"/>
                </a:lnTo>
                <a:cubicBezTo>
                  <a:pt x="2856124" y="6414148"/>
                  <a:pt x="2782681" y="6414148"/>
                  <a:pt x="2728256" y="6374897"/>
                </a:cubicBezTo>
                <a:lnTo>
                  <a:pt x="64542" y="4451023"/>
                </a:lnTo>
                <a:cubicBezTo>
                  <a:pt x="24001" y="4421749"/>
                  <a:pt x="-11" y="4374780"/>
                  <a:pt x="2" y="4324774"/>
                </a:cubicBezTo>
                <a:lnTo>
                  <a:pt x="2" y="3637854"/>
                </a:lnTo>
                <a:lnTo>
                  <a:pt x="0" y="3637854"/>
                </a:lnTo>
                <a:lnTo>
                  <a:pt x="0" y="1751217"/>
                </a:lnTo>
                <a:lnTo>
                  <a:pt x="0" y="1309374"/>
                </a:lnTo>
                <a:lnTo>
                  <a:pt x="0" y="155752"/>
                </a:lnTo>
                <a:cubicBezTo>
                  <a:pt x="0" y="155729"/>
                  <a:pt x="0" y="155707"/>
                  <a:pt x="0" y="155686"/>
                </a:cubicBezTo>
                <a:cubicBezTo>
                  <a:pt x="0" y="69702"/>
                  <a:pt x="69702" y="0"/>
                  <a:pt x="1556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Pennant Shape | Octagon Frame</a:t>
            </a:r>
          </a:p>
        </p:txBody>
      </p:sp>
      <p:sp>
        <p:nvSpPr>
          <p:cNvPr id="12" name="Picture Placeholder 9">
            <a:extLst>
              <a:ext uri="{FF2B5EF4-FFF2-40B4-BE49-F238E27FC236}">
                <a16:creationId xmlns:a16="http://schemas.microsoft.com/office/drawing/2014/main" id="{DE2FFCB5-49EB-314E-B71E-81AE016A5E83}"/>
              </a:ext>
            </a:extLst>
          </p:cNvPr>
          <p:cNvSpPr>
            <a:spLocks noGrp="1" noChangeAspect="1"/>
          </p:cNvSpPr>
          <p:nvPr>
            <p:ph type="pic" sz="quarter" idx="21" hasCustomPrompt="1"/>
          </p:nvPr>
        </p:nvSpPr>
        <p:spPr>
          <a:xfrm>
            <a:off x="4730750" y="459486"/>
            <a:ext cx="4222098" cy="4224528"/>
          </a:xfrm>
          <a:custGeom>
            <a:avLst/>
            <a:gdLst>
              <a:gd name="connsiteX0" fmla="*/ 1460625 w 4203821"/>
              <a:gd name="connsiteY0" fmla="*/ 0 h 4808560"/>
              <a:gd name="connsiteX1" fmla="*/ 1712914 w 4203821"/>
              <a:gd name="connsiteY1" fmla="*/ 0 h 4808560"/>
              <a:gd name="connsiteX2" fmla="*/ 2297693 w 4203821"/>
              <a:gd name="connsiteY2" fmla="*/ 0 h 4808560"/>
              <a:gd name="connsiteX3" fmla="*/ 2743196 w 4203821"/>
              <a:gd name="connsiteY3" fmla="*/ 0 h 4808560"/>
              <a:gd name="connsiteX4" fmla="*/ 2872120 w 4203821"/>
              <a:gd name="connsiteY4" fmla="*/ 53207 h 4808560"/>
              <a:gd name="connsiteX5" fmla="*/ 4149591 w 4203821"/>
              <a:gd name="connsiteY5" fmla="*/ 1321472 h 4808560"/>
              <a:gd name="connsiteX6" fmla="*/ 4203821 w 4203821"/>
              <a:gd name="connsiteY6" fmla="*/ 1451930 h 4808560"/>
              <a:gd name="connsiteX7" fmla="*/ 4203821 w 4203821"/>
              <a:gd name="connsiteY7" fmla="*/ 3290633 h 4808560"/>
              <a:gd name="connsiteX8" fmla="*/ 4152661 w 4203821"/>
              <a:gd name="connsiteY8" fmla="*/ 3417511 h 4808560"/>
              <a:gd name="connsiteX9" fmla="*/ 2873143 w 4203821"/>
              <a:gd name="connsiteY9" fmla="*/ 4752284 h 4808560"/>
              <a:gd name="connsiteX10" fmla="*/ 2740638 w 4203821"/>
              <a:gd name="connsiteY10" fmla="*/ 4808560 h 4808560"/>
              <a:gd name="connsiteX11" fmla="*/ 2297693 w 4203821"/>
              <a:gd name="connsiteY11" fmla="*/ 4808560 h 4808560"/>
              <a:gd name="connsiteX12" fmla="*/ 1712914 w 4203821"/>
              <a:gd name="connsiteY12" fmla="*/ 4808560 h 4808560"/>
              <a:gd name="connsiteX13" fmla="*/ 1463695 w 4203821"/>
              <a:gd name="connsiteY13" fmla="*/ 4808560 h 4808560"/>
              <a:gd name="connsiteX14" fmla="*/ 1331190 w 4203821"/>
              <a:gd name="connsiteY14" fmla="*/ 4752284 h 4808560"/>
              <a:gd name="connsiteX15" fmla="*/ 51160 w 4203821"/>
              <a:gd name="connsiteY15" fmla="*/ 3417511 h 4808560"/>
              <a:gd name="connsiteX16" fmla="*/ 0 w 4203821"/>
              <a:gd name="connsiteY16" fmla="*/ 3290633 h 4808560"/>
              <a:gd name="connsiteX17" fmla="*/ 0 w 4203821"/>
              <a:gd name="connsiteY17" fmla="*/ 1451930 h 4808560"/>
              <a:gd name="connsiteX18" fmla="*/ 54230 w 4203821"/>
              <a:gd name="connsiteY18" fmla="*/ 1321472 h 4808560"/>
              <a:gd name="connsiteX19" fmla="*/ 1331190 w 4203821"/>
              <a:gd name="connsiteY19" fmla="*/ 53207 h 4808560"/>
              <a:gd name="connsiteX20" fmla="*/ 1460625 w 4203821"/>
              <a:gd name="connsiteY20" fmla="*/ 0 h 48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03821" h="4808560">
                <a:moveTo>
                  <a:pt x="1460625" y="0"/>
                </a:moveTo>
                <a:lnTo>
                  <a:pt x="1712914" y="0"/>
                </a:lnTo>
                <a:lnTo>
                  <a:pt x="2297693" y="0"/>
                </a:lnTo>
                <a:lnTo>
                  <a:pt x="2743196" y="0"/>
                </a:lnTo>
                <a:cubicBezTo>
                  <a:pt x="2791286" y="0"/>
                  <a:pt x="2837842" y="19441"/>
                  <a:pt x="2872120" y="53207"/>
                </a:cubicBezTo>
                <a:lnTo>
                  <a:pt x="4149591" y="1321472"/>
                </a:lnTo>
                <a:cubicBezTo>
                  <a:pt x="4184380" y="1356261"/>
                  <a:pt x="4203821" y="1402816"/>
                  <a:pt x="4203821" y="1451930"/>
                </a:cubicBezTo>
                <a:lnTo>
                  <a:pt x="4203821" y="3290633"/>
                </a:lnTo>
                <a:cubicBezTo>
                  <a:pt x="4203821" y="3337701"/>
                  <a:pt x="4185403" y="3383233"/>
                  <a:pt x="4152661" y="3417511"/>
                </a:cubicBezTo>
                <a:lnTo>
                  <a:pt x="2873143" y="4752284"/>
                </a:lnTo>
                <a:cubicBezTo>
                  <a:pt x="2838354" y="4788096"/>
                  <a:pt x="2790775" y="4808560"/>
                  <a:pt x="2740638" y="4808560"/>
                </a:cubicBezTo>
                <a:lnTo>
                  <a:pt x="2297693" y="4808560"/>
                </a:lnTo>
                <a:lnTo>
                  <a:pt x="1712914" y="4808560"/>
                </a:lnTo>
                <a:lnTo>
                  <a:pt x="1463695" y="4808560"/>
                </a:lnTo>
                <a:cubicBezTo>
                  <a:pt x="1413558" y="4808560"/>
                  <a:pt x="1365979" y="4788096"/>
                  <a:pt x="1331190" y="4752284"/>
                </a:cubicBezTo>
                <a:lnTo>
                  <a:pt x="51160" y="3417511"/>
                </a:lnTo>
                <a:cubicBezTo>
                  <a:pt x="18418" y="3383233"/>
                  <a:pt x="0" y="3338212"/>
                  <a:pt x="0" y="3290633"/>
                </a:cubicBezTo>
                <a:lnTo>
                  <a:pt x="0" y="1451930"/>
                </a:lnTo>
                <a:cubicBezTo>
                  <a:pt x="0" y="1402816"/>
                  <a:pt x="19441" y="1355749"/>
                  <a:pt x="54230" y="1321472"/>
                </a:cubicBezTo>
                <a:lnTo>
                  <a:pt x="1331190" y="53207"/>
                </a:lnTo>
                <a:cubicBezTo>
                  <a:pt x="1365467" y="18929"/>
                  <a:pt x="1412023" y="0"/>
                  <a:pt x="146062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4" name="TextBox 13">
            <a:extLst>
              <a:ext uri="{FF2B5EF4-FFF2-40B4-BE49-F238E27FC236}">
                <a16:creationId xmlns:a16="http://schemas.microsoft.com/office/drawing/2014/main" id="{F007F237-41E2-9748-9416-A44F2C5DA3F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WeigWeight</a:t>
            </a:r>
            <a:r>
              <a:rPr lang="en-US" sz="800" b="0" i="0" dirty="0">
                <a:solidFill>
                  <a:srgbClr val="808080"/>
                </a:solidFill>
                <a:latin typeface="Palatino Linotype" panose="02040502050505030304" pitchFamily="18" charset="0"/>
              </a:rPr>
              <a: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F3DE19F5-08C1-3A45-95F8-24A841D7C9DE}"/>
              </a:ext>
            </a:extLst>
          </p:cNvPr>
          <p:cNvSpPr>
            <a:spLocks noGrp="1"/>
          </p:cNvSpPr>
          <p:nvPr>
            <p:ph type="title" hasCustomPrompt="1"/>
          </p:nvPr>
        </p:nvSpPr>
        <p:spPr>
          <a:xfrm>
            <a:off x="207440"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935FBE67-C48B-8A40-8462-B825B899EE47}"/>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3330628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plit Statement Slide w/ Image - Octagon Fram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D3968D8-BDD8-BF4E-AD4C-EC8A3F4214AC}"/>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0" name="Freeform 9">
            <a:extLst>
              <a:ext uri="{FF2B5EF4-FFF2-40B4-BE49-F238E27FC236}">
                <a16:creationId xmlns:a16="http://schemas.microsoft.com/office/drawing/2014/main" id="{FBD2DB7F-80C5-C547-AECE-6A9572C1117E}"/>
              </a:ext>
            </a:extLst>
          </p:cNvPr>
          <p:cNvSpPr/>
          <p:nvPr userDrawn="1"/>
        </p:nvSpPr>
        <p:spPr>
          <a:xfrm>
            <a:off x="4743450" y="459486"/>
            <a:ext cx="4221514" cy="4224528"/>
          </a:xfrm>
          <a:custGeom>
            <a:avLst/>
            <a:gdLst>
              <a:gd name="connsiteX0" fmla="*/ 155686 w 5638800"/>
              <a:gd name="connsiteY0" fmla="*/ 0 h 6404335"/>
              <a:gd name="connsiteX1" fmla="*/ 5483112 w 5638800"/>
              <a:gd name="connsiteY1" fmla="*/ 0 h 6404335"/>
              <a:gd name="connsiteX2" fmla="*/ 5483180 w 5638800"/>
              <a:gd name="connsiteY2" fmla="*/ 0 h 6404335"/>
              <a:gd name="connsiteX3" fmla="*/ 5638798 w 5638800"/>
              <a:gd name="connsiteY3" fmla="*/ 155752 h 6404335"/>
              <a:gd name="connsiteX4" fmla="*/ 5638798 w 5638800"/>
              <a:gd name="connsiteY4" fmla="*/ 1309374 h 6404335"/>
              <a:gd name="connsiteX5" fmla="*/ 5638798 w 5638800"/>
              <a:gd name="connsiteY5" fmla="*/ 1751217 h 6404335"/>
              <a:gd name="connsiteX6" fmla="*/ 5638798 w 5638800"/>
              <a:gd name="connsiteY6" fmla="*/ 3067680 h 6404335"/>
              <a:gd name="connsiteX7" fmla="*/ 5638800 w 5638800"/>
              <a:gd name="connsiteY7" fmla="*/ 3067680 h 6404335"/>
              <a:gd name="connsiteX8" fmla="*/ 5638800 w 5638800"/>
              <a:gd name="connsiteY8" fmla="*/ 4324774 h 6404335"/>
              <a:gd name="connsiteX9" fmla="*/ 5574261 w 5638800"/>
              <a:gd name="connsiteY9" fmla="*/ 4451023 h 6404335"/>
              <a:gd name="connsiteX10" fmla="*/ 2910548 w 5638800"/>
              <a:gd name="connsiteY10" fmla="*/ 6374897 h 6404335"/>
              <a:gd name="connsiteX11" fmla="*/ 2728256 w 5638800"/>
              <a:gd name="connsiteY11" fmla="*/ 6374897 h 6404335"/>
              <a:gd name="connsiteX12" fmla="*/ 64542 w 5638800"/>
              <a:gd name="connsiteY12" fmla="*/ 4451023 h 6404335"/>
              <a:gd name="connsiteX13" fmla="*/ 2 w 5638800"/>
              <a:gd name="connsiteY13" fmla="*/ 4324774 h 6404335"/>
              <a:gd name="connsiteX14" fmla="*/ 2 w 5638800"/>
              <a:gd name="connsiteY14" fmla="*/ 3637854 h 6404335"/>
              <a:gd name="connsiteX15" fmla="*/ 0 w 5638800"/>
              <a:gd name="connsiteY15" fmla="*/ 3637854 h 6404335"/>
              <a:gd name="connsiteX16" fmla="*/ 0 w 5638800"/>
              <a:gd name="connsiteY16" fmla="*/ 1751217 h 6404335"/>
              <a:gd name="connsiteX17" fmla="*/ 0 w 5638800"/>
              <a:gd name="connsiteY17" fmla="*/ 1309374 h 6404335"/>
              <a:gd name="connsiteX18" fmla="*/ 0 w 5638800"/>
              <a:gd name="connsiteY18" fmla="*/ 155752 h 6404335"/>
              <a:gd name="connsiteX19" fmla="*/ 0 w 5638800"/>
              <a:gd name="connsiteY19" fmla="*/ 155686 h 6404335"/>
              <a:gd name="connsiteX20" fmla="*/ 155686 w 5638800"/>
              <a:gd name="connsiteY20" fmla="*/ 0 h 64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38800" h="6404335">
                <a:moveTo>
                  <a:pt x="155686" y="0"/>
                </a:moveTo>
                <a:lnTo>
                  <a:pt x="5483112" y="0"/>
                </a:lnTo>
                <a:cubicBezTo>
                  <a:pt x="5483132" y="0"/>
                  <a:pt x="5483159" y="0"/>
                  <a:pt x="5483180" y="0"/>
                </a:cubicBezTo>
                <a:cubicBezTo>
                  <a:pt x="5569162" y="36"/>
                  <a:pt x="5638832" y="69770"/>
                  <a:pt x="5638798" y="155752"/>
                </a:cubicBezTo>
                <a:lnTo>
                  <a:pt x="5638798" y="1309374"/>
                </a:lnTo>
                <a:lnTo>
                  <a:pt x="5638798" y="1751217"/>
                </a:lnTo>
                <a:lnTo>
                  <a:pt x="5638798" y="3067680"/>
                </a:lnTo>
                <a:lnTo>
                  <a:pt x="5638800" y="3067680"/>
                </a:lnTo>
                <a:lnTo>
                  <a:pt x="5638800" y="4324774"/>
                </a:lnTo>
                <a:cubicBezTo>
                  <a:pt x="5638814" y="4374780"/>
                  <a:pt x="5614802" y="4421749"/>
                  <a:pt x="5574261" y="4451023"/>
                </a:cubicBezTo>
                <a:lnTo>
                  <a:pt x="2910548" y="6374897"/>
                </a:lnTo>
                <a:cubicBezTo>
                  <a:pt x="2856124" y="6414148"/>
                  <a:pt x="2782681" y="6414148"/>
                  <a:pt x="2728256" y="6374897"/>
                </a:cubicBezTo>
                <a:lnTo>
                  <a:pt x="64542" y="4451023"/>
                </a:lnTo>
                <a:cubicBezTo>
                  <a:pt x="24001" y="4421749"/>
                  <a:pt x="-11" y="4374780"/>
                  <a:pt x="2" y="4324774"/>
                </a:cubicBezTo>
                <a:lnTo>
                  <a:pt x="2" y="3637854"/>
                </a:lnTo>
                <a:lnTo>
                  <a:pt x="0" y="3637854"/>
                </a:lnTo>
                <a:lnTo>
                  <a:pt x="0" y="1751217"/>
                </a:lnTo>
                <a:lnTo>
                  <a:pt x="0" y="1309374"/>
                </a:lnTo>
                <a:lnTo>
                  <a:pt x="0" y="155752"/>
                </a:lnTo>
                <a:cubicBezTo>
                  <a:pt x="0" y="155729"/>
                  <a:pt x="0" y="155707"/>
                  <a:pt x="0" y="155686"/>
                </a:cubicBezTo>
                <a:cubicBezTo>
                  <a:pt x="0" y="69702"/>
                  <a:pt x="69702" y="0"/>
                  <a:pt x="1556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4" name="Picture Placeholder 9">
            <a:extLst>
              <a:ext uri="{FF2B5EF4-FFF2-40B4-BE49-F238E27FC236}">
                <a16:creationId xmlns:a16="http://schemas.microsoft.com/office/drawing/2014/main" id="{F04002A8-08C8-DD44-AB3B-0FD01227C852}"/>
              </a:ext>
            </a:extLst>
          </p:cNvPr>
          <p:cNvSpPr>
            <a:spLocks noGrp="1" noChangeAspect="1"/>
          </p:cNvSpPr>
          <p:nvPr>
            <p:ph type="pic" sz="quarter" idx="21" hasCustomPrompt="1"/>
          </p:nvPr>
        </p:nvSpPr>
        <p:spPr>
          <a:xfrm>
            <a:off x="197502" y="459486"/>
            <a:ext cx="4222098" cy="4224528"/>
          </a:xfrm>
          <a:custGeom>
            <a:avLst/>
            <a:gdLst>
              <a:gd name="connsiteX0" fmla="*/ 1460625 w 4203821"/>
              <a:gd name="connsiteY0" fmla="*/ 0 h 4808560"/>
              <a:gd name="connsiteX1" fmla="*/ 1712914 w 4203821"/>
              <a:gd name="connsiteY1" fmla="*/ 0 h 4808560"/>
              <a:gd name="connsiteX2" fmla="*/ 2297693 w 4203821"/>
              <a:gd name="connsiteY2" fmla="*/ 0 h 4808560"/>
              <a:gd name="connsiteX3" fmla="*/ 2743196 w 4203821"/>
              <a:gd name="connsiteY3" fmla="*/ 0 h 4808560"/>
              <a:gd name="connsiteX4" fmla="*/ 2872120 w 4203821"/>
              <a:gd name="connsiteY4" fmla="*/ 53207 h 4808560"/>
              <a:gd name="connsiteX5" fmla="*/ 4149591 w 4203821"/>
              <a:gd name="connsiteY5" fmla="*/ 1321472 h 4808560"/>
              <a:gd name="connsiteX6" fmla="*/ 4203821 w 4203821"/>
              <a:gd name="connsiteY6" fmla="*/ 1451930 h 4808560"/>
              <a:gd name="connsiteX7" fmla="*/ 4203821 w 4203821"/>
              <a:gd name="connsiteY7" fmla="*/ 3290633 h 4808560"/>
              <a:gd name="connsiteX8" fmla="*/ 4152661 w 4203821"/>
              <a:gd name="connsiteY8" fmla="*/ 3417511 h 4808560"/>
              <a:gd name="connsiteX9" fmla="*/ 2873143 w 4203821"/>
              <a:gd name="connsiteY9" fmla="*/ 4752284 h 4808560"/>
              <a:gd name="connsiteX10" fmla="*/ 2740638 w 4203821"/>
              <a:gd name="connsiteY10" fmla="*/ 4808560 h 4808560"/>
              <a:gd name="connsiteX11" fmla="*/ 2297693 w 4203821"/>
              <a:gd name="connsiteY11" fmla="*/ 4808560 h 4808560"/>
              <a:gd name="connsiteX12" fmla="*/ 1712914 w 4203821"/>
              <a:gd name="connsiteY12" fmla="*/ 4808560 h 4808560"/>
              <a:gd name="connsiteX13" fmla="*/ 1463695 w 4203821"/>
              <a:gd name="connsiteY13" fmla="*/ 4808560 h 4808560"/>
              <a:gd name="connsiteX14" fmla="*/ 1331190 w 4203821"/>
              <a:gd name="connsiteY14" fmla="*/ 4752284 h 4808560"/>
              <a:gd name="connsiteX15" fmla="*/ 51160 w 4203821"/>
              <a:gd name="connsiteY15" fmla="*/ 3417511 h 4808560"/>
              <a:gd name="connsiteX16" fmla="*/ 0 w 4203821"/>
              <a:gd name="connsiteY16" fmla="*/ 3290633 h 4808560"/>
              <a:gd name="connsiteX17" fmla="*/ 0 w 4203821"/>
              <a:gd name="connsiteY17" fmla="*/ 1451930 h 4808560"/>
              <a:gd name="connsiteX18" fmla="*/ 54230 w 4203821"/>
              <a:gd name="connsiteY18" fmla="*/ 1321472 h 4808560"/>
              <a:gd name="connsiteX19" fmla="*/ 1331190 w 4203821"/>
              <a:gd name="connsiteY19" fmla="*/ 53207 h 4808560"/>
              <a:gd name="connsiteX20" fmla="*/ 1460625 w 4203821"/>
              <a:gd name="connsiteY20" fmla="*/ 0 h 48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03821" h="4808560">
                <a:moveTo>
                  <a:pt x="1460625" y="0"/>
                </a:moveTo>
                <a:lnTo>
                  <a:pt x="1712914" y="0"/>
                </a:lnTo>
                <a:lnTo>
                  <a:pt x="2297693" y="0"/>
                </a:lnTo>
                <a:lnTo>
                  <a:pt x="2743196" y="0"/>
                </a:lnTo>
                <a:cubicBezTo>
                  <a:pt x="2791286" y="0"/>
                  <a:pt x="2837842" y="19441"/>
                  <a:pt x="2872120" y="53207"/>
                </a:cubicBezTo>
                <a:lnTo>
                  <a:pt x="4149591" y="1321472"/>
                </a:lnTo>
                <a:cubicBezTo>
                  <a:pt x="4184380" y="1356261"/>
                  <a:pt x="4203821" y="1402816"/>
                  <a:pt x="4203821" y="1451930"/>
                </a:cubicBezTo>
                <a:lnTo>
                  <a:pt x="4203821" y="3290633"/>
                </a:lnTo>
                <a:cubicBezTo>
                  <a:pt x="4203821" y="3337701"/>
                  <a:pt x="4185403" y="3383233"/>
                  <a:pt x="4152661" y="3417511"/>
                </a:cubicBezTo>
                <a:lnTo>
                  <a:pt x="2873143" y="4752284"/>
                </a:lnTo>
                <a:cubicBezTo>
                  <a:pt x="2838354" y="4788096"/>
                  <a:pt x="2790775" y="4808560"/>
                  <a:pt x="2740638" y="4808560"/>
                </a:cubicBezTo>
                <a:lnTo>
                  <a:pt x="2297693" y="4808560"/>
                </a:lnTo>
                <a:lnTo>
                  <a:pt x="1712914" y="4808560"/>
                </a:lnTo>
                <a:lnTo>
                  <a:pt x="1463695" y="4808560"/>
                </a:lnTo>
                <a:cubicBezTo>
                  <a:pt x="1413558" y="4808560"/>
                  <a:pt x="1365979" y="4788096"/>
                  <a:pt x="1331190" y="4752284"/>
                </a:cubicBezTo>
                <a:lnTo>
                  <a:pt x="51160" y="3417511"/>
                </a:lnTo>
                <a:cubicBezTo>
                  <a:pt x="18418" y="3383233"/>
                  <a:pt x="0" y="3338212"/>
                  <a:pt x="0" y="3290633"/>
                </a:cubicBezTo>
                <a:lnTo>
                  <a:pt x="0" y="1451930"/>
                </a:lnTo>
                <a:cubicBezTo>
                  <a:pt x="0" y="1402816"/>
                  <a:pt x="19441" y="1355749"/>
                  <a:pt x="54230" y="1321472"/>
                </a:cubicBezTo>
                <a:lnTo>
                  <a:pt x="1331190" y="53207"/>
                </a:lnTo>
                <a:cubicBezTo>
                  <a:pt x="1365467" y="18929"/>
                  <a:pt x="1412023" y="0"/>
                  <a:pt x="146062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5" name="Text Placeholder 46">
            <a:extLst>
              <a:ext uri="{FF2B5EF4-FFF2-40B4-BE49-F238E27FC236}">
                <a16:creationId xmlns:a16="http://schemas.microsoft.com/office/drawing/2014/main" id="{9A82CC02-1B74-F749-BBFB-5C7342CA888A}"/>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Octagon Frame | Pennant Shape</a:t>
            </a:r>
          </a:p>
        </p:txBody>
      </p:sp>
      <p:sp>
        <p:nvSpPr>
          <p:cNvPr id="17" name="TextBox 16">
            <a:extLst>
              <a:ext uri="{FF2B5EF4-FFF2-40B4-BE49-F238E27FC236}">
                <a16:creationId xmlns:a16="http://schemas.microsoft.com/office/drawing/2014/main" id="{0388AD35-5C69-B74A-91EA-99145E0E364A}"/>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WeiWeight</a:t>
            </a:r>
            <a:r>
              <a:rPr lang="en-US" sz="800" b="0" i="0" dirty="0">
                <a:solidFill>
                  <a:srgbClr val="808080"/>
                </a:solidFill>
                <a:latin typeface="Palatino Linotype" panose="02040502050505030304" pitchFamily="18" charset="0"/>
              </a:rPr>
              <a: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8" name="Title 5">
            <a:extLst>
              <a:ext uri="{FF2B5EF4-FFF2-40B4-BE49-F238E27FC236}">
                <a16:creationId xmlns:a16="http://schemas.microsoft.com/office/drawing/2014/main" id="{F587F94B-2C61-6246-B45D-C7A3B4F0F8D6}"/>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34729933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plit Statement Slide | Octagon Frame Only">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D3968D8-BDD8-BF4E-AD4C-EC8A3F4214AC}"/>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Octagon Frame - No Shape</a:t>
            </a:r>
          </a:p>
        </p:txBody>
      </p:sp>
      <p:sp>
        <p:nvSpPr>
          <p:cNvPr id="12" name="Picture Placeholder 9">
            <a:extLst>
              <a:ext uri="{FF2B5EF4-FFF2-40B4-BE49-F238E27FC236}">
                <a16:creationId xmlns:a16="http://schemas.microsoft.com/office/drawing/2014/main" id="{C0359088-BEB0-2548-9A18-6EC43F3894DF}"/>
              </a:ext>
            </a:extLst>
          </p:cNvPr>
          <p:cNvSpPr>
            <a:spLocks noGrp="1" noChangeAspect="1"/>
          </p:cNvSpPr>
          <p:nvPr>
            <p:ph type="pic" sz="quarter" idx="21" hasCustomPrompt="1"/>
          </p:nvPr>
        </p:nvSpPr>
        <p:spPr>
          <a:xfrm>
            <a:off x="197502" y="459486"/>
            <a:ext cx="4222098" cy="4224528"/>
          </a:xfrm>
          <a:custGeom>
            <a:avLst/>
            <a:gdLst>
              <a:gd name="connsiteX0" fmla="*/ 1460625 w 4203821"/>
              <a:gd name="connsiteY0" fmla="*/ 0 h 4808560"/>
              <a:gd name="connsiteX1" fmla="*/ 1712914 w 4203821"/>
              <a:gd name="connsiteY1" fmla="*/ 0 h 4808560"/>
              <a:gd name="connsiteX2" fmla="*/ 2297693 w 4203821"/>
              <a:gd name="connsiteY2" fmla="*/ 0 h 4808560"/>
              <a:gd name="connsiteX3" fmla="*/ 2743196 w 4203821"/>
              <a:gd name="connsiteY3" fmla="*/ 0 h 4808560"/>
              <a:gd name="connsiteX4" fmla="*/ 2872120 w 4203821"/>
              <a:gd name="connsiteY4" fmla="*/ 53207 h 4808560"/>
              <a:gd name="connsiteX5" fmla="*/ 4149591 w 4203821"/>
              <a:gd name="connsiteY5" fmla="*/ 1321472 h 4808560"/>
              <a:gd name="connsiteX6" fmla="*/ 4203821 w 4203821"/>
              <a:gd name="connsiteY6" fmla="*/ 1451930 h 4808560"/>
              <a:gd name="connsiteX7" fmla="*/ 4203821 w 4203821"/>
              <a:gd name="connsiteY7" fmla="*/ 3290633 h 4808560"/>
              <a:gd name="connsiteX8" fmla="*/ 4152661 w 4203821"/>
              <a:gd name="connsiteY8" fmla="*/ 3417511 h 4808560"/>
              <a:gd name="connsiteX9" fmla="*/ 2873143 w 4203821"/>
              <a:gd name="connsiteY9" fmla="*/ 4752284 h 4808560"/>
              <a:gd name="connsiteX10" fmla="*/ 2740638 w 4203821"/>
              <a:gd name="connsiteY10" fmla="*/ 4808560 h 4808560"/>
              <a:gd name="connsiteX11" fmla="*/ 2297693 w 4203821"/>
              <a:gd name="connsiteY11" fmla="*/ 4808560 h 4808560"/>
              <a:gd name="connsiteX12" fmla="*/ 1712914 w 4203821"/>
              <a:gd name="connsiteY12" fmla="*/ 4808560 h 4808560"/>
              <a:gd name="connsiteX13" fmla="*/ 1463695 w 4203821"/>
              <a:gd name="connsiteY13" fmla="*/ 4808560 h 4808560"/>
              <a:gd name="connsiteX14" fmla="*/ 1331190 w 4203821"/>
              <a:gd name="connsiteY14" fmla="*/ 4752284 h 4808560"/>
              <a:gd name="connsiteX15" fmla="*/ 51160 w 4203821"/>
              <a:gd name="connsiteY15" fmla="*/ 3417511 h 4808560"/>
              <a:gd name="connsiteX16" fmla="*/ 0 w 4203821"/>
              <a:gd name="connsiteY16" fmla="*/ 3290633 h 4808560"/>
              <a:gd name="connsiteX17" fmla="*/ 0 w 4203821"/>
              <a:gd name="connsiteY17" fmla="*/ 1451930 h 4808560"/>
              <a:gd name="connsiteX18" fmla="*/ 54230 w 4203821"/>
              <a:gd name="connsiteY18" fmla="*/ 1321472 h 4808560"/>
              <a:gd name="connsiteX19" fmla="*/ 1331190 w 4203821"/>
              <a:gd name="connsiteY19" fmla="*/ 53207 h 4808560"/>
              <a:gd name="connsiteX20" fmla="*/ 1460625 w 4203821"/>
              <a:gd name="connsiteY20" fmla="*/ 0 h 48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03821" h="4808560">
                <a:moveTo>
                  <a:pt x="1460625" y="0"/>
                </a:moveTo>
                <a:lnTo>
                  <a:pt x="1712914" y="0"/>
                </a:lnTo>
                <a:lnTo>
                  <a:pt x="2297693" y="0"/>
                </a:lnTo>
                <a:lnTo>
                  <a:pt x="2743196" y="0"/>
                </a:lnTo>
                <a:cubicBezTo>
                  <a:pt x="2791286" y="0"/>
                  <a:pt x="2837842" y="19441"/>
                  <a:pt x="2872120" y="53207"/>
                </a:cubicBezTo>
                <a:lnTo>
                  <a:pt x="4149591" y="1321472"/>
                </a:lnTo>
                <a:cubicBezTo>
                  <a:pt x="4184380" y="1356261"/>
                  <a:pt x="4203821" y="1402816"/>
                  <a:pt x="4203821" y="1451930"/>
                </a:cubicBezTo>
                <a:lnTo>
                  <a:pt x="4203821" y="3290633"/>
                </a:lnTo>
                <a:cubicBezTo>
                  <a:pt x="4203821" y="3337701"/>
                  <a:pt x="4185403" y="3383233"/>
                  <a:pt x="4152661" y="3417511"/>
                </a:cubicBezTo>
                <a:lnTo>
                  <a:pt x="2873143" y="4752284"/>
                </a:lnTo>
                <a:cubicBezTo>
                  <a:pt x="2838354" y="4788096"/>
                  <a:pt x="2790775" y="4808560"/>
                  <a:pt x="2740638" y="4808560"/>
                </a:cubicBezTo>
                <a:lnTo>
                  <a:pt x="2297693" y="4808560"/>
                </a:lnTo>
                <a:lnTo>
                  <a:pt x="1712914" y="4808560"/>
                </a:lnTo>
                <a:lnTo>
                  <a:pt x="1463695" y="4808560"/>
                </a:lnTo>
                <a:cubicBezTo>
                  <a:pt x="1413558" y="4808560"/>
                  <a:pt x="1365979" y="4788096"/>
                  <a:pt x="1331190" y="4752284"/>
                </a:cubicBezTo>
                <a:lnTo>
                  <a:pt x="51160" y="3417511"/>
                </a:lnTo>
                <a:cubicBezTo>
                  <a:pt x="18418" y="3383233"/>
                  <a:pt x="0" y="3338212"/>
                  <a:pt x="0" y="3290633"/>
                </a:cubicBezTo>
                <a:lnTo>
                  <a:pt x="0" y="1451930"/>
                </a:lnTo>
                <a:cubicBezTo>
                  <a:pt x="0" y="1402816"/>
                  <a:pt x="19441" y="1355749"/>
                  <a:pt x="54230" y="1321472"/>
                </a:cubicBezTo>
                <a:lnTo>
                  <a:pt x="1331190" y="53207"/>
                </a:lnTo>
                <a:cubicBezTo>
                  <a:pt x="1365467" y="18929"/>
                  <a:pt x="1412023" y="0"/>
                  <a:pt x="146062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3" name="Text Placeholder 46">
            <a:extLst>
              <a:ext uri="{FF2B5EF4-FFF2-40B4-BE49-F238E27FC236}">
                <a16:creationId xmlns:a16="http://schemas.microsoft.com/office/drawing/2014/main" id="{6AA749F8-7B75-3C48-BA10-94B63282A08D}"/>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5" name="TextBox 14">
            <a:extLst>
              <a:ext uri="{FF2B5EF4-FFF2-40B4-BE49-F238E27FC236}">
                <a16:creationId xmlns:a16="http://schemas.microsoft.com/office/drawing/2014/main" id="{D9BCD3F6-7D32-5447-9F4A-5B768D75C51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CC6578B7-83D9-994E-8650-E4F5C69EED82}"/>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6449203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tatement Slide w/ Image - Barrel Frame">
    <p:bg>
      <p:bgPr>
        <a:solidFill>
          <a:schemeClr val="accent1"/>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B7891FCD-847F-A045-9652-75C66E311F23}"/>
              </a:ext>
            </a:extLst>
          </p:cNvPr>
          <p:cNvSpPr/>
          <p:nvPr userDrawn="1"/>
        </p:nvSpPr>
        <p:spPr>
          <a:xfrm>
            <a:off x="4726978" y="459486"/>
            <a:ext cx="4226522" cy="4224528"/>
          </a:xfrm>
          <a:custGeom>
            <a:avLst/>
            <a:gdLst>
              <a:gd name="connsiteX0" fmla="*/ 3448463 w 5635362"/>
              <a:gd name="connsiteY0" fmla="*/ 0 h 6400800"/>
              <a:gd name="connsiteX1" fmla="*/ 5101644 w 5635362"/>
              <a:gd name="connsiteY1" fmla="*/ 0 h 6400800"/>
              <a:gd name="connsiteX2" fmla="*/ 5129700 w 5635362"/>
              <a:gd name="connsiteY2" fmla="*/ 28116 h 6400800"/>
              <a:gd name="connsiteX3" fmla="*/ 5607247 w 5635362"/>
              <a:gd name="connsiteY3" fmla="*/ 505664 h 6400800"/>
              <a:gd name="connsiteX4" fmla="*/ 5635362 w 5635362"/>
              <a:gd name="connsiteY4" fmla="*/ 533719 h 6400800"/>
              <a:gd name="connsiteX5" fmla="*/ 5635362 w 5635362"/>
              <a:gd name="connsiteY5" fmla="*/ 5867081 h 6400800"/>
              <a:gd name="connsiteX6" fmla="*/ 5607247 w 5635362"/>
              <a:gd name="connsiteY6" fmla="*/ 5895138 h 6400800"/>
              <a:gd name="connsiteX7" fmla="*/ 5129700 w 5635362"/>
              <a:gd name="connsiteY7" fmla="*/ 6372685 h 6400800"/>
              <a:gd name="connsiteX8" fmla="*/ 5101644 w 5635362"/>
              <a:gd name="connsiteY8" fmla="*/ 6400800 h 6400800"/>
              <a:gd name="connsiteX9" fmla="*/ 3759086 w 5635362"/>
              <a:gd name="connsiteY9" fmla="*/ 6400800 h 6400800"/>
              <a:gd name="connsiteX10" fmla="*/ 3448463 w 5635362"/>
              <a:gd name="connsiteY10" fmla="*/ 6400800 h 6400800"/>
              <a:gd name="connsiteX11" fmla="*/ 2186901 w 5635362"/>
              <a:gd name="connsiteY11" fmla="*/ 6400800 h 6400800"/>
              <a:gd name="connsiteX12" fmla="*/ 1732093 w 5635362"/>
              <a:gd name="connsiteY12" fmla="*/ 6400800 h 6400800"/>
              <a:gd name="connsiteX13" fmla="*/ 533719 w 5635362"/>
              <a:gd name="connsiteY13" fmla="*/ 6400800 h 6400800"/>
              <a:gd name="connsiteX14" fmla="*/ 505663 w 5635362"/>
              <a:gd name="connsiteY14" fmla="*/ 6372685 h 6400800"/>
              <a:gd name="connsiteX15" fmla="*/ 28116 w 5635362"/>
              <a:gd name="connsiteY15" fmla="*/ 5895138 h 6400800"/>
              <a:gd name="connsiteX16" fmla="*/ 0 w 5635362"/>
              <a:gd name="connsiteY16" fmla="*/ 5867081 h 6400800"/>
              <a:gd name="connsiteX17" fmla="*/ 0 w 5635362"/>
              <a:gd name="connsiteY17" fmla="*/ 533720 h 6400800"/>
              <a:gd name="connsiteX18" fmla="*/ 28116 w 5635362"/>
              <a:gd name="connsiteY18" fmla="*/ 505664 h 6400800"/>
              <a:gd name="connsiteX19" fmla="*/ 505663 w 5635362"/>
              <a:gd name="connsiteY19" fmla="*/ 28116 h 6400800"/>
              <a:gd name="connsiteX20" fmla="*/ 533719 w 5635362"/>
              <a:gd name="connsiteY20" fmla="*/ 0 h 6400800"/>
              <a:gd name="connsiteX21" fmla="*/ 1732093 w 5635362"/>
              <a:gd name="connsiteY21" fmla="*/ 0 h 6400800"/>
              <a:gd name="connsiteX22" fmla="*/ 2186901 w 5635362"/>
              <a:gd name="connsiteY22" fmla="*/ 0 h 6400800"/>
              <a:gd name="connsiteX23" fmla="*/ 3448463 w 5635362"/>
              <a:gd name="connsiteY23"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35362" h="6400800">
                <a:moveTo>
                  <a:pt x="3448463" y="0"/>
                </a:moveTo>
                <a:lnTo>
                  <a:pt x="5101644" y="0"/>
                </a:lnTo>
                <a:cubicBezTo>
                  <a:pt x="5117065" y="226"/>
                  <a:pt x="5129507" y="12691"/>
                  <a:pt x="5129700" y="28116"/>
                </a:cubicBezTo>
                <a:cubicBezTo>
                  <a:pt x="5144338" y="285551"/>
                  <a:pt x="5349839" y="491024"/>
                  <a:pt x="5607247" y="505664"/>
                </a:cubicBezTo>
                <a:cubicBezTo>
                  <a:pt x="5622621" y="506010"/>
                  <a:pt x="5635003" y="518361"/>
                  <a:pt x="5635362" y="533719"/>
                </a:cubicBezTo>
                <a:lnTo>
                  <a:pt x="5635362" y="5867081"/>
                </a:lnTo>
                <a:cubicBezTo>
                  <a:pt x="5635123" y="5882503"/>
                  <a:pt x="5622680" y="5894946"/>
                  <a:pt x="5607247" y="5895138"/>
                </a:cubicBezTo>
                <a:cubicBezTo>
                  <a:pt x="5349839" y="5909775"/>
                  <a:pt x="5144338" y="6115278"/>
                  <a:pt x="5129700" y="6372685"/>
                </a:cubicBezTo>
                <a:cubicBezTo>
                  <a:pt x="5129352" y="6388059"/>
                  <a:pt x="5117000" y="6400441"/>
                  <a:pt x="5101644" y="6400800"/>
                </a:cubicBezTo>
                <a:lnTo>
                  <a:pt x="3759086" y="6400800"/>
                </a:lnTo>
                <a:lnTo>
                  <a:pt x="3448463" y="6400800"/>
                </a:lnTo>
                <a:lnTo>
                  <a:pt x="2186901" y="6400800"/>
                </a:lnTo>
                <a:lnTo>
                  <a:pt x="1732093" y="6400800"/>
                </a:lnTo>
                <a:lnTo>
                  <a:pt x="533719" y="6400800"/>
                </a:lnTo>
                <a:cubicBezTo>
                  <a:pt x="518295" y="6400561"/>
                  <a:pt x="505855" y="6388118"/>
                  <a:pt x="505663" y="6372685"/>
                </a:cubicBezTo>
                <a:cubicBezTo>
                  <a:pt x="491024" y="6115278"/>
                  <a:pt x="285551" y="5909775"/>
                  <a:pt x="28116" y="5895138"/>
                </a:cubicBezTo>
                <a:cubicBezTo>
                  <a:pt x="12757" y="5894790"/>
                  <a:pt x="380" y="5882438"/>
                  <a:pt x="0" y="5867081"/>
                </a:cubicBezTo>
                <a:lnTo>
                  <a:pt x="0" y="533720"/>
                </a:lnTo>
                <a:cubicBezTo>
                  <a:pt x="226" y="518296"/>
                  <a:pt x="12691" y="505856"/>
                  <a:pt x="28116" y="505664"/>
                </a:cubicBezTo>
                <a:cubicBezTo>
                  <a:pt x="285551" y="491024"/>
                  <a:pt x="491024" y="285551"/>
                  <a:pt x="505663" y="28116"/>
                </a:cubicBezTo>
                <a:cubicBezTo>
                  <a:pt x="506010" y="12757"/>
                  <a:pt x="518361" y="380"/>
                  <a:pt x="533719" y="0"/>
                </a:cubicBezTo>
                <a:lnTo>
                  <a:pt x="1732093" y="0"/>
                </a:lnTo>
                <a:lnTo>
                  <a:pt x="2186901" y="0"/>
                </a:lnTo>
                <a:lnTo>
                  <a:pt x="3448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Barrel Frame | Notched Shape</a:t>
            </a:r>
          </a:p>
        </p:txBody>
      </p:sp>
      <p:sp>
        <p:nvSpPr>
          <p:cNvPr id="12" name="Picture Placeholder 10">
            <a:extLst>
              <a:ext uri="{FF2B5EF4-FFF2-40B4-BE49-F238E27FC236}">
                <a16:creationId xmlns:a16="http://schemas.microsoft.com/office/drawing/2014/main" id="{4982CC3E-916B-9B4F-8C9E-8AA0E41F4B71}"/>
              </a:ext>
            </a:extLst>
          </p:cNvPr>
          <p:cNvSpPr>
            <a:spLocks noGrp="1"/>
          </p:cNvSpPr>
          <p:nvPr>
            <p:ph type="pic" sz="quarter" idx="21" hasCustomPrompt="1"/>
          </p:nvPr>
        </p:nvSpPr>
        <p:spPr>
          <a:xfrm>
            <a:off x="196850" y="459486"/>
            <a:ext cx="4222750" cy="4224528"/>
          </a:xfrm>
          <a:custGeom>
            <a:avLst/>
            <a:gdLst>
              <a:gd name="connsiteX0" fmla="*/ 759325 w 4222750"/>
              <a:gd name="connsiteY0" fmla="*/ 0 h 4781525"/>
              <a:gd name="connsiteX1" fmla="*/ 1110602 w 4222750"/>
              <a:gd name="connsiteY1" fmla="*/ 0 h 4781525"/>
              <a:gd name="connsiteX2" fmla="*/ 3183587 w 4222750"/>
              <a:gd name="connsiteY2" fmla="*/ 0 h 4781525"/>
              <a:gd name="connsiteX3" fmla="*/ 3384550 w 4222750"/>
              <a:gd name="connsiteY3" fmla="*/ 0 h 4781525"/>
              <a:gd name="connsiteX4" fmla="*/ 3462912 w 4222750"/>
              <a:gd name="connsiteY4" fmla="*/ 0 h 4781525"/>
              <a:gd name="connsiteX5" fmla="*/ 4222750 w 4222750"/>
              <a:gd name="connsiteY5" fmla="*/ 2395380 h 4781525"/>
              <a:gd name="connsiteX6" fmla="*/ 3463425 w 4222750"/>
              <a:gd name="connsiteY6" fmla="*/ 4781525 h 4781525"/>
              <a:gd name="connsiteX7" fmla="*/ 3384550 w 4222750"/>
              <a:gd name="connsiteY7" fmla="*/ 4781525 h 4781525"/>
              <a:gd name="connsiteX8" fmla="*/ 3183587 w 4222750"/>
              <a:gd name="connsiteY8" fmla="*/ 4781525 h 4781525"/>
              <a:gd name="connsiteX9" fmla="*/ 1110602 w 4222750"/>
              <a:gd name="connsiteY9" fmla="*/ 4781525 h 4781525"/>
              <a:gd name="connsiteX10" fmla="*/ 927100 w 4222750"/>
              <a:gd name="connsiteY10" fmla="*/ 4781525 h 4781525"/>
              <a:gd name="connsiteX11" fmla="*/ 759838 w 4222750"/>
              <a:gd name="connsiteY11" fmla="*/ 4781525 h 4781525"/>
              <a:gd name="connsiteX12" fmla="*/ 0 w 4222750"/>
              <a:gd name="connsiteY12" fmla="*/ 2390762 h 4781525"/>
              <a:gd name="connsiteX13" fmla="*/ 759325 w 4222750"/>
              <a:gd name="connsiteY13" fmla="*/ 0 h 47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2750" h="4781525">
                <a:moveTo>
                  <a:pt x="759325" y="0"/>
                </a:moveTo>
                <a:lnTo>
                  <a:pt x="1110602" y="0"/>
                </a:lnTo>
                <a:lnTo>
                  <a:pt x="3183587" y="0"/>
                </a:lnTo>
                <a:lnTo>
                  <a:pt x="3384550" y="0"/>
                </a:lnTo>
                <a:lnTo>
                  <a:pt x="3462912" y="0"/>
                </a:lnTo>
                <a:cubicBezTo>
                  <a:pt x="3462912" y="0"/>
                  <a:pt x="4222750" y="654638"/>
                  <a:pt x="4222750" y="2395380"/>
                </a:cubicBezTo>
                <a:cubicBezTo>
                  <a:pt x="4222750" y="4132530"/>
                  <a:pt x="3463425" y="4781525"/>
                  <a:pt x="3463425" y="4781525"/>
                </a:cubicBezTo>
                <a:lnTo>
                  <a:pt x="3384550" y="4781525"/>
                </a:lnTo>
                <a:lnTo>
                  <a:pt x="3183587" y="4781525"/>
                </a:lnTo>
                <a:lnTo>
                  <a:pt x="1110602" y="4781525"/>
                </a:lnTo>
                <a:lnTo>
                  <a:pt x="927100" y="4781525"/>
                </a:lnTo>
                <a:lnTo>
                  <a:pt x="759838" y="4781525"/>
                </a:lnTo>
                <a:cubicBezTo>
                  <a:pt x="759838" y="4781525"/>
                  <a:pt x="0" y="4128426"/>
                  <a:pt x="0" y="2390762"/>
                </a:cubicBezTo>
                <a:cubicBezTo>
                  <a:pt x="0" y="653099"/>
                  <a:pt x="759325" y="0"/>
                  <a:pt x="75932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4" name="TextBox 13">
            <a:extLst>
              <a:ext uri="{FF2B5EF4-FFF2-40B4-BE49-F238E27FC236}">
                <a16:creationId xmlns:a16="http://schemas.microsoft.com/office/drawing/2014/main" id="{E5C0587B-6590-1C4F-9131-A1D62D224705}"/>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Barrel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68170FF2-5CF2-F34D-A726-07124067DFC6}"/>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E71E7197-CCA6-1F4B-BD7A-CD3EC60B43D4}"/>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778670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tatement Slide w/ Image - Barrel Frame v2">
    <p:bg>
      <p:bgPr>
        <a:solidFill>
          <a:schemeClr val="accent1"/>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B7891FCD-847F-A045-9652-75C66E311F23}"/>
              </a:ext>
            </a:extLst>
          </p:cNvPr>
          <p:cNvSpPr/>
          <p:nvPr userDrawn="1"/>
        </p:nvSpPr>
        <p:spPr>
          <a:xfrm>
            <a:off x="193078" y="459486"/>
            <a:ext cx="4226522" cy="4224528"/>
          </a:xfrm>
          <a:custGeom>
            <a:avLst/>
            <a:gdLst>
              <a:gd name="connsiteX0" fmla="*/ 3448463 w 5635362"/>
              <a:gd name="connsiteY0" fmla="*/ 0 h 6400800"/>
              <a:gd name="connsiteX1" fmla="*/ 5101644 w 5635362"/>
              <a:gd name="connsiteY1" fmla="*/ 0 h 6400800"/>
              <a:gd name="connsiteX2" fmla="*/ 5129700 w 5635362"/>
              <a:gd name="connsiteY2" fmla="*/ 28116 h 6400800"/>
              <a:gd name="connsiteX3" fmla="*/ 5607247 w 5635362"/>
              <a:gd name="connsiteY3" fmla="*/ 505664 h 6400800"/>
              <a:gd name="connsiteX4" fmla="*/ 5635362 w 5635362"/>
              <a:gd name="connsiteY4" fmla="*/ 533719 h 6400800"/>
              <a:gd name="connsiteX5" fmla="*/ 5635362 w 5635362"/>
              <a:gd name="connsiteY5" fmla="*/ 5867081 h 6400800"/>
              <a:gd name="connsiteX6" fmla="*/ 5607247 w 5635362"/>
              <a:gd name="connsiteY6" fmla="*/ 5895138 h 6400800"/>
              <a:gd name="connsiteX7" fmla="*/ 5129700 w 5635362"/>
              <a:gd name="connsiteY7" fmla="*/ 6372685 h 6400800"/>
              <a:gd name="connsiteX8" fmla="*/ 5101644 w 5635362"/>
              <a:gd name="connsiteY8" fmla="*/ 6400800 h 6400800"/>
              <a:gd name="connsiteX9" fmla="*/ 3759086 w 5635362"/>
              <a:gd name="connsiteY9" fmla="*/ 6400800 h 6400800"/>
              <a:gd name="connsiteX10" fmla="*/ 3448463 w 5635362"/>
              <a:gd name="connsiteY10" fmla="*/ 6400800 h 6400800"/>
              <a:gd name="connsiteX11" fmla="*/ 2186901 w 5635362"/>
              <a:gd name="connsiteY11" fmla="*/ 6400800 h 6400800"/>
              <a:gd name="connsiteX12" fmla="*/ 1732093 w 5635362"/>
              <a:gd name="connsiteY12" fmla="*/ 6400800 h 6400800"/>
              <a:gd name="connsiteX13" fmla="*/ 533719 w 5635362"/>
              <a:gd name="connsiteY13" fmla="*/ 6400800 h 6400800"/>
              <a:gd name="connsiteX14" fmla="*/ 505663 w 5635362"/>
              <a:gd name="connsiteY14" fmla="*/ 6372685 h 6400800"/>
              <a:gd name="connsiteX15" fmla="*/ 28116 w 5635362"/>
              <a:gd name="connsiteY15" fmla="*/ 5895138 h 6400800"/>
              <a:gd name="connsiteX16" fmla="*/ 0 w 5635362"/>
              <a:gd name="connsiteY16" fmla="*/ 5867081 h 6400800"/>
              <a:gd name="connsiteX17" fmla="*/ 0 w 5635362"/>
              <a:gd name="connsiteY17" fmla="*/ 533720 h 6400800"/>
              <a:gd name="connsiteX18" fmla="*/ 28116 w 5635362"/>
              <a:gd name="connsiteY18" fmla="*/ 505664 h 6400800"/>
              <a:gd name="connsiteX19" fmla="*/ 505663 w 5635362"/>
              <a:gd name="connsiteY19" fmla="*/ 28116 h 6400800"/>
              <a:gd name="connsiteX20" fmla="*/ 533719 w 5635362"/>
              <a:gd name="connsiteY20" fmla="*/ 0 h 6400800"/>
              <a:gd name="connsiteX21" fmla="*/ 1732093 w 5635362"/>
              <a:gd name="connsiteY21" fmla="*/ 0 h 6400800"/>
              <a:gd name="connsiteX22" fmla="*/ 2186901 w 5635362"/>
              <a:gd name="connsiteY22" fmla="*/ 0 h 6400800"/>
              <a:gd name="connsiteX23" fmla="*/ 3448463 w 5635362"/>
              <a:gd name="connsiteY23"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35362" h="6400800">
                <a:moveTo>
                  <a:pt x="3448463" y="0"/>
                </a:moveTo>
                <a:lnTo>
                  <a:pt x="5101644" y="0"/>
                </a:lnTo>
                <a:cubicBezTo>
                  <a:pt x="5117065" y="226"/>
                  <a:pt x="5129507" y="12691"/>
                  <a:pt x="5129700" y="28116"/>
                </a:cubicBezTo>
                <a:cubicBezTo>
                  <a:pt x="5144338" y="285551"/>
                  <a:pt x="5349839" y="491024"/>
                  <a:pt x="5607247" y="505664"/>
                </a:cubicBezTo>
                <a:cubicBezTo>
                  <a:pt x="5622621" y="506010"/>
                  <a:pt x="5635003" y="518361"/>
                  <a:pt x="5635362" y="533719"/>
                </a:cubicBezTo>
                <a:lnTo>
                  <a:pt x="5635362" y="5867081"/>
                </a:lnTo>
                <a:cubicBezTo>
                  <a:pt x="5635123" y="5882503"/>
                  <a:pt x="5622680" y="5894946"/>
                  <a:pt x="5607247" y="5895138"/>
                </a:cubicBezTo>
                <a:cubicBezTo>
                  <a:pt x="5349839" y="5909775"/>
                  <a:pt x="5144338" y="6115278"/>
                  <a:pt x="5129700" y="6372685"/>
                </a:cubicBezTo>
                <a:cubicBezTo>
                  <a:pt x="5129352" y="6388059"/>
                  <a:pt x="5117000" y="6400441"/>
                  <a:pt x="5101644" y="6400800"/>
                </a:cubicBezTo>
                <a:lnTo>
                  <a:pt x="3759086" y="6400800"/>
                </a:lnTo>
                <a:lnTo>
                  <a:pt x="3448463" y="6400800"/>
                </a:lnTo>
                <a:lnTo>
                  <a:pt x="2186901" y="6400800"/>
                </a:lnTo>
                <a:lnTo>
                  <a:pt x="1732093" y="6400800"/>
                </a:lnTo>
                <a:lnTo>
                  <a:pt x="533719" y="6400800"/>
                </a:lnTo>
                <a:cubicBezTo>
                  <a:pt x="518295" y="6400561"/>
                  <a:pt x="505855" y="6388118"/>
                  <a:pt x="505663" y="6372685"/>
                </a:cubicBezTo>
                <a:cubicBezTo>
                  <a:pt x="491024" y="6115278"/>
                  <a:pt x="285551" y="5909775"/>
                  <a:pt x="28116" y="5895138"/>
                </a:cubicBezTo>
                <a:cubicBezTo>
                  <a:pt x="12757" y="5894790"/>
                  <a:pt x="380" y="5882438"/>
                  <a:pt x="0" y="5867081"/>
                </a:cubicBezTo>
                <a:lnTo>
                  <a:pt x="0" y="533720"/>
                </a:lnTo>
                <a:cubicBezTo>
                  <a:pt x="226" y="518296"/>
                  <a:pt x="12691" y="505856"/>
                  <a:pt x="28116" y="505664"/>
                </a:cubicBezTo>
                <a:cubicBezTo>
                  <a:pt x="285551" y="491024"/>
                  <a:pt x="491024" y="285551"/>
                  <a:pt x="505663" y="28116"/>
                </a:cubicBezTo>
                <a:cubicBezTo>
                  <a:pt x="506010" y="12757"/>
                  <a:pt x="518361" y="380"/>
                  <a:pt x="533719" y="0"/>
                </a:cubicBezTo>
                <a:lnTo>
                  <a:pt x="1732093" y="0"/>
                </a:lnTo>
                <a:lnTo>
                  <a:pt x="2186901" y="0"/>
                </a:lnTo>
                <a:lnTo>
                  <a:pt x="3448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Notched Shape | Barrel Frame</a:t>
            </a:r>
          </a:p>
        </p:txBody>
      </p:sp>
      <p:sp>
        <p:nvSpPr>
          <p:cNvPr id="12" name="Picture Placeholder 10">
            <a:extLst>
              <a:ext uri="{FF2B5EF4-FFF2-40B4-BE49-F238E27FC236}">
                <a16:creationId xmlns:a16="http://schemas.microsoft.com/office/drawing/2014/main" id="{4982CC3E-916B-9B4F-8C9E-8AA0E41F4B71}"/>
              </a:ext>
            </a:extLst>
          </p:cNvPr>
          <p:cNvSpPr>
            <a:spLocks noGrp="1"/>
          </p:cNvSpPr>
          <p:nvPr>
            <p:ph type="pic" sz="quarter" idx="21" hasCustomPrompt="1"/>
          </p:nvPr>
        </p:nvSpPr>
        <p:spPr>
          <a:xfrm>
            <a:off x="4759031" y="459486"/>
            <a:ext cx="4222750" cy="4224528"/>
          </a:xfrm>
          <a:custGeom>
            <a:avLst/>
            <a:gdLst>
              <a:gd name="connsiteX0" fmla="*/ 759325 w 4222750"/>
              <a:gd name="connsiteY0" fmla="*/ 0 h 4781525"/>
              <a:gd name="connsiteX1" fmla="*/ 1110602 w 4222750"/>
              <a:gd name="connsiteY1" fmla="*/ 0 h 4781525"/>
              <a:gd name="connsiteX2" fmla="*/ 3183587 w 4222750"/>
              <a:gd name="connsiteY2" fmla="*/ 0 h 4781525"/>
              <a:gd name="connsiteX3" fmla="*/ 3384550 w 4222750"/>
              <a:gd name="connsiteY3" fmla="*/ 0 h 4781525"/>
              <a:gd name="connsiteX4" fmla="*/ 3462912 w 4222750"/>
              <a:gd name="connsiteY4" fmla="*/ 0 h 4781525"/>
              <a:gd name="connsiteX5" fmla="*/ 4222750 w 4222750"/>
              <a:gd name="connsiteY5" fmla="*/ 2395380 h 4781525"/>
              <a:gd name="connsiteX6" fmla="*/ 3463425 w 4222750"/>
              <a:gd name="connsiteY6" fmla="*/ 4781525 h 4781525"/>
              <a:gd name="connsiteX7" fmla="*/ 3384550 w 4222750"/>
              <a:gd name="connsiteY7" fmla="*/ 4781525 h 4781525"/>
              <a:gd name="connsiteX8" fmla="*/ 3183587 w 4222750"/>
              <a:gd name="connsiteY8" fmla="*/ 4781525 h 4781525"/>
              <a:gd name="connsiteX9" fmla="*/ 1110602 w 4222750"/>
              <a:gd name="connsiteY9" fmla="*/ 4781525 h 4781525"/>
              <a:gd name="connsiteX10" fmla="*/ 927100 w 4222750"/>
              <a:gd name="connsiteY10" fmla="*/ 4781525 h 4781525"/>
              <a:gd name="connsiteX11" fmla="*/ 759838 w 4222750"/>
              <a:gd name="connsiteY11" fmla="*/ 4781525 h 4781525"/>
              <a:gd name="connsiteX12" fmla="*/ 0 w 4222750"/>
              <a:gd name="connsiteY12" fmla="*/ 2390762 h 4781525"/>
              <a:gd name="connsiteX13" fmla="*/ 759325 w 4222750"/>
              <a:gd name="connsiteY13" fmla="*/ 0 h 47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2750" h="4781525">
                <a:moveTo>
                  <a:pt x="759325" y="0"/>
                </a:moveTo>
                <a:lnTo>
                  <a:pt x="1110602" y="0"/>
                </a:lnTo>
                <a:lnTo>
                  <a:pt x="3183587" y="0"/>
                </a:lnTo>
                <a:lnTo>
                  <a:pt x="3384550" y="0"/>
                </a:lnTo>
                <a:lnTo>
                  <a:pt x="3462912" y="0"/>
                </a:lnTo>
                <a:cubicBezTo>
                  <a:pt x="3462912" y="0"/>
                  <a:pt x="4222750" y="654638"/>
                  <a:pt x="4222750" y="2395380"/>
                </a:cubicBezTo>
                <a:cubicBezTo>
                  <a:pt x="4222750" y="4132530"/>
                  <a:pt x="3463425" y="4781525"/>
                  <a:pt x="3463425" y="4781525"/>
                </a:cubicBezTo>
                <a:lnTo>
                  <a:pt x="3384550" y="4781525"/>
                </a:lnTo>
                <a:lnTo>
                  <a:pt x="3183587" y="4781525"/>
                </a:lnTo>
                <a:lnTo>
                  <a:pt x="1110602" y="4781525"/>
                </a:lnTo>
                <a:lnTo>
                  <a:pt x="927100" y="4781525"/>
                </a:lnTo>
                <a:lnTo>
                  <a:pt x="759838" y="4781525"/>
                </a:lnTo>
                <a:cubicBezTo>
                  <a:pt x="759838" y="4781525"/>
                  <a:pt x="0" y="4128426"/>
                  <a:pt x="0" y="2390762"/>
                </a:cubicBezTo>
                <a:cubicBezTo>
                  <a:pt x="0" y="653099"/>
                  <a:pt x="759325" y="0"/>
                  <a:pt x="75932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4" name="TextBox 13">
            <a:extLst>
              <a:ext uri="{FF2B5EF4-FFF2-40B4-BE49-F238E27FC236}">
                <a16:creationId xmlns:a16="http://schemas.microsoft.com/office/drawing/2014/main" id="{E5C0587B-6590-1C4F-9131-A1D62D224705}"/>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Barrel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68170FF2-5CF2-F34D-A726-07124067DFC6}"/>
              </a:ext>
            </a:extLst>
          </p:cNvPr>
          <p:cNvSpPr>
            <a:spLocks noGrp="1"/>
          </p:cNvSpPr>
          <p:nvPr>
            <p:ph type="title" hasCustomPrompt="1"/>
          </p:nvPr>
        </p:nvSpPr>
        <p:spPr>
          <a:xfrm>
            <a:off x="2189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E71E7197-CCA6-1F4B-BD7A-CD3EC60B43D4}"/>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36933855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plit Statement Slide w/ Image - Barrel Frame">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620938-F65E-1248-9491-2B0C43FD3327}"/>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1" name="Freeform 10">
            <a:extLst>
              <a:ext uri="{FF2B5EF4-FFF2-40B4-BE49-F238E27FC236}">
                <a16:creationId xmlns:a16="http://schemas.microsoft.com/office/drawing/2014/main" id="{A873B20D-6AE5-2A44-AB8F-3AE377CF471B}"/>
              </a:ext>
            </a:extLst>
          </p:cNvPr>
          <p:cNvSpPr/>
          <p:nvPr userDrawn="1"/>
        </p:nvSpPr>
        <p:spPr>
          <a:xfrm>
            <a:off x="4726978" y="459486"/>
            <a:ext cx="4226522" cy="4224528"/>
          </a:xfrm>
          <a:custGeom>
            <a:avLst/>
            <a:gdLst>
              <a:gd name="connsiteX0" fmla="*/ 3448463 w 5635362"/>
              <a:gd name="connsiteY0" fmla="*/ 0 h 6400800"/>
              <a:gd name="connsiteX1" fmla="*/ 5101644 w 5635362"/>
              <a:gd name="connsiteY1" fmla="*/ 0 h 6400800"/>
              <a:gd name="connsiteX2" fmla="*/ 5129700 w 5635362"/>
              <a:gd name="connsiteY2" fmla="*/ 28116 h 6400800"/>
              <a:gd name="connsiteX3" fmla="*/ 5607247 w 5635362"/>
              <a:gd name="connsiteY3" fmla="*/ 505664 h 6400800"/>
              <a:gd name="connsiteX4" fmla="*/ 5635362 w 5635362"/>
              <a:gd name="connsiteY4" fmla="*/ 533719 h 6400800"/>
              <a:gd name="connsiteX5" fmla="*/ 5635362 w 5635362"/>
              <a:gd name="connsiteY5" fmla="*/ 5867081 h 6400800"/>
              <a:gd name="connsiteX6" fmla="*/ 5607247 w 5635362"/>
              <a:gd name="connsiteY6" fmla="*/ 5895138 h 6400800"/>
              <a:gd name="connsiteX7" fmla="*/ 5129700 w 5635362"/>
              <a:gd name="connsiteY7" fmla="*/ 6372685 h 6400800"/>
              <a:gd name="connsiteX8" fmla="*/ 5101644 w 5635362"/>
              <a:gd name="connsiteY8" fmla="*/ 6400800 h 6400800"/>
              <a:gd name="connsiteX9" fmla="*/ 3759086 w 5635362"/>
              <a:gd name="connsiteY9" fmla="*/ 6400800 h 6400800"/>
              <a:gd name="connsiteX10" fmla="*/ 3448463 w 5635362"/>
              <a:gd name="connsiteY10" fmla="*/ 6400800 h 6400800"/>
              <a:gd name="connsiteX11" fmla="*/ 2186901 w 5635362"/>
              <a:gd name="connsiteY11" fmla="*/ 6400800 h 6400800"/>
              <a:gd name="connsiteX12" fmla="*/ 1732093 w 5635362"/>
              <a:gd name="connsiteY12" fmla="*/ 6400800 h 6400800"/>
              <a:gd name="connsiteX13" fmla="*/ 533719 w 5635362"/>
              <a:gd name="connsiteY13" fmla="*/ 6400800 h 6400800"/>
              <a:gd name="connsiteX14" fmla="*/ 505663 w 5635362"/>
              <a:gd name="connsiteY14" fmla="*/ 6372685 h 6400800"/>
              <a:gd name="connsiteX15" fmla="*/ 28116 w 5635362"/>
              <a:gd name="connsiteY15" fmla="*/ 5895138 h 6400800"/>
              <a:gd name="connsiteX16" fmla="*/ 0 w 5635362"/>
              <a:gd name="connsiteY16" fmla="*/ 5867081 h 6400800"/>
              <a:gd name="connsiteX17" fmla="*/ 0 w 5635362"/>
              <a:gd name="connsiteY17" fmla="*/ 533720 h 6400800"/>
              <a:gd name="connsiteX18" fmla="*/ 28116 w 5635362"/>
              <a:gd name="connsiteY18" fmla="*/ 505664 h 6400800"/>
              <a:gd name="connsiteX19" fmla="*/ 505663 w 5635362"/>
              <a:gd name="connsiteY19" fmla="*/ 28116 h 6400800"/>
              <a:gd name="connsiteX20" fmla="*/ 533719 w 5635362"/>
              <a:gd name="connsiteY20" fmla="*/ 0 h 6400800"/>
              <a:gd name="connsiteX21" fmla="*/ 1732093 w 5635362"/>
              <a:gd name="connsiteY21" fmla="*/ 0 h 6400800"/>
              <a:gd name="connsiteX22" fmla="*/ 2186901 w 5635362"/>
              <a:gd name="connsiteY22" fmla="*/ 0 h 6400800"/>
              <a:gd name="connsiteX23" fmla="*/ 3448463 w 5635362"/>
              <a:gd name="connsiteY23"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35362" h="6400800">
                <a:moveTo>
                  <a:pt x="3448463" y="0"/>
                </a:moveTo>
                <a:lnTo>
                  <a:pt x="5101644" y="0"/>
                </a:lnTo>
                <a:cubicBezTo>
                  <a:pt x="5117065" y="226"/>
                  <a:pt x="5129507" y="12691"/>
                  <a:pt x="5129700" y="28116"/>
                </a:cubicBezTo>
                <a:cubicBezTo>
                  <a:pt x="5144338" y="285551"/>
                  <a:pt x="5349839" y="491024"/>
                  <a:pt x="5607247" y="505664"/>
                </a:cubicBezTo>
                <a:cubicBezTo>
                  <a:pt x="5622621" y="506010"/>
                  <a:pt x="5635003" y="518361"/>
                  <a:pt x="5635362" y="533719"/>
                </a:cubicBezTo>
                <a:lnTo>
                  <a:pt x="5635362" y="5867081"/>
                </a:lnTo>
                <a:cubicBezTo>
                  <a:pt x="5635123" y="5882503"/>
                  <a:pt x="5622680" y="5894946"/>
                  <a:pt x="5607247" y="5895138"/>
                </a:cubicBezTo>
                <a:cubicBezTo>
                  <a:pt x="5349839" y="5909775"/>
                  <a:pt x="5144338" y="6115278"/>
                  <a:pt x="5129700" y="6372685"/>
                </a:cubicBezTo>
                <a:cubicBezTo>
                  <a:pt x="5129352" y="6388059"/>
                  <a:pt x="5117000" y="6400441"/>
                  <a:pt x="5101644" y="6400800"/>
                </a:cubicBezTo>
                <a:lnTo>
                  <a:pt x="3759086" y="6400800"/>
                </a:lnTo>
                <a:lnTo>
                  <a:pt x="3448463" y="6400800"/>
                </a:lnTo>
                <a:lnTo>
                  <a:pt x="2186901" y="6400800"/>
                </a:lnTo>
                <a:lnTo>
                  <a:pt x="1732093" y="6400800"/>
                </a:lnTo>
                <a:lnTo>
                  <a:pt x="533719" y="6400800"/>
                </a:lnTo>
                <a:cubicBezTo>
                  <a:pt x="518295" y="6400561"/>
                  <a:pt x="505855" y="6388118"/>
                  <a:pt x="505663" y="6372685"/>
                </a:cubicBezTo>
                <a:cubicBezTo>
                  <a:pt x="491024" y="6115278"/>
                  <a:pt x="285551" y="5909775"/>
                  <a:pt x="28116" y="5895138"/>
                </a:cubicBezTo>
                <a:cubicBezTo>
                  <a:pt x="12757" y="5894790"/>
                  <a:pt x="380" y="5882438"/>
                  <a:pt x="0" y="5867081"/>
                </a:cubicBezTo>
                <a:lnTo>
                  <a:pt x="0" y="533720"/>
                </a:lnTo>
                <a:cubicBezTo>
                  <a:pt x="226" y="518296"/>
                  <a:pt x="12691" y="505856"/>
                  <a:pt x="28116" y="505664"/>
                </a:cubicBezTo>
                <a:cubicBezTo>
                  <a:pt x="285551" y="491024"/>
                  <a:pt x="491024" y="285551"/>
                  <a:pt x="505663" y="28116"/>
                </a:cubicBezTo>
                <a:cubicBezTo>
                  <a:pt x="506010" y="12757"/>
                  <a:pt x="518361" y="380"/>
                  <a:pt x="533719" y="0"/>
                </a:cubicBezTo>
                <a:lnTo>
                  <a:pt x="1732093" y="0"/>
                </a:lnTo>
                <a:lnTo>
                  <a:pt x="2186901" y="0"/>
                </a:lnTo>
                <a:lnTo>
                  <a:pt x="3448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4" name="Picture Placeholder 10">
            <a:extLst>
              <a:ext uri="{FF2B5EF4-FFF2-40B4-BE49-F238E27FC236}">
                <a16:creationId xmlns:a16="http://schemas.microsoft.com/office/drawing/2014/main" id="{0C0EDCDE-0771-9C4C-89F1-8D32A7CE41C0}"/>
              </a:ext>
            </a:extLst>
          </p:cNvPr>
          <p:cNvSpPr>
            <a:spLocks noGrp="1"/>
          </p:cNvSpPr>
          <p:nvPr>
            <p:ph type="pic" sz="quarter" idx="21" hasCustomPrompt="1"/>
          </p:nvPr>
        </p:nvSpPr>
        <p:spPr>
          <a:xfrm>
            <a:off x="196850" y="459486"/>
            <a:ext cx="4222750" cy="4224528"/>
          </a:xfrm>
          <a:custGeom>
            <a:avLst/>
            <a:gdLst>
              <a:gd name="connsiteX0" fmla="*/ 759325 w 4222750"/>
              <a:gd name="connsiteY0" fmla="*/ 0 h 4781525"/>
              <a:gd name="connsiteX1" fmla="*/ 1110602 w 4222750"/>
              <a:gd name="connsiteY1" fmla="*/ 0 h 4781525"/>
              <a:gd name="connsiteX2" fmla="*/ 3183587 w 4222750"/>
              <a:gd name="connsiteY2" fmla="*/ 0 h 4781525"/>
              <a:gd name="connsiteX3" fmla="*/ 3384550 w 4222750"/>
              <a:gd name="connsiteY3" fmla="*/ 0 h 4781525"/>
              <a:gd name="connsiteX4" fmla="*/ 3462912 w 4222750"/>
              <a:gd name="connsiteY4" fmla="*/ 0 h 4781525"/>
              <a:gd name="connsiteX5" fmla="*/ 4222750 w 4222750"/>
              <a:gd name="connsiteY5" fmla="*/ 2395380 h 4781525"/>
              <a:gd name="connsiteX6" fmla="*/ 3463425 w 4222750"/>
              <a:gd name="connsiteY6" fmla="*/ 4781525 h 4781525"/>
              <a:gd name="connsiteX7" fmla="*/ 3384550 w 4222750"/>
              <a:gd name="connsiteY7" fmla="*/ 4781525 h 4781525"/>
              <a:gd name="connsiteX8" fmla="*/ 3183587 w 4222750"/>
              <a:gd name="connsiteY8" fmla="*/ 4781525 h 4781525"/>
              <a:gd name="connsiteX9" fmla="*/ 1110602 w 4222750"/>
              <a:gd name="connsiteY9" fmla="*/ 4781525 h 4781525"/>
              <a:gd name="connsiteX10" fmla="*/ 927100 w 4222750"/>
              <a:gd name="connsiteY10" fmla="*/ 4781525 h 4781525"/>
              <a:gd name="connsiteX11" fmla="*/ 759838 w 4222750"/>
              <a:gd name="connsiteY11" fmla="*/ 4781525 h 4781525"/>
              <a:gd name="connsiteX12" fmla="*/ 0 w 4222750"/>
              <a:gd name="connsiteY12" fmla="*/ 2390762 h 4781525"/>
              <a:gd name="connsiteX13" fmla="*/ 759325 w 4222750"/>
              <a:gd name="connsiteY13" fmla="*/ 0 h 47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2750" h="4781525">
                <a:moveTo>
                  <a:pt x="759325" y="0"/>
                </a:moveTo>
                <a:lnTo>
                  <a:pt x="1110602" y="0"/>
                </a:lnTo>
                <a:lnTo>
                  <a:pt x="3183587" y="0"/>
                </a:lnTo>
                <a:lnTo>
                  <a:pt x="3384550" y="0"/>
                </a:lnTo>
                <a:lnTo>
                  <a:pt x="3462912" y="0"/>
                </a:lnTo>
                <a:cubicBezTo>
                  <a:pt x="3462912" y="0"/>
                  <a:pt x="4222750" y="654638"/>
                  <a:pt x="4222750" y="2395380"/>
                </a:cubicBezTo>
                <a:cubicBezTo>
                  <a:pt x="4222750" y="4132530"/>
                  <a:pt x="3463425" y="4781525"/>
                  <a:pt x="3463425" y="4781525"/>
                </a:cubicBezTo>
                <a:lnTo>
                  <a:pt x="3384550" y="4781525"/>
                </a:lnTo>
                <a:lnTo>
                  <a:pt x="3183587" y="4781525"/>
                </a:lnTo>
                <a:lnTo>
                  <a:pt x="1110602" y="4781525"/>
                </a:lnTo>
                <a:lnTo>
                  <a:pt x="927100" y="4781525"/>
                </a:lnTo>
                <a:lnTo>
                  <a:pt x="759838" y="4781525"/>
                </a:lnTo>
                <a:cubicBezTo>
                  <a:pt x="759838" y="4781525"/>
                  <a:pt x="0" y="4128426"/>
                  <a:pt x="0" y="2390762"/>
                </a:cubicBezTo>
                <a:cubicBezTo>
                  <a:pt x="0" y="653099"/>
                  <a:pt x="759325" y="0"/>
                  <a:pt x="75932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5" name="Text Placeholder 46">
            <a:extLst>
              <a:ext uri="{FF2B5EF4-FFF2-40B4-BE49-F238E27FC236}">
                <a16:creationId xmlns:a16="http://schemas.microsoft.com/office/drawing/2014/main" id="{5688F745-6BD6-A240-ACB9-0E69F40A8A16}"/>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Barrel Frame | Notched Shape</a:t>
            </a:r>
          </a:p>
        </p:txBody>
      </p:sp>
      <p:sp>
        <p:nvSpPr>
          <p:cNvPr id="17" name="TextBox 16">
            <a:extLst>
              <a:ext uri="{FF2B5EF4-FFF2-40B4-BE49-F238E27FC236}">
                <a16:creationId xmlns:a16="http://schemas.microsoft.com/office/drawing/2014/main" id="{E9970987-B705-7046-AC1A-3098106FE6A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Barrel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8" name="Title 5">
            <a:extLst>
              <a:ext uri="{FF2B5EF4-FFF2-40B4-BE49-F238E27FC236}">
                <a16:creationId xmlns:a16="http://schemas.microsoft.com/office/drawing/2014/main" id="{03CDA041-809F-CC48-9E1D-417B3191BF0B}"/>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8939765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plit Statement Slide | Barrel Frame Only">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620938-F65E-1248-9491-2B0C43FD3327}"/>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Barrel Frame - No Shape</a:t>
            </a:r>
          </a:p>
        </p:txBody>
      </p:sp>
      <p:sp>
        <p:nvSpPr>
          <p:cNvPr id="12" name="Picture Placeholder 10">
            <a:extLst>
              <a:ext uri="{FF2B5EF4-FFF2-40B4-BE49-F238E27FC236}">
                <a16:creationId xmlns:a16="http://schemas.microsoft.com/office/drawing/2014/main" id="{5CE73C8E-B326-D040-8CF5-BA05A7CEF537}"/>
              </a:ext>
            </a:extLst>
          </p:cNvPr>
          <p:cNvSpPr>
            <a:spLocks noGrp="1"/>
          </p:cNvSpPr>
          <p:nvPr>
            <p:ph type="pic" sz="quarter" idx="21" hasCustomPrompt="1"/>
          </p:nvPr>
        </p:nvSpPr>
        <p:spPr>
          <a:xfrm>
            <a:off x="196850" y="459486"/>
            <a:ext cx="4222750" cy="4224528"/>
          </a:xfrm>
          <a:custGeom>
            <a:avLst/>
            <a:gdLst>
              <a:gd name="connsiteX0" fmla="*/ 759325 w 4222750"/>
              <a:gd name="connsiteY0" fmla="*/ 0 h 4781525"/>
              <a:gd name="connsiteX1" fmla="*/ 1110602 w 4222750"/>
              <a:gd name="connsiteY1" fmla="*/ 0 h 4781525"/>
              <a:gd name="connsiteX2" fmla="*/ 3183587 w 4222750"/>
              <a:gd name="connsiteY2" fmla="*/ 0 h 4781525"/>
              <a:gd name="connsiteX3" fmla="*/ 3384550 w 4222750"/>
              <a:gd name="connsiteY3" fmla="*/ 0 h 4781525"/>
              <a:gd name="connsiteX4" fmla="*/ 3462912 w 4222750"/>
              <a:gd name="connsiteY4" fmla="*/ 0 h 4781525"/>
              <a:gd name="connsiteX5" fmla="*/ 4222750 w 4222750"/>
              <a:gd name="connsiteY5" fmla="*/ 2395380 h 4781525"/>
              <a:gd name="connsiteX6" fmla="*/ 3463425 w 4222750"/>
              <a:gd name="connsiteY6" fmla="*/ 4781525 h 4781525"/>
              <a:gd name="connsiteX7" fmla="*/ 3384550 w 4222750"/>
              <a:gd name="connsiteY7" fmla="*/ 4781525 h 4781525"/>
              <a:gd name="connsiteX8" fmla="*/ 3183587 w 4222750"/>
              <a:gd name="connsiteY8" fmla="*/ 4781525 h 4781525"/>
              <a:gd name="connsiteX9" fmla="*/ 1110602 w 4222750"/>
              <a:gd name="connsiteY9" fmla="*/ 4781525 h 4781525"/>
              <a:gd name="connsiteX10" fmla="*/ 927100 w 4222750"/>
              <a:gd name="connsiteY10" fmla="*/ 4781525 h 4781525"/>
              <a:gd name="connsiteX11" fmla="*/ 759838 w 4222750"/>
              <a:gd name="connsiteY11" fmla="*/ 4781525 h 4781525"/>
              <a:gd name="connsiteX12" fmla="*/ 0 w 4222750"/>
              <a:gd name="connsiteY12" fmla="*/ 2390762 h 4781525"/>
              <a:gd name="connsiteX13" fmla="*/ 759325 w 4222750"/>
              <a:gd name="connsiteY13" fmla="*/ 0 h 47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2750" h="4781525">
                <a:moveTo>
                  <a:pt x="759325" y="0"/>
                </a:moveTo>
                <a:lnTo>
                  <a:pt x="1110602" y="0"/>
                </a:lnTo>
                <a:lnTo>
                  <a:pt x="3183587" y="0"/>
                </a:lnTo>
                <a:lnTo>
                  <a:pt x="3384550" y="0"/>
                </a:lnTo>
                <a:lnTo>
                  <a:pt x="3462912" y="0"/>
                </a:lnTo>
                <a:cubicBezTo>
                  <a:pt x="3462912" y="0"/>
                  <a:pt x="4222750" y="654638"/>
                  <a:pt x="4222750" y="2395380"/>
                </a:cubicBezTo>
                <a:cubicBezTo>
                  <a:pt x="4222750" y="4132530"/>
                  <a:pt x="3463425" y="4781525"/>
                  <a:pt x="3463425" y="4781525"/>
                </a:cubicBezTo>
                <a:lnTo>
                  <a:pt x="3384550" y="4781525"/>
                </a:lnTo>
                <a:lnTo>
                  <a:pt x="3183587" y="4781525"/>
                </a:lnTo>
                <a:lnTo>
                  <a:pt x="1110602" y="4781525"/>
                </a:lnTo>
                <a:lnTo>
                  <a:pt x="927100" y="4781525"/>
                </a:lnTo>
                <a:lnTo>
                  <a:pt x="759838" y="4781525"/>
                </a:lnTo>
                <a:cubicBezTo>
                  <a:pt x="759838" y="4781525"/>
                  <a:pt x="0" y="4128426"/>
                  <a:pt x="0" y="2390762"/>
                </a:cubicBezTo>
                <a:cubicBezTo>
                  <a:pt x="0" y="653099"/>
                  <a:pt x="759325" y="0"/>
                  <a:pt x="75932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3" name="Text Placeholder 46">
            <a:extLst>
              <a:ext uri="{FF2B5EF4-FFF2-40B4-BE49-F238E27FC236}">
                <a16:creationId xmlns:a16="http://schemas.microsoft.com/office/drawing/2014/main" id="{409FC04E-2C2A-204C-97FA-A9F9BC37F98F}"/>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5" name="TextBox 14">
            <a:extLst>
              <a:ext uri="{FF2B5EF4-FFF2-40B4-BE49-F238E27FC236}">
                <a16:creationId xmlns:a16="http://schemas.microsoft.com/office/drawing/2014/main" id="{84C00A84-98D4-5642-ADA7-6B060735C082}"/>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Barrel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54893313-C68E-A94E-87C0-E430D3ABC193}"/>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37413710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tatement Slide w/ Image - Pennant Frame">
    <p:bg>
      <p:bgPr>
        <a:solidFill>
          <a:schemeClr val="accent1"/>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368E1873-B24C-A342-AF59-3EEA5E34A35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460375"/>
            <a:ext cx="4222750" cy="4222750"/>
          </a:xfrm>
          <a:prstGeom prst="rect">
            <a:avLst/>
          </a:prstGeom>
        </p:spPr>
      </p:pic>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Pennant Frame | Barrel Shape</a:t>
            </a:r>
          </a:p>
        </p:txBody>
      </p:sp>
      <p:sp>
        <p:nvSpPr>
          <p:cNvPr id="12" name="Picture Placeholder 9">
            <a:extLst>
              <a:ext uri="{FF2B5EF4-FFF2-40B4-BE49-F238E27FC236}">
                <a16:creationId xmlns:a16="http://schemas.microsoft.com/office/drawing/2014/main" id="{3B166E79-97FE-E84D-AAFC-606A3EA5F463}"/>
              </a:ext>
            </a:extLst>
          </p:cNvPr>
          <p:cNvSpPr>
            <a:spLocks noGrp="1"/>
          </p:cNvSpPr>
          <p:nvPr>
            <p:ph type="pic" sz="quarter" idx="21" hasCustomPrompt="1"/>
          </p:nvPr>
        </p:nvSpPr>
        <p:spPr>
          <a:xfrm>
            <a:off x="261448" y="459486"/>
            <a:ext cx="4088130" cy="4224528"/>
          </a:xfrm>
          <a:custGeom>
            <a:avLst/>
            <a:gdLst>
              <a:gd name="connsiteX0" fmla="*/ 116806 w 4230026"/>
              <a:gd name="connsiteY0" fmla="*/ 0 h 4800600"/>
              <a:gd name="connsiteX1" fmla="*/ 4113220 w 4230026"/>
              <a:gd name="connsiteY1" fmla="*/ 0 h 4800600"/>
              <a:gd name="connsiteX2" fmla="*/ 4230026 w 4230026"/>
              <a:gd name="connsiteY2" fmla="*/ 116549 h 4800600"/>
              <a:gd name="connsiteX3" fmla="*/ 4230026 w 4230026"/>
              <a:gd name="connsiteY3" fmla="*/ 1070575 h 4800600"/>
              <a:gd name="connsiteX4" fmla="*/ 4230026 w 4230026"/>
              <a:gd name="connsiteY4" fmla="*/ 1528767 h 4800600"/>
              <a:gd name="connsiteX5" fmla="*/ 4230026 w 4230026"/>
              <a:gd name="connsiteY5" fmla="*/ 3241096 h 4800600"/>
              <a:gd name="connsiteX6" fmla="*/ 4181591 w 4230026"/>
              <a:gd name="connsiteY6" fmla="*/ 3335743 h 4800600"/>
              <a:gd name="connsiteX7" fmla="*/ 2183385 w 4230026"/>
              <a:gd name="connsiteY7" fmla="*/ 4778477 h 4800600"/>
              <a:gd name="connsiteX8" fmla="*/ 2046642 w 4230026"/>
              <a:gd name="connsiteY8" fmla="*/ 4778477 h 4800600"/>
              <a:gd name="connsiteX9" fmla="*/ 48435 w 4230026"/>
              <a:gd name="connsiteY9" fmla="*/ 3335743 h 4800600"/>
              <a:gd name="connsiteX10" fmla="*/ 0 w 4230026"/>
              <a:gd name="connsiteY10" fmla="*/ 3241096 h 4800600"/>
              <a:gd name="connsiteX11" fmla="*/ 0 w 4230026"/>
              <a:gd name="connsiteY11" fmla="*/ 1528767 h 4800600"/>
              <a:gd name="connsiteX12" fmla="*/ 0 w 4230026"/>
              <a:gd name="connsiteY12" fmla="*/ 1070575 h 4800600"/>
              <a:gd name="connsiteX13" fmla="*/ 0 w 4230026"/>
              <a:gd name="connsiteY13" fmla="*/ 116549 h 4800600"/>
              <a:gd name="connsiteX14" fmla="*/ 116806 w 4230026"/>
              <a:gd name="connsiteY14" fmla="*/ 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30026" h="4800600">
                <a:moveTo>
                  <a:pt x="116806" y="0"/>
                </a:moveTo>
                <a:lnTo>
                  <a:pt x="4113220" y="0"/>
                </a:lnTo>
                <a:cubicBezTo>
                  <a:pt x="4177632" y="31"/>
                  <a:pt x="4229868" y="52157"/>
                  <a:pt x="4230026" y="116549"/>
                </a:cubicBezTo>
                <a:lnTo>
                  <a:pt x="4230026" y="1070575"/>
                </a:lnTo>
                <a:lnTo>
                  <a:pt x="4230026" y="1528767"/>
                </a:lnTo>
                <a:lnTo>
                  <a:pt x="4230026" y="3241096"/>
                </a:lnTo>
                <a:cubicBezTo>
                  <a:pt x="4230026" y="3278589"/>
                  <a:pt x="4212004" y="3313801"/>
                  <a:pt x="4181591" y="3335743"/>
                </a:cubicBezTo>
                <a:lnTo>
                  <a:pt x="2183385" y="4778477"/>
                </a:lnTo>
                <a:cubicBezTo>
                  <a:pt x="2142576" y="4807975"/>
                  <a:pt x="2087450" y="4807975"/>
                  <a:pt x="2046642" y="4778477"/>
                </a:cubicBezTo>
                <a:lnTo>
                  <a:pt x="48435" y="3335743"/>
                </a:lnTo>
                <a:cubicBezTo>
                  <a:pt x="18021" y="3313801"/>
                  <a:pt x="1" y="3278589"/>
                  <a:pt x="0" y="3241096"/>
                </a:cubicBezTo>
                <a:lnTo>
                  <a:pt x="0" y="1528767"/>
                </a:lnTo>
                <a:lnTo>
                  <a:pt x="0" y="1070575"/>
                </a:lnTo>
                <a:lnTo>
                  <a:pt x="0" y="116549"/>
                </a:lnTo>
                <a:cubicBezTo>
                  <a:pt x="156" y="52157"/>
                  <a:pt x="52394" y="31"/>
                  <a:pt x="116806"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4" name="TextBox 13">
            <a:extLst>
              <a:ext uri="{FF2B5EF4-FFF2-40B4-BE49-F238E27FC236}">
                <a16:creationId xmlns:a16="http://schemas.microsoft.com/office/drawing/2014/main" id="{2D690A06-2C85-CA44-B4E8-B1CAABEA186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Pennant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27C1E499-8510-FF40-A11C-D40BB4F4BFA9}"/>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93329D26-0CF1-804C-AD50-422D0C5A60FC}"/>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17103388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Slide-4">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F2DCCF8-F706-4843-A240-D8DD9F338ACF}"/>
              </a:ext>
            </a:extLst>
          </p:cNvPr>
          <p:cNvSpPr/>
          <p:nvPr userDrawn="1"/>
        </p:nvSpPr>
        <p:spPr>
          <a:xfrm>
            <a:off x="4572000" y="0"/>
            <a:ext cx="4572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13" name="Graphic 12">
            <a:extLst>
              <a:ext uri="{FF2B5EF4-FFF2-40B4-BE49-F238E27FC236}">
                <a16:creationId xmlns:a16="http://schemas.microsoft.com/office/drawing/2014/main" id="{CF1D935F-262C-BD4D-98DB-5BDD7A0B4168}"/>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4013" y="1303475"/>
            <a:ext cx="4215587" cy="2536549"/>
          </a:xfrm>
          <a:prstGeom prst="rect">
            <a:avLst/>
          </a:prstGeom>
        </p:spPr>
      </p:pic>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Agenda Slide – No Image</a:t>
            </a:r>
          </a:p>
        </p:txBody>
      </p:sp>
      <p:sp>
        <p:nvSpPr>
          <p:cNvPr id="9" name="Text Placeholder 46">
            <a:extLst>
              <a:ext uri="{FF2B5EF4-FFF2-40B4-BE49-F238E27FC236}">
                <a16:creationId xmlns:a16="http://schemas.microsoft.com/office/drawing/2014/main" id="{7E0C5006-E502-754E-A6DA-EC6951931B9D}"/>
              </a:ext>
            </a:extLst>
          </p:cNvPr>
          <p:cNvSpPr>
            <a:spLocks noGrp="1"/>
          </p:cNvSpPr>
          <p:nvPr>
            <p:ph type="body" sz="quarter" idx="15" hasCustomPrompt="1"/>
          </p:nvPr>
        </p:nvSpPr>
        <p:spPr>
          <a:xfrm>
            <a:off x="4743450" y="685800"/>
            <a:ext cx="4229100" cy="3771900"/>
          </a:xfrm>
        </p:spPr>
        <p:txBody>
          <a:bodyPr lIns="0" anchor="ctr">
            <a:noAutofit/>
          </a:bodyPr>
          <a:lstStyle>
            <a:lvl1pPr marL="342900" marR="0" indent="-342900" algn="l" defTabSz="685783" rtl="0" eaLnBrk="1" fontAlgn="auto" latinLnBrk="0" hangingPunct="1">
              <a:lnSpc>
                <a:spcPct val="100000"/>
              </a:lnSpc>
              <a:spcBef>
                <a:spcPts val="750"/>
              </a:spcBef>
              <a:spcAft>
                <a:spcPts val="0"/>
              </a:spcAft>
              <a:buClrTx/>
              <a:buSzTx/>
              <a:buFont typeface="+mj-lt"/>
              <a:buAutoNum type="arabicPeriod"/>
              <a:tabLst/>
              <a:defRPr sz="160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a:t>
            </a:r>
          </a:p>
          <a:p>
            <a:r>
              <a:rPr lang="en-US" dirty="0" err="1"/>
              <a:t>Quis</a:t>
            </a:r>
            <a:r>
              <a:rPr lang="en-US" dirty="0"/>
              <a:t> nostrum </a:t>
            </a:r>
            <a:r>
              <a:rPr lang="en-US" dirty="0" err="1"/>
              <a:t>exercitationem</a:t>
            </a:r>
            <a:r>
              <a:rPr lang="en-US" dirty="0"/>
              <a:t>.</a:t>
            </a:r>
          </a:p>
          <a:p>
            <a:r>
              <a:rPr lang="en-US" dirty="0" err="1"/>
              <a:t>Ullam</a:t>
            </a:r>
            <a:r>
              <a:rPr lang="en-US" dirty="0"/>
              <a:t> corporis </a:t>
            </a:r>
            <a:r>
              <a:rPr lang="en-US" dirty="0" err="1"/>
              <a:t>suscipit</a:t>
            </a:r>
            <a:r>
              <a:rPr lang="en-US" dirty="0"/>
              <a:t> </a:t>
            </a:r>
            <a:r>
              <a:rPr lang="en-US" dirty="0" err="1"/>
              <a:t>laboriosam</a:t>
            </a:r>
            <a:r>
              <a:rPr lang="en-US" dirty="0"/>
              <a:t>.</a:t>
            </a:r>
          </a:p>
          <a:p>
            <a:r>
              <a:rPr lang="en-US" dirty="0"/>
              <a:t>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Slide Number Placeholder 6">
            <a:extLst>
              <a:ext uri="{FF2B5EF4-FFF2-40B4-BE49-F238E27FC236}">
                <a16:creationId xmlns:a16="http://schemas.microsoft.com/office/drawing/2014/main" id="{1409E1F9-FDCF-F94C-8D1E-2AF03DCEC7BB}"/>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2" name="TextBox 1">
            <a:extLst>
              <a:ext uri="{FF2B5EF4-FFF2-40B4-BE49-F238E27FC236}">
                <a16:creationId xmlns:a16="http://schemas.microsoft.com/office/drawing/2014/main" id="{2752C9CF-CA7E-EE4E-A535-EDF1F0DB8F87}"/>
              </a:ext>
            </a:extLst>
          </p:cNvPr>
          <p:cNvSpPr txBox="1"/>
          <p:nvPr userDrawn="1"/>
        </p:nvSpPr>
        <p:spPr>
          <a:xfrm>
            <a:off x="778933" y="-2370667"/>
            <a:ext cx="0" cy="0"/>
          </a:xfrm>
          <a:prstGeom prst="rect">
            <a:avLst/>
          </a:prstGeom>
          <a:noFill/>
          <a:ln>
            <a:noFill/>
          </a:ln>
        </p:spPr>
        <p:txBody>
          <a:bodyPr vert="horz" wrap="none" lIns="91440" tIns="45720" rIns="91440" bIns="45720" rtlCol="0" anchor="ctr">
            <a:noAutofit/>
          </a:bodyPr>
          <a:lstStyle/>
          <a:p>
            <a:pPr algn="l"/>
            <a:endParaRPr lang="en-US" b="0" i="0" dirty="0">
              <a:latin typeface="Palatino Linotype" panose="02040502050505030304" pitchFamily="18" charset="0"/>
            </a:endParaRPr>
          </a:p>
        </p:txBody>
      </p:sp>
      <p:sp>
        <p:nvSpPr>
          <p:cNvPr id="3" name="TextBox 2">
            <a:extLst>
              <a:ext uri="{FF2B5EF4-FFF2-40B4-BE49-F238E27FC236}">
                <a16:creationId xmlns:a16="http://schemas.microsoft.com/office/drawing/2014/main" id="{E4F73BCE-C90A-7D41-8D4E-51C9F628AA57}"/>
              </a:ext>
            </a:extLst>
          </p:cNvPr>
          <p:cNvSpPr txBox="1"/>
          <p:nvPr userDrawn="1"/>
        </p:nvSpPr>
        <p:spPr>
          <a:xfrm>
            <a:off x="266700" y="2227844"/>
            <a:ext cx="4076700" cy="688489"/>
          </a:xfrm>
          <a:prstGeom prst="rect">
            <a:avLst/>
          </a:prstGeom>
          <a:noFill/>
          <a:ln>
            <a:noFill/>
          </a:ln>
        </p:spPr>
        <p:txBody>
          <a:bodyPr vert="horz" wrap="square" lIns="91440" tIns="45720" rIns="91440" bIns="45720" rtlCol="0" anchor="ctr">
            <a:noAutofit/>
          </a:bodyPr>
          <a:lstStyle/>
          <a:p>
            <a:pPr marL="0" marR="0" indent="0" algn="ctr" defTabSz="685783"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chemeClr val="bg1"/>
                </a:solidFill>
                <a:effectLst/>
                <a:uLnTx/>
                <a:uFillTx/>
                <a:latin typeface="Palatino Linotype" panose="02040502050505030304" pitchFamily="18" charset="0"/>
                <a:ea typeface="+mj-ea"/>
                <a:cs typeface="+mj-cs"/>
              </a:rPr>
              <a:t>Agenda</a:t>
            </a:r>
            <a:endParaRPr lang="en-US" sz="4400" b="0" i="0" dirty="0">
              <a:solidFill>
                <a:schemeClr val="bg1"/>
              </a:solidFill>
              <a:latin typeface="Palatino Linotype" panose="02040502050505030304" pitchFamily="18" charset="0"/>
            </a:endParaRPr>
          </a:p>
        </p:txBody>
      </p:sp>
      <p:sp>
        <p:nvSpPr>
          <p:cNvPr id="16" name="TextBox 15">
            <a:extLst>
              <a:ext uri="{FF2B5EF4-FFF2-40B4-BE49-F238E27FC236}">
                <a16:creationId xmlns:a16="http://schemas.microsoft.com/office/drawing/2014/main" id="{CC60F02C-A714-3B4B-AED8-88BFC2F260C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Agenda Items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16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Footer Placeholder 4">
            <a:extLst>
              <a:ext uri="{FF2B5EF4-FFF2-40B4-BE49-F238E27FC236}">
                <a16:creationId xmlns:a16="http://schemas.microsoft.com/office/drawing/2014/main" id="{619D8C1D-FBD2-964C-AC5A-54B36DA7636B}"/>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1004778063"/>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tatement Slide w/ Image - Pennant Frame v2">
    <p:bg>
      <p:bgPr>
        <a:solidFill>
          <a:schemeClr val="accent1"/>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368E1873-B24C-A342-AF59-3EEA5E34A35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96850" y="460375"/>
            <a:ext cx="4222750" cy="4222750"/>
          </a:xfrm>
          <a:prstGeom prst="rect">
            <a:avLst/>
          </a:prstGeom>
        </p:spPr>
      </p:pic>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Barrel Shape | Pennant Frame</a:t>
            </a:r>
          </a:p>
        </p:txBody>
      </p:sp>
      <p:sp>
        <p:nvSpPr>
          <p:cNvPr id="12" name="Picture Placeholder 9">
            <a:extLst>
              <a:ext uri="{FF2B5EF4-FFF2-40B4-BE49-F238E27FC236}">
                <a16:creationId xmlns:a16="http://schemas.microsoft.com/office/drawing/2014/main" id="{3B166E79-97FE-E84D-AAFC-606A3EA5F463}"/>
              </a:ext>
            </a:extLst>
          </p:cNvPr>
          <p:cNvSpPr>
            <a:spLocks noGrp="1"/>
          </p:cNvSpPr>
          <p:nvPr>
            <p:ph type="pic" sz="quarter" idx="21" hasCustomPrompt="1"/>
          </p:nvPr>
        </p:nvSpPr>
        <p:spPr>
          <a:xfrm>
            <a:off x="4813151" y="459486"/>
            <a:ext cx="4088130" cy="4224528"/>
          </a:xfrm>
          <a:custGeom>
            <a:avLst/>
            <a:gdLst>
              <a:gd name="connsiteX0" fmla="*/ 116806 w 4230026"/>
              <a:gd name="connsiteY0" fmla="*/ 0 h 4800600"/>
              <a:gd name="connsiteX1" fmla="*/ 4113220 w 4230026"/>
              <a:gd name="connsiteY1" fmla="*/ 0 h 4800600"/>
              <a:gd name="connsiteX2" fmla="*/ 4230026 w 4230026"/>
              <a:gd name="connsiteY2" fmla="*/ 116549 h 4800600"/>
              <a:gd name="connsiteX3" fmla="*/ 4230026 w 4230026"/>
              <a:gd name="connsiteY3" fmla="*/ 1070575 h 4800600"/>
              <a:gd name="connsiteX4" fmla="*/ 4230026 w 4230026"/>
              <a:gd name="connsiteY4" fmla="*/ 1528767 h 4800600"/>
              <a:gd name="connsiteX5" fmla="*/ 4230026 w 4230026"/>
              <a:gd name="connsiteY5" fmla="*/ 3241096 h 4800600"/>
              <a:gd name="connsiteX6" fmla="*/ 4181591 w 4230026"/>
              <a:gd name="connsiteY6" fmla="*/ 3335743 h 4800600"/>
              <a:gd name="connsiteX7" fmla="*/ 2183385 w 4230026"/>
              <a:gd name="connsiteY7" fmla="*/ 4778477 h 4800600"/>
              <a:gd name="connsiteX8" fmla="*/ 2046642 w 4230026"/>
              <a:gd name="connsiteY8" fmla="*/ 4778477 h 4800600"/>
              <a:gd name="connsiteX9" fmla="*/ 48435 w 4230026"/>
              <a:gd name="connsiteY9" fmla="*/ 3335743 h 4800600"/>
              <a:gd name="connsiteX10" fmla="*/ 0 w 4230026"/>
              <a:gd name="connsiteY10" fmla="*/ 3241096 h 4800600"/>
              <a:gd name="connsiteX11" fmla="*/ 0 w 4230026"/>
              <a:gd name="connsiteY11" fmla="*/ 1528767 h 4800600"/>
              <a:gd name="connsiteX12" fmla="*/ 0 w 4230026"/>
              <a:gd name="connsiteY12" fmla="*/ 1070575 h 4800600"/>
              <a:gd name="connsiteX13" fmla="*/ 0 w 4230026"/>
              <a:gd name="connsiteY13" fmla="*/ 116549 h 4800600"/>
              <a:gd name="connsiteX14" fmla="*/ 116806 w 4230026"/>
              <a:gd name="connsiteY14" fmla="*/ 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30026" h="4800600">
                <a:moveTo>
                  <a:pt x="116806" y="0"/>
                </a:moveTo>
                <a:lnTo>
                  <a:pt x="4113220" y="0"/>
                </a:lnTo>
                <a:cubicBezTo>
                  <a:pt x="4177632" y="31"/>
                  <a:pt x="4229868" y="52157"/>
                  <a:pt x="4230026" y="116549"/>
                </a:cubicBezTo>
                <a:lnTo>
                  <a:pt x="4230026" y="1070575"/>
                </a:lnTo>
                <a:lnTo>
                  <a:pt x="4230026" y="1528767"/>
                </a:lnTo>
                <a:lnTo>
                  <a:pt x="4230026" y="3241096"/>
                </a:lnTo>
                <a:cubicBezTo>
                  <a:pt x="4230026" y="3278589"/>
                  <a:pt x="4212004" y="3313801"/>
                  <a:pt x="4181591" y="3335743"/>
                </a:cubicBezTo>
                <a:lnTo>
                  <a:pt x="2183385" y="4778477"/>
                </a:lnTo>
                <a:cubicBezTo>
                  <a:pt x="2142576" y="4807975"/>
                  <a:pt x="2087450" y="4807975"/>
                  <a:pt x="2046642" y="4778477"/>
                </a:cubicBezTo>
                <a:lnTo>
                  <a:pt x="48435" y="3335743"/>
                </a:lnTo>
                <a:cubicBezTo>
                  <a:pt x="18021" y="3313801"/>
                  <a:pt x="1" y="3278589"/>
                  <a:pt x="0" y="3241096"/>
                </a:cubicBezTo>
                <a:lnTo>
                  <a:pt x="0" y="1528767"/>
                </a:lnTo>
                <a:lnTo>
                  <a:pt x="0" y="1070575"/>
                </a:lnTo>
                <a:lnTo>
                  <a:pt x="0" y="116549"/>
                </a:lnTo>
                <a:cubicBezTo>
                  <a:pt x="156" y="52157"/>
                  <a:pt x="52394" y="31"/>
                  <a:pt x="116806"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4" name="TextBox 13">
            <a:extLst>
              <a:ext uri="{FF2B5EF4-FFF2-40B4-BE49-F238E27FC236}">
                <a16:creationId xmlns:a16="http://schemas.microsoft.com/office/drawing/2014/main" id="{2D690A06-2C85-CA44-B4E8-B1CAABEA186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Pennant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27C1E499-8510-FF40-A11C-D40BB4F4BFA9}"/>
              </a:ext>
            </a:extLst>
          </p:cNvPr>
          <p:cNvSpPr>
            <a:spLocks noGrp="1"/>
          </p:cNvSpPr>
          <p:nvPr>
            <p:ph type="title" hasCustomPrompt="1"/>
          </p:nvPr>
        </p:nvSpPr>
        <p:spPr>
          <a:xfrm>
            <a:off x="2189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93329D26-0CF1-804C-AD50-422D0C5A60FC}"/>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190760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plit Statement Slide w/ Image - Pennant Frame">
    <p:bg>
      <p:bgPr>
        <a:solidFill>
          <a:schemeClr val="accent1"/>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CC4156D9-81A0-8644-99F3-E280EB2F882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460375"/>
            <a:ext cx="4222750" cy="4222750"/>
          </a:xfrm>
          <a:prstGeom prst="rect">
            <a:avLst/>
          </a:prstGeom>
        </p:spPr>
      </p:pic>
      <p:sp>
        <p:nvSpPr>
          <p:cNvPr id="11" name="Rectangle 10">
            <a:extLst>
              <a:ext uri="{FF2B5EF4-FFF2-40B4-BE49-F238E27FC236}">
                <a16:creationId xmlns:a16="http://schemas.microsoft.com/office/drawing/2014/main" id="{61A08556-AF3F-4F41-B62F-DD5C5F3473D2}"/>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Pennant Frame | Barrel Shape</a:t>
            </a:r>
          </a:p>
        </p:txBody>
      </p:sp>
      <p:sp>
        <p:nvSpPr>
          <p:cNvPr id="10" name="Picture Placeholder 9">
            <a:extLst>
              <a:ext uri="{FF2B5EF4-FFF2-40B4-BE49-F238E27FC236}">
                <a16:creationId xmlns:a16="http://schemas.microsoft.com/office/drawing/2014/main" id="{F2E4034E-063F-554A-A211-DC4157C702CE}"/>
              </a:ext>
            </a:extLst>
          </p:cNvPr>
          <p:cNvSpPr>
            <a:spLocks noGrp="1"/>
          </p:cNvSpPr>
          <p:nvPr>
            <p:ph type="pic" sz="quarter" idx="21" hasCustomPrompt="1"/>
          </p:nvPr>
        </p:nvSpPr>
        <p:spPr>
          <a:xfrm>
            <a:off x="261448" y="459486"/>
            <a:ext cx="4088130" cy="4224528"/>
          </a:xfrm>
          <a:custGeom>
            <a:avLst/>
            <a:gdLst>
              <a:gd name="connsiteX0" fmla="*/ 116806 w 4230026"/>
              <a:gd name="connsiteY0" fmla="*/ 0 h 4800600"/>
              <a:gd name="connsiteX1" fmla="*/ 4113220 w 4230026"/>
              <a:gd name="connsiteY1" fmla="*/ 0 h 4800600"/>
              <a:gd name="connsiteX2" fmla="*/ 4230026 w 4230026"/>
              <a:gd name="connsiteY2" fmla="*/ 116549 h 4800600"/>
              <a:gd name="connsiteX3" fmla="*/ 4230026 w 4230026"/>
              <a:gd name="connsiteY3" fmla="*/ 1070575 h 4800600"/>
              <a:gd name="connsiteX4" fmla="*/ 4230026 w 4230026"/>
              <a:gd name="connsiteY4" fmla="*/ 1528767 h 4800600"/>
              <a:gd name="connsiteX5" fmla="*/ 4230026 w 4230026"/>
              <a:gd name="connsiteY5" fmla="*/ 3241096 h 4800600"/>
              <a:gd name="connsiteX6" fmla="*/ 4181591 w 4230026"/>
              <a:gd name="connsiteY6" fmla="*/ 3335743 h 4800600"/>
              <a:gd name="connsiteX7" fmla="*/ 2183385 w 4230026"/>
              <a:gd name="connsiteY7" fmla="*/ 4778477 h 4800600"/>
              <a:gd name="connsiteX8" fmla="*/ 2046642 w 4230026"/>
              <a:gd name="connsiteY8" fmla="*/ 4778477 h 4800600"/>
              <a:gd name="connsiteX9" fmla="*/ 48435 w 4230026"/>
              <a:gd name="connsiteY9" fmla="*/ 3335743 h 4800600"/>
              <a:gd name="connsiteX10" fmla="*/ 0 w 4230026"/>
              <a:gd name="connsiteY10" fmla="*/ 3241096 h 4800600"/>
              <a:gd name="connsiteX11" fmla="*/ 0 w 4230026"/>
              <a:gd name="connsiteY11" fmla="*/ 1528767 h 4800600"/>
              <a:gd name="connsiteX12" fmla="*/ 0 w 4230026"/>
              <a:gd name="connsiteY12" fmla="*/ 1070575 h 4800600"/>
              <a:gd name="connsiteX13" fmla="*/ 0 w 4230026"/>
              <a:gd name="connsiteY13" fmla="*/ 116549 h 4800600"/>
              <a:gd name="connsiteX14" fmla="*/ 116806 w 4230026"/>
              <a:gd name="connsiteY14" fmla="*/ 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30026" h="4800600">
                <a:moveTo>
                  <a:pt x="116806" y="0"/>
                </a:moveTo>
                <a:lnTo>
                  <a:pt x="4113220" y="0"/>
                </a:lnTo>
                <a:cubicBezTo>
                  <a:pt x="4177632" y="31"/>
                  <a:pt x="4229868" y="52157"/>
                  <a:pt x="4230026" y="116549"/>
                </a:cubicBezTo>
                <a:lnTo>
                  <a:pt x="4230026" y="1070575"/>
                </a:lnTo>
                <a:lnTo>
                  <a:pt x="4230026" y="1528767"/>
                </a:lnTo>
                <a:lnTo>
                  <a:pt x="4230026" y="3241096"/>
                </a:lnTo>
                <a:cubicBezTo>
                  <a:pt x="4230026" y="3278589"/>
                  <a:pt x="4212004" y="3313801"/>
                  <a:pt x="4181591" y="3335743"/>
                </a:cubicBezTo>
                <a:lnTo>
                  <a:pt x="2183385" y="4778477"/>
                </a:lnTo>
                <a:cubicBezTo>
                  <a:pt x="2142576" y="4807975"/>
                  <a:pt x="2087450" y="4807975"/>
                  <a:pt x="2046642" y="4778477"/>
                </a:cubicBezTo>
                <a:lnTo>
                  <a:pt x="48435" y="3335743"/>
                </a:lnTo>
                <a:cubicBezTo>
                  <a:pt x="18021" y="3313801"/>
                  <a:pt x="1" y="3278589"/>
                  <a:pt x="0" y="3241096"/>
                </a:cubicBezTo>
                <a:lnTo>
                  <a:pt x="0" y="1528767"/>
                </a:lnTo>
                <a:lnTo>
                  <a:pt x="0" y="1070575"/>
                </a:lnTo>
                <a:lnTo>
                  <a:pt x="0" y="116549"/>
                </a:lnTo>
                <a:cubicBezTo>
                  <a:pt x="156" y="52157"/>
                  <a:pt x="52394" y="31"/>
                  <a:pt x="116806"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4" name="Text Placeholder 46">
            <a:extLst>
              <a:ext uri="{FF2B5EF4-FFF2-40B4-BE49-F238E27FC236}">
                <a16:creationId xmlns:a16="http://schemas.microsoft.com/office/drawing/2014/main" id="{07931F5A-7345-A14F-826A-C78FE110BC41}"/>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6" name="TextBox 15">
            <a:extLst>
              <a:ext uri="{FF2B5EF4-FFF2-40B4-BE49-F238E27FC236}">
                <a16:creationId xmlns:a16="http://schemas.microsoft.com/office/drawing/2014/main" id="{125159E4-F343-1441-A469-BD532CA0FD23}"/>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Pennant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EADD21B5-9A97-B141-A7A2-28833E7E6B53}"/>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2886281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plit Statement Slide | Pennant Frame Only">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1A08556-AF3F-4F41-B62F-DD5C5F3473D2}"/>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Pennant Frame - No Shape</a:t>
            </a:r>
          </a:p>
        </p:txBody>
      </p:sp>
      <p:sp>
        <p:nvSpPr>
          <p:cNvPr id="12" name="Picture Placeholder 9">
            <a:extLst>
              <a:ext uri="{FF2B5EF4-FFF2-40B4-BE49-F238E27FC236}">
                <a16:creationId xmlns:a16="http://schemas.microsoft.com/office/drawing/2014/main" id="{79FDF31C-42D9-C441-B2B2-C00D973395D0}"/>
              </a:ext>
            </a:extLst>
          </p:cNvPr>
          <p:cNvSpPr>
            <a:spLocks noGrp="1"/>
          </p:cNvSpPr>
          <p:nvPr>
            <p:ph type="pic" sz="quarter" idx="21" hasCustomPrompt="1"/>
          </p:nvPr>
        </p:nvSpPr>
        <p:spPr>
          <a:xfrm>
            <a:off x="261448" y="459486"/>
            <a:ext cx="4088130" cy="4224528"/>
          </a:xfrm>
          <a:custGeom>
            <a:avLst/>
            <a:gdLst>
              <a:gd name="connsiteX0" fmla="*/ 116806 w 4230026"/>
              <a:gd name="connsiteY0" fmla="*/ 0 h 4800600"/>
              <a:gd name="connsiteX1" fmla="*/ 4113220 w 4230026"/>
              <a:gd name="connsiteY1" fmla="*/ 0 h 4800600"/>
              <a:gd name="connsiteX2" fmla="*/ 4230026 w 4230026"/>
              <a:gd name="connsiteY2" fmla="*/ 116549 h 4800600"/>
              <a:gd name="connsiteX3" fmla="*/ 4230026 w 4230026"/>
              <a:gd name="connsiteY3" fmla="*/ 1070575 h 4800600"/>
              <a:gd name="connsiteX4" fmla="*/ 4230026 w 4230026"/>
              <a:gd name="connsiteY4" fmla="*/ 1528767 h 4800600"/>
              <a:gd name="connsiteX5" fmla="*/ 4230026 w 4230026"/>
              <a:gd name="connsiteY5" fmla="*/ 3241096 h 4800600"/>
              <a:gd name="connsiteX6" fmla="*/ 4181591 w 4230026"/>
              <a:gd name="connsiteY6" fmla="*/ 3335743 h 4800600"/>
              <a:gd name="connsiteX7" fmla="*/ 2183385 w 4230026"/>
              <a:gd name="connsiteY7" fmla="*/ 4778477 h 4800600"/>
              <a:gd name="connsiteX8" fmla="*/ 2046642 w 4230026"/>
              <a:gd name="connsiteY8" fmla="*/ 4778477 h 4800600"/>
              <a:gd name="connsiteX9" fmla="*/ 48435 w 4230026"/>
              <a:gd name="connsiteY9" fmla="*/ 3335743 h 4800600"/>
              <a:gd name="connsiteX10" fmla="*/ 0 w 4230026"/>
              <a:gd name="connsiteY10" fmla="*/ 3241096 h 4800600"/>
              <a:gd name="connsiteX11" fmla="*/ 0 w 4230026"/>
              <a:gd name="connsiteY11" fmla="*/ 1528767 h 4800600"/>
              <a:gd name="connsiteX12" fmla="*/ 0 w 4230026"/>
              <a:gd name="connsiteY12" fmla="*/ 1070575 h 4800600"/>
              <a:gd name="connsiteX13" fmla="*/ 0 w 4230026"/>
              <a:gd name="connsiteY13" fmla="*/ 116549 h 4800600"/>
              <a:gd name="connsiteX14" fmla="*/ 116806 w 4230026"/>
              <a:gd name="connsiteY14" fmla="*/ 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30026" h="4800600">
                <a:moveTo>
                  <a:pt x="116806" y="0"/>
                </a:moveTo>
                <a:lnTo>
                  <a:pt x="4113220" y="0"/>
                </a:lnTo>
                <a:cubicBezTo>
                  <a:pt x="4177632" y="31"/>
                  <a:pt x="4229868" y="52157"/>
                  <a:pt x="4230026" y="116549"/>
                </a:cubicBezTo>
                <a:lnTo>
                  <a:pt x="4230026" y="1070575"/>
                </a:lnTo>
                <a:lnTo>
                  <a:pt x="4230026" y="1528767"/>
                </a:lnTo>
                <a:lnTo>
                  <a:pt x="4230026" y="3241096"/>
                </a:lnTo>
                <a:cubicBezTo>
                  <a:pt x="4230026" y="3278589"/>
                  <a:pt x="4212004" y="3313801"/>
                  <a:pt x="4181591" y="3335743"/>
                </a:cubicBezTo>
                <a:lnTo>
                  <a:pt x="2183385" y="4778477"/>
                </a:lnTo>
                <a:cubicBezTo>
                  <a:pt x="2142576" y="4807975"/>
                  <a:pt x="2087450" y="4807975"/>
                  <a:pt x="2046642" y="4778477"/>
                </a:cubicBezTo>
                <a:lnTo>
                  <a:pt x="48435" y="3335743"/>
                </a:lnTo>
                <a:cubicBezTo>
                  <a:pt x="18021" y="3313801"/>
                  <a:pt x="1" y="3278589"/>
                  <a:pt x="0" y="3241096"/>
                </a:cubicBezTo>
                <a:lnTo>
                  <a:pt x="0" y="1528767"/>
                </a:lnTo>
                <a:lnTo>
                  <a:pt x="0" y="1070575"/>
                </a:lnTo>
                <a:lnTo>
                  <a:pt x="0" y="116549"/>
                </a:lnTo>
                <a:cubicBezTo>
                  <a:pt x="156" y="52157"/>
                  <a:pt x="52394" y="31"/>
                  <a:pt x="116806"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3" name="Text Placeholder 46">
            <a:extLst>
              <a:ext uri="{FF2B5EF4-FFF2-40B4-BE49-F238E27FC236}">
                <a16:creationId xmlns:a16="http://schemas.microsoft.com/office/drawing/2014/main" id="{DDE2233D-9933-0D42-A901-FEDA7E9F8269}"/>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6" name="TextBox 15">
            <a:extLst>
              <a:ext uri="{FF2B5EF4-FFF2-40B4-BE49-F238E27FC236}">
                <a16:creationId xmlns:a16="http://schemas.microsoft.com/office/drawing/2014/main" id="{37249846-E3F0-CA45-9512-D9927BA18F01}"/>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Pennant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D549FCD5-E1C8-1542-B9B5-345B152E0F24}"/>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8736158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tatement Slide w/ Image - Hexagon Frame">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603E6DED-2C40-C84B-8EAE-EE8973A8155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28115" y="428625"/>
            <a:ext cx="4268139" cy="4286250"/>
          </a:xfrm>
          <a:prstGeom prst="rect">
            <a:avLst/>
          </a:prstGeom>
        </p:spPr>
      </p:pic>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9" name="Title 5">
            <a:extLst>
              <a:ext uri="{FF2B5EF4-FFF2-40B4-BE49-F238E27FC236}">
                <a16:creationId xmlns:a16="http://schemas.microsoft.com/office/drawing/2014/main" id="{3585B4EB-04F7-A64B-A6C3-A53563778058}"/>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Hexagon Frame | Octagon Shape</a:t>
            </a:r>
          </a:p>
        </p:txBody>
      </p:sp>
      <p:sp>
        <p:nvSpPr>
          <p:cNvPr id="12" name="Picture Placeholder 68">
            <a:extLst>
              <a:ext uri="{FF2B5EF4-FFF2-40B4-BE49-F238E27FC236}">
                <a16:creationId xmlns:a16="http://schemas.microsoft.com/office/drawing/2014/main" id="{40B85A00-3FB4-0F42-AAC5-DF91F3037758}"/>
              </a:ext>
            </a:extLst>
          </p:cNvPr>
          <p:cNvSpPr>
            <a:spLocks noGrp="1"/>
          </p:cNvSpPr>
          <p:nvPr>
            <p:ph type="pic" sz="quarter" idx="16" hasCustomPrompt="1"/>
          </p:nvPr>
        </p:nvSpPr>
        <p:spPr>
          <a:xfrm>
            <a:off x="190500" y="428625"/>
            <a:ext cx="4224323" cy="4286250"/>
          </a:xfrm>
          <a:custGeom>
            <a:avLst/>
            <a:gdLst>
              <a:gd name="connsiteX0" fmla="*/ 1727764 w 5632431"/>
              <a:gd name="connsiteY0" fmla="*/ 0 h 5715000"/>
              <a:gd name="connsiteX1" fmla="*/ 2765955 w 5632431"/>
              <a:gd name="connsiteY1" fmla="*/ 1 h 5715000"/>
              <a:gd name="connsiteX2" fmla="*/ 3904607 w 5632431"/>
              <a:gd name="connsiteY2" fmla="*/ 1 h 5715000"/>
              <a:gd name="connsiteX3" fmla="*/ 4064608 w 5632431"/>
              <a:gd name="connsiteY3" fmla="*/ 92309 h 5715000"/>
              <a:gd name="connsiteX4" fmla="*/ 5607697 w 5632431"/>
              <a:gd name="connsiteY4" fmla="*/ 2765007 h 5715000"/>
              <a:gd name="connsiteX5" fmla="*/ 5607697 w 5632431"/>
              <a:gd name="connsiteY5" fmla="*/ 2949625 h 5715000"/>
              <a:gd name="connsiteX6" fmla="*/ 4064791 w 5632431"/>
              <a:gd name="connsiteY6" fmla="*/ 5622569 h 5715000"/>
              <a:gd name="connsiteX7" fmla="*/ 3904729 w 5632431"/>
              <a:gd name="connsiteY7" fmla="*/ 5715000 h 5715000"/>
              <a:gd name="connsiteX8" fmla="*/ 3675290 w 5632431"/>
              <a:gd name="connsiteY8" fmla="*/ 5715000 h 5715000"/>
              <a:gd name="connsiteX9" fmla="*/ 2790051 w 5632431"/>
              <a:gd name="connsiteY9" fmla="*/ 5715000 h 5715000"/>
              <a:gd name="connsiteX10" fmla="*/ 2765953 w 5632431"/>
              <a:gd name="connsiteY10" fmla="*/ 5715000 h 5715000"/>
              <a:gd name="connsiteX11" fmla="*/ 1727763 w 5632431"/>
              <a:gd name="connsiteY11" fmla="*/ 5714999 h 5715000"/>
              <a:gd name="connsiteX12" fmla="*/ 1567762 w 5632431"/>
              <a:gd name="connsiteY12" fmla="*/ 5622691 h 5715000"/>
              <a:gd name="connsiteX13" fmla="*/ 24735 w 5632431"/>
              <a:gd name="connsiteY13" fmla="*/ 2949869 h 5715000"/>
              <a:gd name="connsiteX14" fmla="*/ 24735 w 5632431"/>
              <a:gd name="connsiteY14" fmla="*/ 2765253 h 5715000"/>
              <a:gd name="connsiteX15" fmla="*/ 1567763 w 5632431"/>
              <a:gd name="connsiteY15" fmla="*/ 92308 h 5715000"/>
              <a:gd name="connsiteX16" fmla="*/ 1727764 w 5632431"/>
              <a:gd name="connsiteY16"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32431" h="5715000">
                <a:moveTo>
                  <a:pt x="1727764" y="0"/>
                </a:moveTo>
                <a:lnTo>
                  <a:pt x="2765955" y="1"/>
                </a:lnTo>
                <a:lnTo>
                  <a:pt x="3904607" y="1"/>
                </a:lnTo>
                <a:cubicBezTo>
                  <a:pt x="3970606" y="-42"/>
                  <a:pt x="4031608" y="35151"/>
                  <a:pt x="4064608" y="92309"/>
                </a:cubicBezTo>
                <a:lnTo>
                  <a:pt x="5607697" y="2765007"/>
                </a:lnTo>
                <a:cubicBezTo>
                  <a:pt x="5640676" y="2822128"/>
                  <a:pt x="5640676" y="2892503"/>
                  <a:pt x="5607697" y="2949625"/>
                </a:cubicBezTo>
                <a:lnTo>
                  <a:pt x="4064791" y="5622569"/>
                </a:lnTo>
                <a:cubicBezTo>
                  <a:pt x="4031812" y="5679792"/>
                  <a:pt x="3970776" y="5715039"/>
                  <a:pt x="3904729" y="5715000"/>
                </a:cubicBezTo>
                <a:lnTo>
                  <a:pt x="3675290" y="5715000"/>
                </a:lnTo>
                <a:lnTo>
                  <a:pt x="2790051" y="5715000"/>
                </a:lnTo>
                <a:lnTo>
                  <a:pt x="2765953" y="5715000"/>
                </a:lnTo>
                <a:lnTo>
                  <a:pt x="1727763" y="5714999"/>
                </a:lnTo>
                <a:cubicBezTo>
                  <a:pt x="1661764" y="5715042"/>
                  <a:pt x="1600762" y="5679848"/>
                  <a:pt x="1567762" y="5622691"/>
                </a:cubicBezTo>
                <a:lnTo>
                  <a:pt x="24735" y="2949869"/>
                </a:lnTo>
                <a:cubicBezTo>
                  <a:pt x="-8244" y="2892749"/>
                  <a:pt x="-8244" y="2822373"/>
                  <a:pt x="24735" y="2765253"/>
                </a:cubicBezTo>
                <a:lnTo>
                  <a:pt x="1567763" y="92308"/>
                </a:lnTo>
                <a:cubicBezTo>
                  <a:pt x="1600819" y="35208"/>
                  <a:pt x="1661786" y="34"/>
                  <a:pt x="1727764"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solidFill>
                  <a:schemeClr val="tx1"/>
                </a:solidFill>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1" name="TextBox 10">
            <a:extLst>
              <a:ext uri="{FF2B5EF4-FFF2-40B4-BE49-F238E27FC236}">
                <a16:creationId xmlns:a16="http://schemas.microsoft.com/office/drawing/2014/main" id="{34770770-D1B6-A04A-BA3D-CA9F7573EB7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4" name="Text Placeholder 46">
            <a:extLst>
              <a:ext uri="{FF2B5EF4-FFF2-40B4-BE49-F238E27FC236}">
                <a16:creationId xmlns:a16="http://schemas.microsoft.com/office/drawing/2014/main" id="{4C1895CD-5C77-C942-BEF6-44C777E209FD}"/>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15115633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tatement Slide w/ Image - Hexagon Fram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603E6DED-2C40-C84B-8EAE-EE8973A8155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51930" y="428625"/>
            <a:ext cx="4268139" cy="4286250"/>
          </a:xfrm>
          <a:prstGeom prst="rect">
            <a:avLst/>
          </a:prstGeom>
        </p:spPr>
      </p:pic>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9" name="Title 5">
            <a:extLst>
              <a:ext uri="{FF2B5EF4-FFF2-40B4-BE49-F238E27FC236}">
                <a16:creationId xmlns:a16="http://schemas.microsoft.com/office/drawing/2014/main" id="{3585B4EB-04F7-A64B-A6C3-A53563778058}"/>
              </a:ext>
            </a:extLst>
          </p:cNvPr>
          <p:cNvSpPr>
            <a:spLocks noGrp="1"/>
          </p:cNvSpPr>
          <p:nvPr>
            <p:ph type="title" hasCustomPrompt="1"/>
          </p:nvPr>
        </p:nvSpPr>
        <p:spPr>
          <a:xfrm>
            <a:off x="176619"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Hexagon Frame | Octagon Shape</a:t>
            </a:r>
          </a:p>
        </p:txBody>
      </p:sp>
      <p:sp>
        <p:nvSpPr>
          <p:cNvPr id="12" name="Picture Placeholder 68">
            <a:extLst>
              <a:ext uri="{FF2B5EF4-FFF2-40B4-BE49-F238E27FC236}">
                <a16:creationId xmlns:a16="http://schemas.microsoft.com/office/drawing/2014/main" id="{40B85A00-3FB4-0F42-AAC5-DF91F3037758}"/>
              </a:ext>
            </a:extLst>
          </p:cNvPr>
          <p:cNvSpPr>
            <a:spLocks noGrp="1"/>
          </p:cNvSpPr>
          <p:nvPr>
            <p:ph type="pic" sz="quarter" idx="16" hasCustomPrompt="1"/>
          </p:nvPr>
        </p:nvSpPr>
        <p:spPr>
          <a:xfrm>
            <a:off x="4738604" y="428625"/>
            <a:ext cx="4224323" cy="4286250"/>
          </a:xfrm>
          <a:custGeom>
            <a:avLst/>
            <a:gdLst>
              <a:gd name="connsiteX0" fmla="*/ 1727764 w 5632431"/>
              <a:gd name="connsiteY0" fmla="*/ 0 h 5715000"/>
              <a:gd name="connsiteX1" fmla="*/ 2765955 w 5632431"/>
              <a:gd name="connsiteY1" fmla="*/ 1 h 5715000"/>
              <a:gd name="connsiteX2" fmla="*/ 3904607 w 5632431"/>
              <a:gd name="connsiteY2" fmla="*/ 1 h 5715000"/>
              <a:gd name="connsiteX3" fmla="*/ 4064608 w 5632431"/>
              <a:gd name="connsiteY3" fmla="*/ 92309 h 5715000"/>
              <a:gd name="connsiteX4" fmla="*/ 5607697 w 5632431"/>
              <a:gd name="connsiteY4" fmla="*/ 2765007 h 5715000"/>
              <a:gd name="connsiteX5" fmla="*/ 5607697 w 5632431"/>
              <a:gd name="connsiteY5" fmla="*/ 2949625 h 5715000"/>
              <a:gd name="connsiteX6" fmla="*/ 4064791 w 5632431"/>
              <a:gd name="connsiteY6" fmla="*/ 5622569 h 5715000"/>
              <a:gd name="connsiteX7" fmla="*/ 3904729 w 5632431"/>
              <a:gd name="connsiteY7" fmla="*/ 5715000 h 5715000"/>
              <a:gd name="connsiteX8" fmla="*/ 3675290 w 5632431"/>
              <a:gd name="connsiteY8" fmla="*/ 5715000 h 5715000"/>
              <a:gd name="connsiteX9" fmla="*/ 2790051 w 5632431"/>
              <a:gd name="connsiteY9" fmla="*/ 5715000 h 5715000"/>
              <a:gd name="connsiteX10" fmla="*/ 2765953 w 5632431"/>
              <a:gd name="connsiteY10" fmla="*/ 5715000 h 5715000"/>
              <a:gd name="connsiteX11" fmla="*/ 1727763 w 5632431"/>
              <a:gd name="connsiteY11" fmla="*/ 5714999 h 5715000"/>
              <a:gd name="connsiteX12" fmla="*/ 1567762 w 5632431"/>
              <a:gd name="connsiteY12" fmla="*/ 5622691 h 5715000"/>
              <a:gd name="connsiteX13" fmla="*/ 24735 w 5632431"/>
              <a:gd name="connsiteY13" fmla="*/ 2949869 h 5715000"/>
              <a:gd name="connsiteX14" fmla="*/ 24735 w 5632431"/>
              <a:gd name="connsiteY14" fmla="*/ 2765253 h 5715000"/>
              <a:gd name="connsiteX15" fmla="*/ 1567763 w 5632431"/>
              <a:gd name="connsiteY15" fmla="*/ 92308 h 5715000"/>
              <a:gd name="connsiteX16" fmla="*/ 1727764 w 5632431"/>
              <a:gd name="connsiteY16"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32431" h="5715000">
                <a:moveTo>
                  <a:pt x="1727764" y="0"/>
                </a:moveTo>
                <a:lnTo>
                  <a:pt x="2765955" y="1"/>
                </a:lnTo>
                <a:lnTo>
                  <a:pt x="3904607" y="1"/>
                </a:lnTo>
                <a:cubicBezTo>
                  <a:pt x="3970606" y="-42"/>
                  <a:pt x="4031608" y="35151"/>
                  <a:pt x="4064608" y="92309"/>
                </a:cubicBezTo>
                <a:lnTo>
                  <a:pt x="5607697" y="2765007"/>
                </a:lnTo>
                <a:cubicBezTo>
                  <a:pt x="5640676" y="2822128"/>
                  <a:pt x="5640676" y="2892503"/>
                  <a:pt x="5607697" y="2949625"/>
                </a:cubicBezTo>
                <a:lnTo>
                  <a:pt x="4064791" y="5622569"/>
                </a:lnTo>
                <a:cubicBezTo>
                  <a:pt x="4031812" y="5679792"/>
                  <a:pt x="3970776" y="5715039"/>
                  <a:pt x="3904729" y="5715000"/>
                </a:cubicBezTo>
                <a:lnTo>
                  <a:pt x="3675290" y="5715000"/>
                </a:lnTo>
                <a:lnTo>
                  <a:pt x="2790051" y="5715000"/>
                </a:lnTo>
                <a:lnTo>
                  <a:pt x="2765953" y="5715000"/>
                </a:lnTo>
                <a:lnTo>
                  <a:pt x="1727763" y="5714999"/>
                </a:lnTo>
                <a:cubicBezTo>
                  <a:pt x="1661764" y="5715042"/>
                  <a:pt x="1600762" y="5679848"/>
                  <a:pt x="1567762" y="5622691"/>
                </a:cubicBezTo>
                <a:lnTo>
                  <a:pt x="24735" y="2949869"/>
                </a:lnTo>
                <a:cubicBezTo>
                  <a:pt x="-8244" y="2892749"/>
                  <a:pt x="-8244" y="2822373"/>
                  <a:pt x="24735" y="2765253"/>
                </a:cubicBezTo>
                <a:lnTo>
                  <a:pt x="1567763" y="92308"/>
                </a:lnTo>
                <a:cubicBezTo>
                  <a:pt x="1600819" y="35208"/>
                  <a:pt x="1661786" y="34"/>
                  <a:pt x="1727764"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solidFill>
                  <a:schemeClr val="tx1"/>
                </a:solidFill>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1" name="TextBox 10">
            <a:extLst>
              <a:ext uri="{FF2B5EF4-FFF2-40B4-BE49-F238E27FC236}">
                <a16:creationId xmlns:a16="http://schemas.microsoft.com/office/drawing/2014/main" id="{34770770-D1B6-A04A-BA3D-CA9F7573EB7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4" name="Text Placeholder 46">
            <a:extLst>
              <a:ext uri="{FF2B5EF4-FFF2-40B4-BE49-F238E27FC236}">
                <a16:creationId xmlns:a16="http://schemas.microsoft.com/office/drawing/2014/main" id="{4C1895CD-5C77-C942-BEF6-44C777E209FD}"/>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28170621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plit Statement Slide w/ Image - Hexagon Frame">
    <p:bg>
      <p:bgPr>
        <a:solidFill>
          <a:schemeClr val="accent1"/>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7E38C5D-1078-7746-A16C-9F71760F530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28115" y="428625"/>
            <a:ext cx="4268139" cy="4286250"/>
          </a:xfrm>
          <a:prstGeom prst="rect">
            <a:avLst/>
          </a:prstGeom>
        </p:spPr>
      </p:pic>
      <p:sp>
        <p:nvSpPr>
          <p:cNvPr id="10" name="Rectangle 9">
            <a:extLst>
              <a:ext uri="{FF2B5EF4-FFF2-40B4-BE49-F238E27FC236}">
                <a16:creationId xmlns:a16="http://schemas.microsoft.com/office/drawing/2014/main" id="{3E2CE782-59C8-0046-AB36-F93C23A50C02}"/>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Hexagon Frame | Octagon Shape</a:t>
            </a:r>
          </a:p>
        </p:txBody>
      </p:sp>
      <p:sp>
        <p:nvSpPr>
          <p:cNvPr id="12" name="Picture Placeholder 68">
            <a:extLst>
              <a:ext uri="{FF2B5EF4-FFF2-40B4-BE49-F238E27FC236}">
                <a16:creationId xmlns:a16="http://schemas.microsoft.com/office/drawing/2014/main" id="{40B85A00-3FB4-0F42-AAC5-DF91F3037758}"/>
              </a:ext>
            </a:extLst>
          </p:cNvPr>
          <p:cNvSpPr>
            <a:spLocks noGrp="1"/>
          </p:cNvSpPr>
          <p:nvPr>
            <p:ph type="pic" sz="quarter" idx="16" hasCustomPrompt="1"/>
          </p:nvPr>
        </p:nvSpPr>
        <p:spPr>
          <a:xfrm>
            <a:off x="190500" y="428625"/>
            <a:ext cx="4224323" cy="4286250"/>
          </a:xfrm>
          <a:custGeom>
            <a:avLst/>
            <a:gdLst>
              <a:gd name="connsiteX0" fmla="*/ 1727764 w 5632431"/>
              <a:gd name="connsiteY0" fmla="*/ 0 h 5715000"/>
              <a:gd name="connsiteX1" fmla="*/ 2765955 w 5632431"/>
              <a:gd name="connsiteY1" fmla="*/ 1 h 5715000"/>
              <a:gd name="connsiteX2" fmla="*/ 3904607 w 5632431"/>
              <a:gd name="connsiteY2" fmla="*/ 1 h 5715000"/>
              <a:gd name="connsiteX3" fmla="*/ 4064608 w 5632431"/>
              <a:gd name="connsiteY3" fmla="*/ 92309 h 5715000"/>
              <a:gd name="connsiteX4" fmla="*/ 5607697 w 5632431"/>
              <a:gd name="connsiteY4" fmla="*/ 2765007 h 5715000"/>
              <a:gd name="connsiteX5" fmla="*/ 5607697 w 5632431"/>
              <a:gd name="connsiteY5" fmla="*/ 2949625 h 5715000"/>
              <a:gd name="connsiteX6" fmla="*/ 4064791 w 5632431"/>
              <a:gd name="connsiteY6" fmla="*/ 5622569 h 5715000"/>
              <a:gd name="connsiteX7" fmla="*/ 3904729 w 5632431"/>
              <a:gd name="connsiteY7" fmla="*/ 5715000 h 5715000"/>
              <a:gd name="connsiteX8" fmla="*/ 3675290 w 5632431"/>
              <a:gd name="connsiteY8" fmla="*/ 5715000 h 5715000"/>
              <a:gd name="connsiteX9" fmla="*/ 2790051 w 5632431"/>
              <a:gd name="connsiteY9" fmla="*/ 5715000 h 5715000"/>
              <a:gd name="connsiteX10" fmla="*/ 2765953 w 5632431"/>
              <a:gd name="connsiteY10" fmla="*/ 5715000 h 5715000"/>
              <a:gd name="connsiteX11" fmla="*/ 1727763 w 5632431"/>
              <a:gd name="connsiteY11" fmla="*/ 5714999 h 5715000"/>
              <a:gd name="connsiteX12" fmla="*/ 1567762 w 5632431"/>
              <a:gd name="connsiteY12" fmla="*/ 5622691 h 5715000"/>
              <a:gd name="connsiteX13" fmla="*/ 24735 w 5632431"/>
              <a:gd name="connsiteY13" fmla="*/ 2949869 h 5715000"/>
              <a:gd name="connsiteX14" fmla="*/ 24735 w 5632431"/>
              <a:gd name="connsiteY14" fmla="*/ 2765253 h 5715000"/>
              <a:gd name="connsiteX15" fmla="*/ 1567763 w 5632431"/>
              <a:gd name="connsiteY15" fmla="*/ 92308 h 5715000"/>
              <a:gd name="connsiteX16" fmla="*/ 1727764 w 5632431"/>
              <a:gd name="connsiteY16"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32431" h="5715000">
                <a:moveTo>
                  <a:pt x="1727764" y="0"/>
                </a:moveTo>
                <a:lnTo>
                  <a:pt x="2765955" y="1"/>
                </a:lnTo>
                <a:lnTo>
                  <a:pt x="3904607" y="1"/>
                </a:lnTo>
                <a:cubicBezTo>
                  <a:pt x="3970606" y="-42"/>
                  <a:pt x="4031608" y="35151"/>
                  <a:pt x="4064608" y="92309"/>
                </a:cubicBezTo>
                <a:lnTo>
                  <a:pt x="5607697" y="2765007"/>
                </a:lnTo>
                <a:cubicBezTo>
                  <a:pt x="5640676" y="2822128"/>
                  <a:pt x="5640676" y="2892503"/>
                  <a:pt x="5607697" y="2949625"/>
                </a:cubicBezTo>
                <a:lnTo>
                  <a:pt x="4064791" y="5622569"/>
                </a:lnTo>
                <a:cubicBezTo>
                  <a:pt x="4031812" y="5679792"/>
                  <a:pt x="3970776" y="5715039"/>
                  <a:pt x="3904729" y="5715000"/>
                </a:cubicBezTo>
                <a:lnTo>
                  <a:pt x="3675290" y="5715000"/>
                </a:lnTo>
                <a:lnTo>
                  <a:pt x="2790051" y="5715000"/>
                </a:lnTo>
                <a:lnTo>
                  <a:pt x="2765953" y="5715000"/>
                </a:lnTo>
                <a:lnTo>
                  <a:pt x="1727763" y="5714999"/>
                </a:lnTo>
                <a:cubicBezTo>
                  <a:pt x="1661764" y="5715042"/>
                  <a:pt x="1600762" y="5679848"/>
                  <a:pt x="1567762" y="5622691"/>
                </a:cubicBezTo>
                <a:lnTo>
                  <a:pt x="24735" y="2949869"/>
                </a:lnTo>
                <a:cubicBezTo>
                  <a:pt x="-8244" y="2892749"/>
                  <a:pt x="-8244" y="2822373"/>
                  <a:pt x="24735" y="2765253"/>
                </a:cubicBezTo>
                <a:lnTo>
                  <a:pt x="1567763" y="92308"/>
                </a:lnTo>
                <a:cubicBezTo>
                  <a:pt x="1600819" y="35208"/>
                  <a:pt x="1661786" y="34"/>
                  <a:pt x="1727764"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solidFill>
                  <a:schemeClr val="tx1"/>
                </a:solidFill>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3" name="Text Placeholder 46">
            <a:extLst>
              <a:ext uri="{FF2B5EF4-FFF2-40B4-BE49-F238E27FC236}">
                <a16:creationId xmlns:a16="http://schemas.microsoft.com/office/drawing/2014/main" id="{F6857266-353D-0E40-8199-FC4D832B3C86}"/>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4" name="TextBox 13">
            <a:extLst>
              <a:ext uri="{FF2B5EF4-FFF2-40B4-BE49-F238E27FC236}">
                <a16:creationId xmlns:a16="http://schemas.microsoft.com/office/drawing/2014/main" id="{EDC6FEE9-8DD9-984F-AB57-6529B01361DA}"/>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1848C496-1DD3-F044-AD92-7C0DBA7AFA9E}"/>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42101445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plit Statement Slide | Hexagon Frame Only">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E2CE782-59C8-0046-AB36-F93C23A50C02}"/>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Hexagon Frame – No Shape</a:t>
            </a:r>
          </a:p>
        </p:txBody>
      </p:sp>
      <p:sp>
        <p:nvSpPr>
          <p:cNvPr id="12" name="Picture Placeholder 68">
            <a:extLst>
              <a:ext uri="{FF2B5EF4-FFF2-40B4-BE49-F238E27FC236}">
                <a16:creationId xmlns:a16="http://schemas.microsoft.com/office/drawing/2014/main" id="{40B85A00-3FB4-0F42-AAC5-DF91F3037758}"/>
              </a:ext>
            </a:extLst>
          </p:cNvPr>
          <p:cNvSpPr>
            <a:spLocks noGrp="1"/>
          </p:cNvSpPr>
          <p:nvPr>
            <p:ph type="pic" sz="quarter" idx="16" hasCustomPrompt="1"/>
          </p:nvPr>
        </p:nvSpPr>
        <p:spPr>
          <a:xfrm>
            <a:off x="190500" y="428625"/>
            <a:ext cx="4224323" cy="4286250"/>
          </a:xfrm>
          <a:custGeom>
            <a:avLst/>
            <a:gdLst>
              <a:gd name="connsiteX0" fmla="*/ 1727764 w 5632431"/>
              <a:gd name="connsiteY0" fmla="*/ 0 h 5715000"/>
              <a:gd name="connsiteX1" fmla="*/ 2765955 w 5632431"/>
              <a:gd name="connsiteY1" fmla="*/ 1 h 5715000"/>
              <a:gd name="connsiteX2" fmla="*/ 3904607 w 5632431"/>
              <a:gd name="connsiteY2" fmla="*/ 1 h 5715000"/>
              <a:gd name="connsiteX3" fmla="*/ 4064608 w 5632431"/>
              <a:gd name="connsiteY3" fmla="*/ 92309 h 5715000"/>
              <a:gd name="connsiteX4" fmla="*/ 5607697 w 5632431"/>
              <a:gd name="connsiteY4" fmla="*/ 2765007 h 5715000"/>
              <a:gd name="connsiteX5" fmla="*/ 5607697 w 5632431"/>
              <a:gd name="connsiteY5" fmla="*/ 2949625 h 5715000"/>
              <a:gd name="connsiteX6" fmla="*/ 4064791 w 5632431"/>
              <a:gd name="connsiteY6" fmla="*/ 5622569 h 5715000"/>
              <a:gd name="connsiteX7" fmla="*/ 3904729 w 5632431"/>
              <a:gd name="connsiteY7" fmla="*/ 5715000 h 5715000"/>
              <a:gd name="connsiteX8" fmla="*/ 3675290 w 5632431"/>
              <a:gd name="connsiteY8" fmla="*/ 5715000 h 5715000"/>
              <a:gd name="connsiteX9" fmla="*/ 2790051 w 5632431"/>
              <a:gd name="connsiteY9" fmla="*/ 5715000 h 5715000"/>
              <a:gd name="connsiteX10" fmla="*/ 2765953 w 5632431"/>
              <a:gd name="connsiteY10" fmla="*/ 5715000 h 5715000"/>
              <a:gd name="connsiteX11" fmla="*/ 1727763 w 5632431"/>
              <a:gd name="connsiteY11" fmla="*/ 5714999 h 5715000"/>
              <a:gd name="connsiteX12" fmla="*/ 1567762 w 5632431"/>
              <a:gd name="connsiteY12" fmla="*/ 5622691 h 5715000"/>
              <a:gd name="connsiteX13" fmla="*/ 24735 w 5632431"/>
              <a:gd name="connsiteY13" fmla="*/ 2949869 h 5715000"/>
              <a:gd name="connsiteX14" fmla="*/ 24735 w 5632431"/>
              <a:gd name="connsiteY14" fmla="*/ 2765253 h 5715000"/>
              <a:gd name="connsiteX15" fmla="*/ 1567763 w 5632431"/>
              <a:gd name="connsiteY15" fmla="*/ 92308 h 5715000"/>
              <a:gd name="connsiteX16" fmla="*/ 1727764 w 5632431"/>
              <a:gd name="connsiteY16"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32431" h="5715000">
                <a:moveTo>
                  <a:pt x="1727764" y="0"/>
                </a:moveTo>
                <a:lnTo>
                  <a:pt x="2765955" y="1"/>
                </a:lnTo>
                <a:lnTo>
                  <a:pt x="3904607" y="1"/>
                </a:lnTo>
                <a:cubicBezTo>
                  <a:pt x="3970606" y="-42"/>
                  <a:pt x="4031608" y="35151"/>
                  <a:pt x="4064608" y="92309"/>
                </a:cubicBezTo>
                <a:lnTo>
                  <a:pt x="5607697" y="2765007"/>
                </a:lnTo>
                <a:cubicBezTo>
                  <a:pt x="5640676" y="2822128"/>
                  <a:pt x="5640676" y="2892503"/>
                  <a:pt x="5607697" y="2949625"/>
                </a:cubicBezTo>
                <a:lnTo>
                  <a:pt x="4064791" y="5622569"/>
                </a:lnTo>
                <a:cubicBezTo>
                  <a:pt x="4031812" y="5679792"/>
                  <a:pt x="3970776" y="5715039"/>
                  <a:pt x="3904729" y="5715000"/>
                </a:cubicBezTo>
                <a:lnTo>
                  <a:pt x="3675290" y="5715000"/>
                </a:lnTo>
                <a:lnTo>
                  <a:pt x="2790051" y="5715000"/>
                </a:lnTo>
                <a:lnTo>
                  <a:pt x="2765953" y="5715000"/>
                </a:lnTo>
                <a:lnTo>
                  <a:pt x="1727763" y="5714999"/>
                </a:lnTo>
                <a:cubicBezTo>
                  <a:pt x="1661764" y="5715042"/>
                  <a:pt x="1600762" y="5679848"/>
                  <a:pt x="1567762" y="5622691"/>
                </a:cubicBezTo>
                <a:lnTo>
                  <a:pt x="24735" y="2949869"/>
                </a:lnTo>
                <a:cubicBezTo>
                  <a:pt x="-8244" y="2892749"/>
                  <a:pt x="-8244" y="2822373"/>
                  <a:pt x="24735" y="2765253"/>
                </a:cubicBezTo>
                <a:lnTo>
                  <a:pt x="1567763" y="92308"/>
                </a:lnTo>
                <a:cubicBezTo>
                  <a:pt x="1600819" y="35208"/>
                  <a:pt x="1661786" y="34"/>
                  <a:pt x="1727764"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solidFill>
                  <a:schemeClr val="tx1"/>
                </a:solidFill>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1" name="Text Placeholder 46">
            <a:extLst>
              <a:ext uri="{FF2B5EF4-FFF2-40B4-BE49-F238E27FC236}">
                <a16:creationId xmlns:a16="http://schemas.microsoft.com/office/drawing/2014/main" id="{E3BFB882-EA4D-9C40-AA6F-FBBC303C7608}"/>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3" name="TextBox 12">
            <a:extLst>
              <a:ext uri="{FF2B5EF4-FFF2-40B4-BE49-F238E27FC236}">
                <a16:creationId xmlns:a16="http://schemas.microsoft.com/office/drawing/2014/main" id="{EC0692FE-C1A9-E440-94DA-3ECFCC316BB5}"/>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4" name="Title 5">
            <a:extLst>
              <a:ext uri="{FF2B5EF4-FFF2-40B4-BE49-F238E27FC236}">
                <a16:creationId xmlns:a16="http://schemas.microsoft.com/office/drawing/2014/main" id="{B0344F44-52B3-9440-89BE-D59D07BF72E2}"/>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85763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tatement Slide w/ Image - Notched Frame">
    <p:bg>
      <p:bgPr>
        <a:solidFill>
          <a:schemeClr val="accent1"/>
        </a:solidFill>
        <a:effectLst/>
      </p:bgPr>
    </p:bg>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AE830E54-DEA9-2E41-A5D6-59213A9EB143}"/>
              </a:ext>
            </a:extLst>
          </p:cNvPr>
          <p:cNvSpPr/>
          <p:nvPr userDrawn="1"/>
        </p:nvSpPr>
        <p:spPr>
          <a:xfrm>
            <a:off x="4760257" y="459486"/>
            <a:ext cx="4224528" cy="4224528"/>
          </a:xfrm>
          <a:custGeom>
            <a:avLst/>
            <a:gdLst>
              <a:gd name="connsiteX0" fmla="*/ 1928462 w 5618657"/>
              <a:gd name="connsiteY0" fmla="*/ 1 h 6378877"/>
              <a:gd name="connsiteX1" fmla="*/ 2941265 w 5618657"/>
              <a:gd name="connsiteY1" fmla="*/ 1 h 6378877"/>
              <a:gd name="connsiteX2" fmla="*/ 2941265 w 5618657"/>
              <a:gd name="connsiteY2" fmla="*/ 1 h 6378877"/>
              <a:gd name="connsiteX3" fmla="*/ 3512272 w 5618657"/>
              <a:gd name="connsiteY3" fmla="*/ 1 h 6378877"/>
              <a:gd name="connsiteX4" fmla="*/ 3512272 w 5618657"/>
              <a:gd name="connsiteY4" fmla="*/ 1 h 6378877"/>
              <a:gd name="connsiteX5" fmla="*/ 3690119 w 5618657"/>
              <a:gd name="connsiteY5" fmla="*/ 1 h 6378877"/>
              <a:gd name="connsiteX6" fmla="*/ 3868706 w 5618657"/>
              <a:gd name="connsiteY6" fmla="*/ 103033 h 6378877"/>
              <a:gd name="connsiteX7" fmla="*/ 5591045 w 5618657"/>
              <a:gd name="connsiteY7" fmla="*/ 3086202 h 6378877"/>
              <a:gd name="connsiteX8" fmla="*/ 5591045 w 5618657"/>
              <a:gd name="connsiteY8" fmla="*/ 3292265 h 6378877"/>
              <a:gd name="connsiteX9" fmla="*/ 3868913 w 5618657"/>
              <a:gd name="connsiteY9" fmla="*/ 6275709 h 6378877"/>
              <a:gd name="connsiteX10" fmla="*/ 3690258 w 5618657"/>
              <a:gd name="connsiteY10" fmla="*/ 6378877 h 6378877"/>
              <a:gd name="connsiteX11" fmla="*/ 3512272 w 5618657"/>
              <a:gd name="connsiteY11" fmla="*/ 6378877 h 6378877"/>
              <a:gd name="connsiteX12" fmla="*/ 2941265 w 5618657"/>
              <a:gd name="connsiteY12" fmla="*/ 6378877 h 6378877"/>
              <a:gd name="connsiteX13" fmla="*/ 2677389 w 5618657"/>
              <a:gd name="connsiteY13" fmla="*/ 6378877 h 6378877"/>
              <a:gd name="connsiteX14" fmla="*/ 2093129 w 5618657"/>
              <a:gd name="connsiteY14" fmla="*/ 6378877 h 6378877"/>
              <a:gd name="connsiteX15" fmla="*/ 1928462 w 5618657"/>
              <a:gd name="connsiteY15" fmla="*/ 6378877 h 6378877"/>
              <a:gd name="connsiteX16" fmla="*/ 1749875 w 5618657"/>
              <a:gd name="connsiteY16" fmla="*/ 6275846 h 6378877"/>
              <a:gd name="connsiteX17" fmla="*/ 27606 w 5618657"/>
              <a:gd name="connsiteY17" fmla="*/ 3292540 h 6378877"/>
              <a:gd name="connsiteX18" fmla="*/ 27606 w 5618657"/>
              <a:gd name="connsiteY18" fmla="*/ 3086477 h 6378877"/>
              <a:gd name="connsiteX19" fmla="*/ 1749875 w 5618657"/>
              <a:gd name="connsiteY19" fmla="*/ 103032 h 6378877"/>
              <a:gd name="connsiteX20" fmla="*/ 1928462 w 5618657"/>
              <a:gd name="connsiteY20" fmla="*/ 1 h 63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18657" h="6378877">
                <a:moveTo>
                  <a:pt x="1928462" y="1"/>
                </a:moveTo>
                <a:lnTo>
                  <a:pt x="2941265" y="1"/>
                </a:lnTo>
                <a:lnTo>
                  <a:pt x="2941265" y="1"/>
                </a:lnTo>
                <a:lnTo>
                  <a:pt x="3512272" y="1"/>
                </a:lnTo>
                <a:lnTo>
                  <a:pt x="3512272" y="1"/>
                </a:lnTo>
                <a:lnTo>
                  <a:pt x="3690119" y="1"/>
                </a:lnTo>
                <a:cubicBezTo>
                  <a:pt x="3763787" y="-46"/>
                  <a:pt x="3831877" y="39235"/>
                  <a:pt x="3868706" y="103033"/>
                </a:cubicBezTo>
                <a:lnTo>
                  <a:pt x="5591045" y="3086202"/>
                </a:lnTo>
                <a:cubicBezTo>
                  <a:pt x="5627861" y="3149957"/>
                  <a:pt x="5627861" y="3228509"/>
                  <a:pt x="5591045" y="3292265"/>
                </a:cubicBezTo>
                <a:lnTo>
                  <a:pt x="3868913" y="6275709"/>
                </a:lnTo>
                <a:cubicBezTo>
                  <a:pt x="3832103" y="6339581"/>
                  <a:pt x="3763979" y="6378946"/>
                  <a:pt x="3690258" y="6378877"/>
                </a:cubicBezTo>
                <a:lnTo>
                  <a:pt x="3512272" y="6378877"/>
                </a:lnTo>
                <a:lnTo>
                  <a:pt x="2941265" y="6378877"/>
                </a:lnTo>
                <a:lnTo>
                  <a:pt x="2677389" y="6378877"/>
                </a:lnTo>
                <a:lnTo>
                  <a:pt x="2093129" y="6378877"/>
                </a:lnTo>
                <a:lnTo>
                  <a:pt x="1928462" y="6378877"/>
                </a:lnTo>
                <a:cubicBezTo>
                  <a:pt x="1854795" y="6378946"/>
                  <a:pt x="1786706" y="6339643"/>
                  <a:pt x="1749875" y="6275846"/>
                </a:cubicBezTo>
                <a:lnTo>
                  <a:pt x="27606" y="3292540"/>
                </a:lnTo>
                <a:cubicBezTo>
                  <a:pt x="-9203" y="3228784"/>
                  <a:pt x="-9203" y="3150233"/>
                  <a:pt x="27606" y="3086477"/>
                </a:cubicBezTo>
                <a:lnTo>
                  <a:pt x="1749875" y="103032"/>
                </a:lnTo>
                <a:cubicBezTo>
                  <a:pt x="1786767" y="39298"/>
                  <a:pt x="1854817" y="39"/>
                  <a:pt x="1928462"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Notched Frame | Hexagon Shape</a:t>
            </a:r>
          </a:p>
        </p:txBody>
      </p:sp>
      <p:sp>
        <p:nvSpPr>
          <p:cNvPr id="12" name="Picture Placeholder 9">
            <a:extLst>
              <a:ext uri="{FF2B5EF4-FFF2-40B4-BE49-F238E27FC236}">
                <a16:creationId xmlns:a16="http://schemas.microsoft.com/office/drawing/2014/main" id="{09DD5559-CEB6-4E41-AE7B-56F54560263D}"/>
              </a:ext>
            </a:extLst>
          </p:cNvPr>
          <p:cNvSpPr>
            <a:spLocks noGrp="1"/>
          </p:cNvSpPr>
          <p:nvPr>
            <p:ph type="pic" sz="quarter" idx="21" hasCustomPrompt="1"/>
          </p:nvPr>
        </p:nvSpPr>
        <p:spPr>
          <a:xfrm>
            <a:off x="196850" y="459486"/>
            <a:ext cx="4222750" cy="4224528"/>
          </a:xfrm>
          <a:custGeom>
            <a:avLst/>
            <a:gdLst>
              <a:gd name="connsiteX0" fmla="*/ 599613 w 4222750"/>
              <a:gd name="connsiteY0" fmla="*/ 0 h 4813028"/>
              <a:gd name="connsiteX1" fmla="*/ 2127250 w 4222750"/>
              <a:gd name="connsiteY1" fmla="*/ 0 h 4813028"/>
              <a:gd name="connsiteX2" fmla="*/ 2717305 w 4222750"/>
              <a:gd name="connsiteY2" fmla="*/ 0 h 4813028"/>
              <a:gd name="connsiteX3" fmla="*/ 3622676 w 4222750"/>
              <a:gd name="connsiteY3" fmla="*/ 0 h 4813028"/>
              <a:gd name="connsiteX4" fmla="*/ 3704970 w 4222750"/>
              <a:gd name="connsiteY4" fmla="*/ 74566 h 4813028"/>
              <a:gd name="connsiteX5" fmla="*/ 4158439 w 4222750"/>
              <a:gd name="connsiteY5" fmla="*/ 516241 h 4813028"/>
              <a:gd name="connsiteX6" fmla="*/ 4158285 w 4222750"/>
              <a:gd name="connsiteY6" fmla="*/ 516138 h 4813028"/>
              <a:gd name="connsiteX7" fmla="*/ 4222750 w 4222750"/>
              <a:gd name="connsiteY7" fmla="*/ 598279 h 4813028"/>
              <a:gd name="connsiteX8" fmla="*/ 4222750 w 4222750"/>
              <a:gd name="connsiteY8" fmla="*/ 4214646 h 4813028"/>
              <a:gd name="connsiteX9" fmla="*/ 4158594 w 4222750"/>
              <a:gd name="connsiteY9" fmla="*/ 4296787 h 4813028"/>
              <a:gd name="connsiteX10" fmla="*/ 3705125 w 4222750"/>
              <a:gd name="connsiteY10" fmla="*/ 4738462 h 4813028"/>
              <a:gd name="connsiteX11" fmla="*/ 3622985 w 4222750"/>
              <a:gd name="connsiteY11" fmla="*/ 4813028 h 4813028"/>
              <a:gd name="connsiteX12" fmla="*/ 2717305 w 4222750"/>
              <a:gd name="connsiteY12" fmla="*/ 4813028 h 4813028"/>
              <a:gd name="connsiteX13" fmla="*/ 2127250 w 4222750"/>
              <a:gd name="connsiteY13" fmla="*/ 4813028 h 4813028"/>
              <a:gd name="connsiteX14" fmla="*/ 599459 w 4222750"/>
              <a:gd name="connsiteY14" fmla="*/ 4813028 h 4813028"/>
              <a:gd name="connsiteX15" fmla="*/ 517628 w 4222750"/>
              <a:gd name="connsiteY15" fmla="*/ 4738462 h 4813028"/>
              <a:gd name="connsiteX16" fmla="*/ 64159 w 4222750"/>
              <a:gd name="connsiteY16" fmla="*/ 4296787 h 4813028"/>
              <a:gd name="connsiteX17" fmla="*/ 3 w 4222750"/>
              <a:gd name="connsiteY17" fmla="*/ 4214646 h 4813028"/>
              <a:gd name="connsiteX18" fmla="*/ 3 w 4222750"/>
              <a:gd name="connsiteY18" fmla="*/ 598279 h 4813028"/>
              <a:gd name="connsiteX19" fmla="*/ 64313 w 4222750"/>
              <a:gd name="connsiteY19" fmla="*/ 516241 h 4813028"/>
              <a:gd name="connsiteX20" fmla="*/ 517782 w 4222750"/>
              <a:gd name="connsiteY20" fmla="*/ 74566 h 4813028"/>
              <a:gd name="connsiteX21" fmla="*/ 599613 w 4222750"/>
              <a:gd name="connsiteY21" fmla="*/ 0 h 48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750" h="4813028">
                <a:moveTo>
                  <a:pt x="599613" y="0"/>
                </a:moveTo>
                <a:lnTo>
                  <a:pt x="2127250" y="0"/>
                </a:lnTo>
                <a:lnTo>
                  <a:pt x="2717305" y="0"/>
                </a:lnTo>
                <a:lnTo>
                  <a:pt x="3622676" y="0"/>
                </a:lnTo>
                <a:cubicBezTo>
                  <a:pt x="3665034" y="429"/>
                  <a:pt x="3700379" y="32457"/>
                  <a:pt x="3704970" y="74566"/>
                </a:cubicBezTo>
                <a:cubicBezTo>
                  <a:pt x="3744597" y="382930"/>
                  <a:pt x="4028943" y="485322"/>
                  <a:pt x="4158439" y="516241"/>
                </a:cubicBezTo>
                <a:lnTo>
                  <a:pt x="4158285" y="516138"/>
                </a:lnTo>
                <a:cubicBezTo>
                  <a:pt x="4196139" y="525383"/>
                  <a:pt x="4222770" y="559311"/>
                  <a:pt x="4222750" y="598279"/>
                </a:cubicBezTo>
                <a:lnTo>
                  <a:pt x="4222750" y="4214646"/>
                </a:lnTo>
                <a:cubicBezTo>
                  <a:pt x="4222914" y="4253563"/>
                  <a:pt x="4196392" y="4287522"/>
                  <a:pt x="4158594" y="4296787"/>
                </a:cubicBezTo>
                <a:cubicBezTo>
                  <a:pt x="4029252" y="4327758"/>
                  <a:pt x="3744907" y="4430099"/>
                  <a:pt x="3705125" y="4738462"/>
                </a:cubicBezTo>
                <a:cubicBezTo>
                  <a:pt x="3699405" y="4780461"/>
                  <a:pt x="3665292" y="4813028"/>
                  <a:pt x="3622985" y="4813028"/>
                </a:cubicBezTo>
                <a:lnTo>
                  <a:pt x="2717305" y="4813028"/>
                </a:lnTo>
                <a:lnTo>
                  <a:pt x="2127250" y="4813028"/>
                </a:lnTo>
                <a:lnTo>
                  <a:pt x="599459" y="4813028"/>
                </a:lnTo>
                <a:cubicBezTo>
                  <a:pt x="557270" y="4812389"/>
                  <a:pt x="522173" y="4780409"/>
                  <a:pt x="517628" y="4738462"/>
                </a:cubicBezTo>
                <a:cubicBezTo>
                  <a:pt x="478001" y="4430099"/>
                  <a:pt x="193655" y="4327706"/>
                  <a:pt x="64159" y="4296787"/>
                </a:cubicBezTo>
                <a:cubicBezTo>
                  <a:pt x="26297" y="4287625"/>
                  <a:pt x="-276" y="4253604"/>
                  <a:pt x="3" y="4214646"/>
                </a:cubicBezTo>
                <a:lnTo>
                  <a:pt x="3" y="598279"/>
                </a:lnTo>
                <a:cubicBezTo>
                  <a:pt x="-98" y="559357"/>
                  <a:pt x="26492" y="525434"/>
                  <a:pt x="64313" y="516241"/>
                </a:cubicBezTo>
                <a:cubicBezTo>
                  <a:pt x="193655" y="485271"/>
                  <a:pt x="478001" y="382930"/>
                  <a:pt x="517782" y="74566"/>
                </a:cubicBezTo>
                <a:cubicBezTo>
                  <a:pt x="522328" y="32619"/>
                  <a:pt x="557425" y="639"/>
                  <a:pt x="59961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4" name="TextBox 13">
            <a:extLst>
              <a:ext uri="{FF2B5EF4-FFF2-40B4-BE49-F238E27FC236}">
                <a16:creationId xmlns:a16="http://schemas.microsoft.com/office/drawing/2014/main" id="{AF9CD635-0161-3041-8E58-86EDF0E3D1D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Notched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7BEFEFCD-C66A-AC46-82FD-89896ADB31EE}"/>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FCFA4A8B-EBF7-C244-9DA6-6845CE0F9547}"/>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35983400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tatement Slide w/ Image - Notched Frame v2">
    <p:bg>
      <p:bgPr>
        <a:solidFill>
          <a:schemeClr val="accent1"/>
        </a:solidFill>
        <a:effectLst/>
      </p:bgPr>
    </p:bg>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AE830E54-DEA9-2E41-A5D6-59213A9EB143}"/>
              </a:ext>
            </a:extLst>
          </p:cNvPr>
          <p:cNvSpPr/>
          <p:nvPr userDrawn="1"/>
        </p:nvSpPr>
        <p:spPr>
          <a:xfrm>
            <a:off x="173736" y="459486"/>
            <a:ext cx="4224528" cy="4224528"/>
          </a:xfrm>
          <a:custGeom>
            <a:avLst/>
            <a:gdLst>
              <a:gd name="connsiteX0" fmla="*/ 1928462 w 5618657"/>
              <a:gd name="connsiteY0" fmla="*/ 1 h 6378877"/>
              <a:gd name="connsiteX1" fmla="*/ 2941265 w 5618657"/>
              <a:gd name="connsiteY1" fmla="*/ 1 h 6378877"/>
              <a:gd name="connsiteX2" fmla="*/ 2941265 w 5618657"/>
              <a:gd name="connsiteY2" fmla="*/ 1 h 6378877"/>
              <a:gd name="connsiteX3" fmla="*/ 3512272 w 5618657"/>
              <a:gd name="connsiteY3" fmla="*/ 1 h 6378877"/>
              <a:gd name="connsiteX4" fmla="*/ 3512272 w 5618657"/>
              <a:gd name="connsiteY4" fmla="*/ 1 h 6378877"/>
              <a:gd name="connsiteX5" fmla="*/ 3690119 w 5618657"/>
              <a:gd name="connsiteY5" fmla="*/ 1 h 6378877"/>
              <a:gd name="connsiteX6" fmla="*/ 3868706 w 5618657"/>
              <a:gd name="connsiteY6" fmla="*/ 103033 h 6378877"/>
              <a:gd name="connsiteX7" fmla="*/ 5591045 w 5618657"/>
              <a:gd name="connsiteY7" fmla="*/ 3086202 h 6378877"/>
              <a:gd name="connsiteX8" fmla="*/ 5591045 w 5618657"/>
              <a:gd name="connsiteY8" fmla="*/ 3292265 h 6378877"/>
              <a:gd name="connsiteX9" fmla="*/ 3868913 w 5618657"/>
              <a:gd name="connsiteY9" fmla="*/ 6275709 h 6378877"/>
              <a:gd name="connsiteX10" fmla="*/ 3690258 w 5618657"/>
              <a:gd name="connsiteY10" fmla="*/ 6378877 h 6378877"/>
              <a:gd name="connsiteX11" fmla="*/ 3512272 w 5618657"/>
              <a:gd name="connsiteY11" fmla="*/ 6378877 h 6378877"/>
              <a:gd name="connsiteX12" fmla="*/ 2941265 w 5618657"/>
              <a:gd name="connsiteY12" fmla="*/ 6378877 h 6378877"/>
              <a:gd name="connsiteX13" fmla="*/ 2677389 w 5618657"/>
              <a:gd name="connsiteY13" fmla="*/ 6378877 h 6378877"/>
              <a:gd name="connsiteX14" fmla="*/ 2093129 w 5618657"/>
              <a:gd name="connsiteY14" fmla="*/ 6378877 h 6378877"/>
              <a:gd name="connsiteX15" fmla="*/ 1928462 w 5618657"/>
              <a:gd name="connsiteY15" fmla="*/ 6378877 h 6378877"/>
              <a:gd name="connsiteX16" fmla="*/ 1749875 w 5618657"/>
              <a:gd name="connsiteY16" fmla="*/ 6275846 h 6378877"/>
              <a:gd name="connsiteX17" fmla="*/ 27606 w 5618657"/>
              <a:gd name="connsiteY17" fmla="*/ 3292540 h 6378877"/>
              <a:gd name="connsiteX18" fmla="*/ 27606 w 5618657"/>
              <a:gd name="connsiteY18" fmla="*/ 3086477 h 6378877"/>
              <a:gd name="connsiteX19" fmla="*/ 1749875 w 5618657"/>
              <a:gd name="connsiteY19" fmla="*/ 103032 h 6378877"/>
              <a:gd name="connsiteX20" fmla="*/ 1928462 w 5618657"/>
              <a:gd name="connsiteY20" fmla="*/ 1 h 63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18657" h="6378877">
                <a:moveTo>
                  <a:pt x="1928462" y="1"/>
                </a:moveTo>
                <a:lnTo>
                  <a:pt x="2941265" y="1"/>
                </a:lnTo>
                <a:lnTo>
                  <a:pt x="2941265" y="1"/>
                </a:lnTo>
                <a:lnTo>
                  <a:pt x="3512272" y="1"/>
                </a:lnTo>
                <a:lnTo>
                  <a:pt x="3512272" y="1"/>
                </a:lnTo>
                <a:lnTo>
                  <a:pt x="3690119" y="1"/>
                </a:lnTo>
                <a:cubicBezTo>
                  <a:pt x="3763787" y="-46"/>
                  <a:pt x="3831877" y="39235"/>
                  <a:pt x="3868706" y="103033"/>
                </a:cubicBezTo>
                <a:lnTo>
                  <a:pt x="5591045" y="3086202"/>
                </a:lnTo>
                <a:cubicBezTo>
                  <a:pt x="5627861" y="3149957"/>
                  <a:pt x="5627861" y="3228509"/>
                  <a:pt x="5591045" y="3292265"/>
                </a:cubicBezTo>
                <a:lnTo>
                  <a:pt x="3868913" y="6275709"/>
                </a:lnTo>
                <a:cubicBezTo>
                  <a:pt x="3832103" y="6339581"/>
                  <a:pt x="3763979" y="6378946"/>
                  <a:pt x="3690258" y="6378877"/>
                </a:cubicBezTo>
                <a:lnTo>
                  <a:pt x="3512272" y="6378877"/>
                </a:lnTo>
                <a:lnTo>
                  <a:pt x="2941265" y="6378877"/>
                </a:lnTo>
                <a:lnTo>
                  <a:pt x="2677389" y="6378877"/>
                </a:lnTo>
                <a:lnTo>
                  <a:pt x="2093129" y="6378877"/>
                </a:lnTo>
                <a:lnTo>
                  <a:pt x="1928462" y="6378877"/>
                </a:lnTo>
                <a:cubicBezTo>
                  <a:pt x="1854795" y="6378946"/>
                  <a:pt x="1786706" y="6339643"/>
                  <a:pt x="1749875" y="6275846"/>
                </a:cubicBezTo>
                <a:lnTo>
                  <a:pt x="27606" y="3292540"/>
                </a:lnTo>
                <a:cubicBezTo>
                  <a:pt x="-9203" y="3228784"/>
                  <a:pt x="-9203" y="3150233"/>
                  <a:pt x="27606" y="3086477"/>
                </a:cubicBezTo>
                <a:lnTo>
                  <a:pt x="1749875" y="103032"/>
                </a:lnTo>
                <a:cubicBezTo>
                  <a:pt x="1786767" y="39298"/>
                  <a:pt x="1854817" y="39"/>
                  <a:pt x="1928462"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Hexagon Shape | Notched Frame</a:t>
            </a:r>
          </a:p>
        </p:txBody>
      </p:sp>
      <p:sp>
        <p:nvSpPr>
          <p:cNvPr id="12" name="Picture Placeholder 9">
            <a:extLst>
              <a:ext uri="{FF2B5EF4-FFF2-40B4-BE49-F238E27FC236}">
                <a16:creationId xmlns:a16="http://schemas.microsoft.com/office/drawing/2014/main" id="{09DD5559-CEB6-4E41-AE7B-56F54560263D}"/>
              </a:ext>
            </a:extLst>
          </p:cNvPr>
          <p:cNvSpPr>
            <a:spLocks noGrp="1"/>
          </p:cNvSpPr>
          <p:nvPr>
            <p:ph type="pic" sz="quarter" idx="21" hasCustomPrompt="1"/>
          </p:nvPr>
        </p:nvSpPr>
        <p:spPr>
          <a:xfrm>
            <a:off x="4730750" y="459486"/>
            <a:ext cx="4222750" cy="4224528"/>
          </a:xfrm>
          <a:custGeom>
            <a:avLst/>
            <a:gdLst>
              <a:gd name="connsiteX0" fmla="*/ 599613 w 4222750"/>
              <a:gd name="connsiteY0" fmla="*/ 0 h 4813028"/>
              <a:gd name="connsiteX1" fmla="*/ 2127250 w 4222750"/>
              <a:gd name="connsiteY1" fmla="*/ 0 h 4813028"/>
              <a:gd name="connsiteX2" fmla="*/ 2717305 w 4222750"/>
              <a:gd name="connsiteY2" fmla="*/ 0 h 4813028"/>
              <a:gd name="connsiteX3" fmla="*/ 3622676 w 4222750"/>
              <a:gd name="connsiteY3" fmla="*/ 0 h 4813028"/>
              <a:gd name="connsiteX4" fmla="*/ 3704970 w 4222750"/>
              <a:gd name="connsiteY4" fmla="*/ 74566 h 4813028"/>
              <a:gd name="connsiteX5" fmla="*/ 4158439 w 4222750"/>
              <a:gd name="connsiteY5" fmla="*/ 516241 h 4813028"/>
              <a:gd name="connsiteX6" fmla="*/ 4158285 w 4222750"/>
              <a:gd name="connsiteY6" fmla="*/ 516138 h 4813028"/>
              <a:gd name="connsiteX7" fmla="*/ 4222750 w 4222750"/>
              <a:gd name="connsiteY7" fmla="*/ 598279 h 4813028"/>
              <a:gd name="connsiteX8" fmla="*/ 4222750 w 4222750"/>
              <a:gd name="connsiteY8" fmla="*/ 4214646 h 4813028"/>
              <a:gd name="connsiteX9" fmla="*/ 4158594 w 4222750"/>
              <a:gd name="connsiteY9" fmla="*/ 4296787 h 4813028"/>
              <a:gd name="connsiteX10" fmla="*/ 3705125 w 4222750"/>
              <a:gd name="connsiteY10" fmla="*/ 4738462 h 4813028"/>
              <a:gd name="connsiteX11" fmla="*/ 3622985 w 4222750"/>
              <a:gd name="connsiteY11" fmla="*/ 4813028 h 4813028"/>
              <a:gd name="connsiteX12" fmla="*/ 2717305 w 4222750"/>
              <a:gd name="connsiteY12" fmla="*/ 4813028 h 4813028"/>
              <a:gd name="connsiteX13" fmla="*/ 2127250 w 4222750"/>
              <a:gd name="connsiteY13" fmla="*/ 4813028 h 4813028"/>
              <a:gd name="connsiteX14" fmla="*/ 599459 w 4222750"/>
              <a:gd name="connsiteY14" fmla="*/ 4813028 h 4813028"/>
              <a:gd name="connsiteX15" fmla="*/ 517628 w 4222750"/>
              <a:gd name="connsiteY15" fmla="*/ 4738462 h 4813028"/>
              <a:gd name="connsiteX16" fmla="*/ 64159 w 4222750"/>
              <a:gd name="connsiteY16" fmla="*/ 4296787 h 4813028"/>
              <a:gd name="connsiteX17" fmla="*/ 3 w 4222750"/>
              <a:gd name="connsiteY17" fmla="*/ 4214646 h 4813028"/>
              <a:gd name="connsiteX18" fmla="*/ 3 w 4222750"/>
              <a:gd name="connsiteY18" fmla="*/ 598279 h 4813028"/>
              <a:gd name="connsiteX19" fmla="*/ 64313 w 4222750"/>
              <a:gd name="connsiteY19" fmla="*/ 516241 h 4813028"/>
              <a:gd name="connsiteX20" fmla="*/ 517782 w 4222750"/>
              <a:gd name="connsiteY20" fmla="*/ 74566 h 4813028"/>
              <a:gd name="connsiteX21" fmla="*/ 599613 w 4222750"/>
              <a:gd name="connsiteY21" fmla="*/ 0 h 48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750" h="4813028">
                <a:moveTo>
                  <a:pt x="599613" y="0"/>
                </a:moveTo>
                <a:lnTo>
                  <a:pt x="2127250" y="0"/>
                </a:lnTo>
                <a:lnTo>
                  <a:pt x="2717305" y="0"/>
                </a:lnTo>
                <a:lnTo>
                  <a:pt x="3622676" y="0"/>
                </a:lnTo>
                <a:cubicBezTo>
                  <a:pt x="3665034" y="429"/>
                  <a:pt x="3700379" y="32457"/>
                  <a:pt x="3704970" y="74566"/>
                </a:cubicBezTo>
                <a:cubicBezTo>
                  <a:pt x="3744597" y="382930"/>
                  <a:pt x="4028943" y="485322"/>
                  <a:pt x="4158439" y="516241"/>
                </a:cubicBezTo>
                <a:lnTo>
                  <a:pt x="4158285" y="516138"/>
                </a:lnTo>
                <a:cubicBezTo>
                  <a:pt x="4196139" y="525383"/>
                  <a:pt x="4222770" y="559311"/>
                  <a:pt x="4222750" y="598279"/>
                </a:cubicBezTo>
                <a:lnTo>
                  <a:pt x="4222750" y="4214646"/>
                </a:lnTo>
                <a:cubicBezTo>
                  <a:pt x="4222914" y="4253563"/>
                  <a:pt x="4196392" y="4287522"/>
                  <a:pt x="4158594" y="4296787"/>
                </a:cubicBezTo>
                <a:cubicBezTo>
                  <a:pt x="4029252" y="4327758"/>
                  <a:pt x="3744907" y="4430099"/>
                  <a:pt x="3705125" y="4738462"/>
                </a:cubicBezTo>
                <a:cubicBezTo>
                  <a:pt x="3699405" y="4780461"/>
                  <a:pt x="3665292" y="4813028"/>
                  <a:pt x="3622985" y="4813028"/>
                </a:cubicBezTo>
                <a:lnTo>
                  <a:pt x="2717305" y="4813028"/>
                </a:lnTo>
                <a:lnTo>
                  <a:pt x="2127250" y="4813028"/>
                </a:lnTo>
                <a:lnTo>
                  <a:pt x="599459" y="4813028"/>
                </a:lnTo>
                <a:cubicBezTo>
                  <a:pt x="557270" y="4812389"/>
                  <a:pt x="522173" y="4780409"/>
                  <a:pt x="517628" y="4738462"/>
                </a:cubicBezTo>
                <a:cubicBezTo>
                  <a:pt x="478001" y="4430099"/>
                  <a:pt x="193655" y="4327706"/>
                  <a:pt x="64159" y="4296787"/>
                </a:cubicBezTo>
                <a:cubicBezTo>
                  <a:pt x="26297" y="4287625"/>
                  <a:pt x="-276" y="4253604"/>
                  <a:pt x="3" y="4214646"/>
                </a:cubicBezTo>
                <a:lnTo>
                  <a:pt x="3" y="598279"/>
                </a:lnTo>
                <a:cubicBezTo>
                  <a:pt x="-98" y="559357"/>
                  <a:pt x="26492" y="525434"/>
                  <a:pt x="64313" y="516241"/>
                </a:cubicBezTo>
                <a:cubicBezTo>
                  <a:pt x="193655" y="485271"/>
                  <a:pt x="478001" y="382930"/>
                  <a:pt x="517782" y="74566"/>
                </a:cubicBezTo>
                <a:cubicBezTo>
                  <a:pt x="522328" y="32619"/>
                  <a:pt x="557425" y="639"/>
                  <a:pt x="59961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4" name="TextBox 13">
            <a:extLst>
              <a:ext uri="{FF2B5EF4-FFF2-40B4-BE49-F238E27FC236}">
                <a16:creationId xmlns:a16="http://schemas.microsoft.com/office/drawing/2014/main" id="{AF9CD635-0161-3041-8E58-86EDF0E3D1D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Notched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7BEFEFCD-C66A-AC46-82FD-89896ADB31EE}"/>
              </a:ext>
            </a:extLst>
          </p:cNvPr>
          <p:cNvSpPr>
            <a:spLocks noGrp="1"/>
          </p:cNvSpPr>
          <p:nvPr>
            <p:ph type="title" hasCustomPrompt="1"/>
          </p:nvPr>
        </p:nvSpPr>
        <p:spPr>
          <a:xfrm>
            <a:off x="166283"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FCFA4A8B-EBF7-C244-9DA6-6845CE0F9547}"/>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27549706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plit Statement Slide w/ Image - Notched Fram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0992BFE-F6DC-E34A-90E9-66DED992A517}"/>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0" name="Freeform 9">
            <a:extLst>
              <a:ext uri="{FF2B5EF4-FFF2-40B4-BE49-F238E27FC236}">
                <a16:creationId xmlns:a16="http://schemas.microsoft.com/office/drawing/2014/main" id="{96FB548D-3425-1643-9A53-A6A80A6849EF}"/>
              </a:ext>
            </a:extLst>
          </p:cNvPr>
          <p:cNvSpPr/>
          <p:nvPr userDrawn="1"/>
        </p:nvSpPr>
        <p:spPr>
          <a:xfrm>
            <a:off x="4760257" y="459486"/>
            <a:ext cx="4224528" cy="4224528"/>
          </a:xfrm>
          <a:custGeom>
            <a:avLst/>
            <a:gdLst>
              <a:gd name="connsiteX0" fmla="*/ 1928462 w 5618657"/>
              <a:gd name="connsiteY0" fmla="*/ 1 h 6378877"/>
              <a:gd name="connsiteX1" fmla="*/ 2941265 w 5618657"/>
              <a:gd name="connsiteY1" fmla="*/ 1 h 6378877"/>
              <a:gd name="connsiteX2" fmla="*/ 2941265 w 5618657"/>
              <a:gd name="connsiteY2" fmla="*/ 1 h 6378877"/>
              <a:gd name="connsiteX3" fmla="*/ 3512272 w 5618657"/>
              <a:gd name="connsiteY3" fmla="*/ 1 h 6378877"/>
              <a:gd name="connsiteX4" fmla="*/ 3512272 w 5618657"/>
              <a:gd name="connsiteY4" fmla="*/ 1 h 6378877"/>
              <a:gd name="connsiteX5" fmla="*/ 3690119 w 5618657"/>
              <a:gd name="connsiteY5" fmla="*/ 1 h 6378877"/>
              <a:gd name="connsiteX6" fmla="*/ 3868706 w 5618657"/>
              <a:gd name="connsiteY6" fmla="*/ 103033 h 6378877"/>
              <a:gd name="connsiteX7" fmla="*/ 5591045 w 5618657"/>
              <a:gd name="connsiteY7" fmla="*/ 3086202 h 6378877"/>
              <a:gd name="connsiteX8" fmla="*/ 5591045 w 5618657"/>
              <a:gd name="connsiteY8" fmla="*/ 3292265 h 6378877"/>
              <a:gd name="connsiteX9" fmla="*/ 3868913 w 5618657"/>
              <a:gd name="connsiteY9" fmla="*/ 6275709 h 6378877"/>
              <a:gd name="connsiteX10" fmla="*/ 3690258 w 5618657"/>
              <a:gd name="connsiteY10" fmla="*/ 6378877 h 6378877"/>
              <a:gd name="connsiteX11" fmla="*/ 3512272 w 5618657"/>
              <a:gd name="connsiteY11" fmla="*/ 6378877 h 6378877"/>
              <a:gd name="connsiteX12" fmla="*/ 2941265 w 5618657"/>
              <a:gd name="connsiteY12" fmla="*/ 6378877 h 6378877"/>
              <a:gd name="connsiteX13" fmla="*/ 2677389 w 5618657"/>
              <a:gd name="connsiteY13" fmla="*/ 6378877 h 6378877"/>
              <a:gd name="connsiteX14" fmla="*/ 2093129 w 5618657"/>
              <a:gd name="connsiteY14" fmla="*/ 6378877 h 6378877"/>
              <a:gd name="connsiteX15" fmla="*/ 1928462 w 5618657"/>
              <a:gd name="connsiteY15" fmla="*/ 6378877 h 6378877"/>
              <a:gd name="connsiteX16" fmla="*/ 1749875 w 5618657"/>
              <a:gd name="connsiteY16" fmla="*/ 6275846 h 6378877"/>
              <a:gd name="connsiteX17" fmla="*/ 27606 w 5618657"/>
              <a:gd name="connsiteY17" fmla="*/ 3292540 h 6378877"/>
              <a:gd name="connsiteX18" fmla="*/ 27606 w 5618657"/>
              <a:gd name="connsiteY18" fmla="*/ 3086477 h 6378877"/>
              <a:gd name="connsiteX19" fmla="*/ 1749875 w 5618657"/>
              <a:gd name="connsiteY19" fmla="*/ 103032 h 6378877"/>
              <a:gd name="connsiteX20" fmla="*/ 1928462 w 5618657"/>
              <a:gd name="connsiteY20" fmla="*/ 1 h 63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18657" h="6378877">
                <a:moveTo>
                  <a:pt x="1928462" y="1"/>
                </a:moveTo>
                <a:lnTo>
                  <a:pt x="2941265" y="1"/>
                </a:lnTo>
                <a:lnTo>
                  <a:pt x="2941265" y="1"/>
                </a:lnTo>
                <a:lnTo>
                  <a:pt x="3512272" y="1"/>
                </a:lnTo>
                <a:lnTo>
                  <a:pt x="3512272" y="1"/>
                </a:lnTo>
                <a:lnTo>
                  <a:pt x="3690119" y="1"/>
                </a:lnTo>
                <a:cubicBezTo>
                  <a:pt x="3763787" y="-46"/>
                  <a:pt x="3831877" y="39235"/>
                  <a:pt x="3868706" y="103033"/>
                </a:cubicBezTo>
                <a:lnTo>
                  <a:pt x="5591045" y="3086202"/>
                </a:lnTo>
                <a:cubicBezTo>
                  <a:pt x="5627861" y="3149957"/>
                  <a:pt x="5627861" y="3228509"/>
                  <a:pt x="5591045" y="3292265"/>
                </a:cubicBezTo>
                <a:lnTo>
                  <a:pt x="3868913" y="6275709"/>
                </a:lnTo>
                <a:cubicBezTo>
                  <a:pt x="3832103" y="6339581"/>
                  <a:pt x="3763979" y="6378946"/>
                  <a:pt x="3690258" y="6378877"/>
                </a:cubicBezTo>
                <a:lnTo>
                  <a:pt x="3512272" y="6378877"/>
                </a:lnTo>
                <a:lnTo>
                  <a:pt x="2941265" y="6378877"/>
                </a:lnTo>
                <a:lnTo>
                  <a:pt x="2677389" y="6378877"/>
                </a:lnTo>
                <a:lnTo>
                  <a:pt x="2093129" y="6378877"/>
                </a:lnTo>
                <a:lnTo>
                  <a:pt x="1928462" y="6378877"/>
                </a:lnTo>
                <a:cubicBezTo>
                  <a:pt x="1854795" y="6378946"/>
                  <a:pt x="1786706" y="6339643"/>
                  <a:pt x="1749875" y="6275846"/>
                </a:cubicBezTo>
                <a:lnTo>
                  <a:pt x="27606" y="3292540"/>
                </a:lnTo>
                <a:cubicBezTo>
                  <a:pt x="-9203" y="3228784"/>
                  <a:pt x="-9203" y="3150233"/>
                  <a:pt x="27606" y="3086477"/>
                </a:cubicBezTo>
                <a:lnTo>
                  <a:pt x="1749875" y="103032"/>
                </a:lnTo>
                <a:cubicBezTo>
                  <a:pt x="1786767" y="39298"/>
                  <a:pt x="1854817" y="39"/>
                  <a:pt x="1928462"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4" name="Picture Placeholder 9">
            <a:extLst>
              <a:ext uri="{FF2B5EF4-FFF2-40B4-BE49-F238E27FC236}">
                <a16:creationId xmlns:a16="http://schemas.microsoft.com/office/drawing/2014/main" id="{717A6A5C-17AF-FC42-A054-E9A7FC58C7C4}"/>
              </a:ext>
            </a:extLst>
          </p:cNvPr>
          <p:cNvSpPr>
            <a:spLocks noGrp="1"/>
          </p:cNvSpPr>
          <p:nvPr>
            <p:ph type="pic" sz="quarter" idx="21" hasCustomPrompt="1"/>
          </p:nvPr>
        </p:nvSpPr>
        <p:spPr>
          <a:xfrm>
            <a:off x="196850" y="459486"/>
            <a:ext cx="4222750" cy="4224528"/>
          </a:xfrm>
          <a:custGeom>
            <a:avLst/>
            <a:gdLst>
              <a:gd name="connsiteX0" fmla="*/ 599613 w 4222750"/>
              <a:gd name="connsiteY0" fmla="*/ 0 h 4813028"/>
              <a:gd name="connsiteX1" fmla="*/ 2127250 w 4222750"/>
              <a:gd name="connsiteY1" fmla="*/ 0 h 4813028"/>
              <a:gd name="connsiteX2" fmla="*/ 2717305 w 4222750"/>
              <a:gd name="connsiteY2" fmla="*/ 0 h 4813028"/>
              <a:gd name="connsiteX3" fmla="*/ 3622676 w 4222750"/>
              <a:gd name="connsiteY3" fmla="*/ 0 h 4813028"/>
              <a:gd name="connsiteX4" fmla="*/ 3704970 w 4222750"/>
              <a:gd name="connsiteY4" fmla="*/ 74566 h 4813028"/>
              <a:gd name="connsiteX5" fmla="*/ 4158439 w 4222750"/>
              <a:gd name="connsiteY5" fmla="*/ 516241 h 4813028"/>
              <a:gd name="connsiteX6" fmla="*/ 4158285 w 4222750"/>
              <a:gd name="connsiteY6" fmla="*/ 516138 h 4813028"/>
              <a:gd name="connsiteX7" fmla="*/ 4222750 w 4222750"/>
              <a:gd name="connsiteY7" fmla="*/ 598279 h 4813028"/>
              <a:gd name="connsiteX8" fmla="*/ 4222750 w 4222750"/>
              <a:gd name="connsiteY8" fmla="*/ 4214646 h 4813028"/>
              <a:gd name="connsiteX9" fmla="*/ 4158594 w 4222750"/>
              <a:gd name="connsiteY9" fmla="*/ 4296787 h 4813028"/>
              <a:gd name="connsiteX10" fmla="*/ 3705125 w 4222750"/>
              <a:gd name="connsiteY10" fmla="*/ 4738462 h 4813028"/>
              <a:gd name="connsiteX11" fmla="*/ 3622985 w 4222750"/>
              <a:gd name="connsiteY11" fmla="*/ 4813028 h 4813028"/>
              <a:gd name="connsiteX12" fmla="*/ 2717305 w 4222750"/>
              <a:gd name="connsiteY12" fmla="*/ 4813028 h 4813028"/>
              <a:gd name="connsiteX13" fmla="*/ 2127250 w 4222750"/>
              <a:gd name="connsiteY13" fmla="*/ 4813028 h 4813028"/>
              <a:gd name="connsiteX14" fmla="*/ 599459 w 4222750"/>
              <a:gd name="connsiteY14" fmla="*/ 4813028 h 4813028"/>
              <a:gd name="connsiteX15" fmla="*/ 517628 w 4222750"/>
              <a:gd name="connsiteY15" fmla="*/ 4738462 h 4813028"/>
              <a:gd name="connsiteX16" fmla="*/ 64159 w 4222750"/>
              <a:gd name="connsiteY16" fmla="*/ 4296787 h 4813028"/>
              <a:gd name="connsiteX17" fmla="*/ 3 w 4222750"/>
              <a:gd name="connsiteY17" fmla="*/ 4214646 h 4813028"/>
              <a:gd name="connsiteX18" fmla="*/ 3 w 4222750"/>
              <a:gd name="connsiteY18" fmla="*/ 598279 h 4813028"/>
              <a:gd name="connsiteX19" fmla="*/ 64313 w 4222750"/>
              <a:gd name="connsiteY19" fmla="*/ 516241 h 4813028"/>
              <a:gd name="connsiteX20" fmla="*/ 517782 w 4222750"/>
              <a:gd name="connsiteY20" fmla="*/ 74566 h 4813028"/>
              <a:gd name="connsiteX21" fmla="*/ 599613 w 4222750"/>
              <a:gd name="connsiteY21" fmla="*/ 0 h 48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750" h="4813028">
                <a:moveTo>
                  <a:pt x="599613" y="0"/>
                </a:moveTo>
                <a:lnTo>
                  <a:pt x="2127250" y="0"/>
                </a:lnTo>
                <a:lnTo>
                  <a:pt x="2717305" y="0"/>
                </a:lnTo>
                <a:lnTo>
                  <a:pt x="3622676" y="0"/>
                </a:lnTo>
                <a:cubicBezTo>
                  <a:pt x="3665034" y="429"/>
                  <a:pt x="3700379" y="32457"/>
                  <a:pt x="3704970" y="74566"/>
                </a:cubicBezTo>
                <a:cubicBezTo>
                  <a:pt x="3744597" y="382930"/>
                  <a:pt x="4028943" y="485322"/>
                  <a:pt x="4158439" y="516241"/>
                </a:cubicBezTo>
                <a:lnTo>
                  <a:pt x="4158285" y="516138"/>
                </a:lnTo>
                <a:cubicBezTo>
                  <a:pt x="4196139" y="525383"/>
                  <a:pt x="4222770" y="559311"/>
                  <a:pt x="4222750" y="598279"/>
                </a:cubicBezTo>
                <a:lnTo>
                  <a:pt x="4222750" y="4214646"/>
                </a:lnTo>
                <a:cubicBezTo>
                  <a:pt x="4222914" y="4253563"/>
                  <a:pt x="4196392" y="4287522"/>
                  <a:pt x="4158594" y="4296787"/>
                </a:cubicBezTo>
                <a:cubicBezTo>
                  <a:pt x="4029252" y="4327758"/>
                  <a:pt x="3744907" y="4430099"/>
                  <a:pt x="3705125" y="4738462"/>
                </a:cubicBezTo>
                <a:cubicBezTo>
                  <a:pt x="3699405" y="4780461"/>
                  <a:pt x="3665292" y="4813028"/>
                  <a:pt x="3622985" y="4813028"/>
                </a:cubicBezTo>
                <a:lnTo>
                  <a:pt x="2717305" y="4813028"/>
                </a:lnTo>
                <a:lnTo>
                  <a:pt x="2127250" y="4813028"/>
                </a:lnTo>
                <a:lnTo>
                  <a:pt x="599459" y="4813028"/>
                </a:lnTo>
                <a:cubicBezTo>
                  <a:pt x="557270" y="4812389"/>
                  <a:pt x="522173" y="4780409"/>
                  <a:pt x="517628" y="4738462"/>
                </a:cubicBezTo>
                <a:cubicBezTo>
                  <a:pt x="478001" y="4430099"/>
                  <a:pt x="193655" y="4327706"/>
                  <a:pt x="64159" y="4296787"/>
                </a:cubicBezTo>
                <a:cubicBezTo>
                  <a:pt x="26297" y="4287625"/>
                  <a:pt x="-276" y="4253604"/>
                  <a:pt x="3" y="4214646"/>
                </a:cubicBezTo>
                <a:lnTo>
                  <a:pt x="3" y="598279"/>
                </a:lnTo>
                <a:cubicBezTo>
                  <a:pt x="-98" y="559357"/>
                  <a:pt x="26492" y="525434"/>
                  <a:pt x="64313" y="516241"/>
                </a:cubicBezTo>
                <a:cubicBezTo>
                  <a:pt x="193655" y="485271"/>
                  <a:pt x="478001" y="382930"/>
                  <a:pt x="517782" y="74566"/>
                </a:cubicBezTo>
                <a:cubicBezTo>
                  <a:pt x="522328" y="32619"/>
                  <a:pt x="557425" y="639"/>
                  <a:pt x="59961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5" name="Text Placeholder 46">
            <a:extLst>
              <a:ext uri="{FF2B5EF4-FFF2-40B4-BE49-F238E27FC236}">
                <a16:creationId xmlns:a16="http://schemas.microsoft.com/office/drawing/2014/main" id="{3EFEEAAE-D673-604A-A0CF-292D36558EF1}"/>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Notched Frame | Hexagon Shape</a:t>
            </a:r>
          </a:p>
        </p:txBody>
      </p:sp>
      <p:sp>
        <p:nvSpPr>
          <p:cNvPr id="17" name="TextBox 16">
            <a:extLst>
              <a:ext uri="{FF2B5EF4-FFF2-40B4-BE49-F238E27FC236}">
                <a16:creationId xmlns:a16="http://schemas.microsoft.com/office/drawing/2014/main" id="{A63DCE1B-B035-D14C-BA12-A3C2B133CA8E}"/>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Notched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8" name="Title 5">
            <a:extLst>
              <a:ext uri="{FF2B5EF4-FFF2-40B4-BE49-F238E27FC236}">
                <a16:creationId xmlns:a16="http://schemas.microsoft.com/office/drawing/2014/main" id="{9B7C7480-DD87-C147-AC60-B32FB3067304}"/>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4135937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 Star Green">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2" name="TextBox 11">
            <a:extLst>
              <a:ext uri="{FF2B5EF4-FFF2-40B4-BE49-F238E27FC236}">
                <a16:creationId xmlns:a16="http://schemas.microsoft.com/office/drawing/2014/main" id="{28367C75-B0FA-E14E-8B96-6A72197004ED}"/>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Blank Slide (Star Green)</a:t>
            </a:r>
          </a:p>
        </p:txBody>
      </p:sp>
      <p:sp>
        <p:nvSpPr>
          <p:cNvPr id="9" name="Text Placeholder 46">
            <a:extLst>
              <a:ext uri="{FF2B5EF4-FFF2-40B4-BE49-F238E27FC236}">
                <a16:creationId xmlns:a16="http://schemas.microsoft.com/office/drawing/2014/main" id="{2FECDA4E-ED8D-3841-8294-8023874554C3}"/>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0" name="TextBox 9">
            <a:extLst>
              <a:ext uri="{FF2B5EF4-FFF2-40B4-BE49-F238E27FC236}">
                <a16:creationId xmlns:a16="http://schemas.microsoft.com/office/drawing/2014/main" id="{CF6A63BA-37D6-9545-8FC3-D9E6AB0F979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
        <p:nvSpPr>
          <p:cNvPr id="11" name="Footer Placeholder 4">
            <a:extLst>
              <a:ext uri="{FF2B5EF4-FFF2-40B4-BE49-F238E27FC236}">
                <a16:creationId xmlns:a16="http://schemas.microsoft.com/office/drawing/2014/main" id="{4C0300A8-7148-B54F-8EA9-1EBDDAF9519A}"/>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306114211"/>
      </p:ext>
    </p:extLst>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plit Statement Slide | Notched Frame Only">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0992BFE-F6DC-E34A-90E9-66DED992A517}"/>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Notched Frame - No Shape</a:t>
            </a:r>
          </a:p>
        </p:txBody>
      </p:sp>
      <p:sp>
        <p:nvSpPr>
          <p:cNvPr id="14" name="Picture Placeholder 9">
            <a:extLst>
              <a:ext uri="{FF2B5EF4-FFF2-40B4-BE49-F238E27FC236}">
                <a16:creationId xmlns:a16="http://schemas.microsoft.com/office/drawing/2014/main" id="{BCC21197-5119-8740-87E7-D9648DCB8DB7}"/>
              </a:ext>
            </a:extLst>
          </p:cNvPr>
          <p:cNvSpPr>
            <a:spLocks noGrp="1"/>
          </p:cNvSpPr>
          <p:nvPr>
            <p:ph type="pic" sz="quarter" idx="21" hasCustomPrompt="1"/>
          </p:nvPr>
        </p:nvSpPr>
        <p:spPr>
          <a:xfrm>
            <a:off x="196850" y="459486"/>
            <a:ext cx="4222750" cy="4224528"/>
          </a:xfrm>
          <a:custGeom>
            <a:avLst/>
            <a:gdLst>
              <a:gd name="connsiteX0" fmla="*/ 599613 w 4222750"/>
              <a:gd name="connsiteY0" fmla="*/ 0 h 4813028"/>
              <a:gd name="connsiteX1" fmla="*/ 2127250 w 4222750"/>
              <a:gd name="connsiteY1" fmla="*/ 0 h 4813028"/>
              <a:gd name="connsiteX2" fmla="*/ 2717305 w 4222750"/>
              <a:gd name="connsiteY2" fmla="*/ 0 h 4813028"/>
              <a:gd name="connsiteX3" fmla="*/ 3622676 w 4222750"/>
              <a:gd name="connsiteY3" fmla="*/ 0 h 4813028"/>
              <a:gd name="connsiteX4" fmla="*/ 3704970 w 4222750"/>
              <a:gd name="connsiteY4" fmla="*/ 74566 h 4813028"/>
              <a:gd name="connsiteX5" fmla="*/ 4158439 w 4222750"/>
              <a:gd name="connsiteY5" fmla="*/ 516241 h 4813028"/>
              <a:gd name="connsiteX6" fmla="*/ 4158285 w 4222750"/>
              <a:gd name="connsiteY6" fmla="*/ 516138 h 4813028"/>
              <a:gd name="connsiteX7" fmla="*/ 4222750 w 4222750"/>
              <a:gd name="connsiteY7" fmla="*/ 598279 h 4813028"/>
              <a:gd name="connsiteX8" fmla="*/ 4222750 w 4222750"/>
              <a:gd name="connsiteY8" fmla="*/ 4214646 h 4813028"/>
              <a:gd name="connsiteX9" fmla="*/ 4158594 w 4222750"/>
              <a:gd name="connsiteY9" fmla="*/ 4296787 h 4813028"/>
              <a:gd name="connsiteX10" fmla="*/ 3705125 w 4222750"/>
              <a:gd name="connsiteY10" fmla="*/ 4738462 h 4813028"/>
              <a:gd name="connsiteX11" fmla="*/ 3622985 w 4222750"/>
              <a:gd name="connsiteY11" fmla="*/ 4813028 h 4813028"/>
              <a:gd name="connsiteX12" fmla="*/ 2717305 w 4222750"/>
              <a:gd name="connsiteY12" fmla="*/ 4813028 h 4813028"/>
              <a:gd name="connsiteX13" fmla="*/ 2127250 w 4222750"/>
              <a:gd name="connsiteY13" fmla="*/ 4813028 h 4813028"/>
              <a:gd name="connsiteX14" fmla="*/ 599459 w 4222750"/>
              <a:gd name="connsiteY14" fmla="*/ 4813028 h 4813028"/>
              <a:gd name="connsiteX15" fmla="*/ 517628 w 4222750"/>
              <a:gd name="connsiteY15" fmla="*/ 4738462 h 4813028"/>
              <a:gd name="connsiteX16" fmla="*/ 64159 w 4222750"/>
              <a:gd name="connsiteY16" fmla="*/ 4296787 h 4813028"/>
              <a:gd name="connsiteX17" fmla="*/ 3 w 4222750"/>
              <a:gd name="connsiteY17" fmla="*/ 4214646 h 4813028"/>
              <a:gd name="connsiteX18" fmla="*/ 3 w 4222750"/>
              <a:gd name="connsiteY18" fmla="*/ 598279 h 4813028"/>
              <a:gd name="connsiteX19" fmla="*/ 64313 w 4222750"/>
              <a:gd name="connsiteY19" fmla="*/ 516241 h 4813028"/>
              <a:gd name="connsiteX20" fmla="*/ 517782 w 4222750"/>
              <a:gd name="connsiteY20" fmla="*/ 74566 h 4813028"/>
              <a:gd name="connsiteX21" fmla="*/ 599613 w 4222750"/>
              <a:gd name="connsiteY21" fmla="*/ 0 h 48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750" h="4813028">
                <a:moveTo>
                  <a:pt x="599613" y="0"/>
                </a:moveTo>
                <a:lnTo>
                  <a:pt x="2127250" y="0"/>
                </a:lnTo>
                <a:lnTo>
                  <a:pt x="2717305" y="0"/>
                </a:lnTo>
                <a:lnTo>
                  <a:pt x="3622676" y="0"/>
                </a:lnTo>
                <a:cubicBezTo>
                  <a:pt x="3665034" y="429"/>
                  <a:pt x="3700379" y="32457"/>
                  <a:pt x="3704970" y="74566"/>
                </a:cubicBezTo>
                <a:cubicBezTo>
                  <a:pt x="3744597" y="382930"/>
                  <a:pt x="4028943" y="485322"/>
                  <a:pt x="4158439" y="516241"/>
                </a:cubicBezTo>
                <a:lnTo>
                  <a:pt x="4158285" y="516138"/>
                </a:lnTo>
                <a:cubicBezTo>
                  <a:pt x="4196139" y="525383"/>
                  <a:pt x="4222770" y="559311"/>
                  <a:pt x="4222750" y="598279"/>
                </a:cubicBezTo>
                <a:lnTo>
                  <a:pt x="4222750" y="4214646"/>
                </a:lnTo>
                <a:cubicBezTo>
                  <a:pt x="4222914" y="4253563"/>
                  <a:pt x="4196392" y="4287522"/>
                  <a:pt x="4158594" y="4296787"/>
                </a:cubicBezTo>
                <a:cubicBezTo>
                  <a:pt x="4029252" y="4327758"/>
                  <a:pt x="3744907" y="4430099"/>
                  <a:pt x="3705125" y="4738462"/>
                </a:cubicBezTo>
                <a:cubicBezTo>
                  <a:pt x="3699405" y="4780461"/>
                  <a:pt x="3665292" y="4813028"/>
                  <a:pt x="3622985" y="4813028"/>
                </a:cubicBezTo>
                <a:lnTo>
                  <a:pt x="2717305" y="4813028"/>
                </a:lnTo>
                <a:lnTo>
                  <a:pt x="2127250" y="4813028"/>
                </a:lnTo>
                <a:lnTo>
                  <a:pt x="599459" y="4813028"/>
                </a:lnTo>
                <a:cubicBezTo>
                  <a:pt x="557270" y="4812389"/>
                  <a:pt x="522173" y="4780409"/>
                  <a:pt x="517628" y="4738462"/>
                </a:cubicBezTo>
                <a:cubicBezTo>
                  <a:pt x="478001" y="4430099"/>
                  <a:pt x="193655" y="4327706"/>
                  <a:pt x="64159" y="4296787"/>
                </a:cubicBezTo>
                <a:cubicBezTo>
                  <a:pt x="26297" y="4287625"/>
                  <a:pt x="-276" y="4253604"/>
                  <a:pt x="3" y="4214646"/>
                </a:cubicBezTo>
                <a:lnTo>
                  <a:pt x="3" y="598279"/>
                </a:lnTo>
                <a:cubicBezTo>
                  <a:pt x="-98" y="559357"/>
                  <a:pt x="26492" y="525434"/>
                  <a:pt x="64313" y="516241"/>
                </a:cubicBezTo>
                <a:cubicBezTo>
                  <a:pt x="193655" y="485271"/>
                  <a:pt x="478001" y="382930"/>
                  <a:pt x="517782" y="74566"/>
                </a:cubicBezTo>
                <a:cubicBezTo>
                  <a:pt x="522328" y="32619"/>
                  <a:pt x="557425" y="639"/>
                  <a:pt x="59961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5" name="Text Placeholder 46">
            <a:extLst>
              <a:ext uri="{FF2B5EF4-FFF2-40B4-BE49-F238E27FC236}">
                <a16:creationId xmlns:a16="http://schemas.microsoft.com/office/drawing/2014/main" id="{DB81846B-2E31-6F4B-BBF8-88E8821950E2}"/>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7" name="TextBox 16">
            <a:extLst>
              <a:ext uri="{FF2B5EF4-FFF2-40B4-BE49-F238E27FC236}">
                <a16:creationId xmlns:a16="http://schemas.microsoft.com/office/drawing/2014/main" id="{48AA52FD-2881-914E-ADAC-00FFE6290551}"/>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Notched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8" name="Title 5">
            <a:extLst>
              <a:ext uri="{FF2B5EF4-FFF2-40B4-BE49-F238E27FC236}">
                <a16:creationId xmlns:a16="http://schemas.microsoft.com/office/drawing/2014/main" id="{2263A96A-6043-1A45-9C49-F56F9DE94916}"/>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29644058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tatement Slide w/ Image - Circle Frame">
    <p:bg>
      <p:bgPr>
        <a:solidFill>
          <a:schemeClr val="accent1"/>
        </a:solidFill>
        <a:effectLst/>
      </p:bgPr>
    </p:bg>
    <p:spTree>
      <p:nvGrpSpPr>
        <p:cNvPr id="1" name=""/>
        <p:cNvGrpSpPr/>
        <p:nvPr/>
      </p:nvGrpSpPr>
      <p:grpSpPr>
        <a:xfrm>
          <a:off x="0" y="0"/>
          <a:ext cx="0" cy="0"/>
          <a:chOff x="0" y="0"/>
          <a:chExt cx="0" cy="0"/>
        </a:xfrm>
      </p:grpSpPr>
      <p:sp>
        <p:nvSpPr>
          <p:cNvPr id="11" name="Graphic 2">
            <a:extLst>
              <a:ext uri="{FF2B5EF4-FFF2-40B4-BE49-F238E27FC236}">
                <a16:creationId xmlns:a16="http://schemas.microsoft.com/office/drawing/2014/main" id="{CCDA38FE-D31A-9D46-8184-0E29106F3181}"/>
              </a:ext>
            </a:extLst>
          </p:cNvPr>
          <p:cNvSpPr>
            <a:spLocks/>
          </p:cNvSpPr>
          <p:nvPr userDrawn="1"/>
        </p:nvSpPr>
        <p:spPr>
          <a:xfrm>
            <a:off x="4743451" y="459486"/>
            <a:ext cx="4229099" cy="4224528"/>
          </a:xfrm>
          <a:custGeom>
            <a:avLst/>
            <a:gdLst>
              <a:gd name="connsiteX0" fmla="*/ 2457832 w 4915727"/>
              <a:gd name="connsiteY0" fmla="*/ 6794507 h 6794506"/>
              <a:gd name="connsiteX1" fmla="*/ 2513458 w 4915727"/>
              <a:gd name="connsiteY1" fmla="*/ 6765996 h 6794506"/>
              <a:gd name="connsiteX2" fmla="*/ 4896232 w 4915727"/>
              <a:gd name="connsiteY2" fmla="*/ 3457328 h 6794506"/>
              <a:gd name="connsiteX3" fmla="*/ 4897185 w 4915727"/>
              <a:gd name="connsiteY3" fmla="*/ 3338520 h 6794506"/>
              <a:gd name="connsiteX4" fmla="*/ 2513458 w 4915727"/>
              <a:gd name="connsiteY4" fmla="*/ 28518 h 6794506"/>
              <a:gd name="connsiteX5" fmla="*/ 2417829 w 4915727"/>
              <a:gd name="connsiteY5" fmla="*/ 12896 h 6794506"/>
              <a:gd name="connsiteX6" fmla="*/ 2402206 w 4915727"/>
              <a:gd name="connsiteY6" fmla="*/ 28518 h 6794506"/>
              <a:gd name="connsiteX7" fmla="*/ 18543 w 4915727"/>
              <a:gd name="connsiteY7" fmla="*/ 3338520 h 6794506"/>
              <a:gd name="connsiteX8" fmla="*/ 19495 w 4915727"/>
              <a:gd name="connsiteY8" fmla="*/ 3457328 h 6794506"/>
              <a:gd name="connsiteX9" fmla="*/ 2402206 w 4915727"/>
              <a:gd name="connsiteY9" fmla="*/ 6765996 h 6794506"/>
              <a:gd name="connsiteX10" fmla="*/ 2457832 w 4915727"/>
              <a:gd name="connsiteY10" fmla="*/ 6794507 h 679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15727" h="6794506">
                <a:moveTo>
                  <a:pt x="2457832" y="6794507"/>
                </a:moveTo>
                <a:cubicBezTo>
                  <a:pt x="2479871" y="6794466"/>
                  <a:pt x="2500556" y="6783864"/>
                  <a:pt x="2513458" y="6765996"/>
                </a:cubicBezTo>
                <a:cubicBezTo>
                  <a:pt x="2513458" y="6765996"/>
                  <a:pt x="4593274" y="3888556"/>
                  <a:pt x="4896232" y="3457328"/>
                </a:cubicBezTo>
                <a:cubicBezTo>
                  <a:pt x="4921872" y="3421987"/>
                  <a:pt x="4922254" y="3374268"/>
                  <a:pt x="4897185" y="3338520"/>
                </a:cubicBezTo>
                <a:cubicBezTo>
                  <a:pt x="4883532" y="3319470"/>
                  <a:pt x="2513458" y="28518"/>
                  <a:pt x="2513458" y="28518"/>
                </a:cubicBezTo>
                <a:cubicBezTo>
                  <a:pt x="2491365" y="-2203"/>
                  <a:pt x="2448550" y="-9198"/>
                  <a:pt x="2417829" y="12896"/>
                </a:cubicBezTo>
                <a:cubicBezTo>
                  <a:pt x="2411810" y="17224"/>
                  <a:pt x="2406534" y="22500"/>
                  <a:pt x="2402206" y="28518"/>
                </a:cubicBezTo>
                <a:cubicBezTo>
                  <a:pt x="2402206" y="28518"/>
                  <a:pt x="32132" y="3319470"/>
                  <a:pt x="18543" y="3338520"/>
                </a:cubicBezTo>
                <a:cubicBezTo>
                  <a:pt x="-6527" y="3374267"/>
                  <a:pt x="-6144" y="3421987"/>
                  <a:pt x="19495" y="3457328"/>
                </a:cubicBezTo>
                <a:cubicBezTo>
                  <a:pt x="322391" y="3888556"/>
                  <a:pt x="2402206" y="6765996"/>
                  <a:pt x="2402206" y="6765996"/>
                </a:cubicBezTo>
                <a:cubicBezTo>
                  <a:pt x="2415108" y="6783864"/>
                  <a:pt x="2435793" y="6794466"/>
                  <a:pt x="2457832" y="6794507"/>
                </a:cubicBezTo>
                <a:close/>
              </a:path>
            </a:pathLst>
          </a:custGeom>
          <a:solidFill>
            <a:schemeClr val="accent2"/>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Circle Frame | Diamond Shape</a:t>
            </a:r>
          </a:p>
        </p:txBody>
      </p:sp>
      <p:sp>
        <p:nvSpPr>
          <p:cNvPr id="12" name="Picture Placeholder 9">
            <a:extLst>
              <a:ext uri="{FF2B5EF4-FFF2-40B4-BE49-F238E27FC236}">
                <a16:creationId xmlns:a16="http://schemas.microsoft.com/office/drawing/2014/main" id="{BDADDBEB-63CE-FE4E-99E7-12754384C1BA}"/>
              </a:ext>
            </a:extLst>
          </p:cNvPr>
          <p:cNvSpPr>
            <a:spLocks noGrp="1"/>
          </p:cNvSpPr>
          <p:nvPr>
            <p:ph type="pic" sz="quarter" idx="21" hasCustomPrompt="1"/>
          </p:nvPr>
        </p:nvSpPr>
        <p:spPr>
          <a:xfrm>
            <a:off x="190500" y="458501"/>
            <a:ext cx="4224528" cy="4226498"/>
          </a:xfrm>
          <a:custGeom>
            <a:avLst/>
            <a:gdLst>
              <a:gd name="connsiteX0" fmla="*/ 1925395 w 3850789"/>
              <a:gd name="connsiteY0" fmla="*/ 0 h 4819874"/>
              <a:gd name="connsiteX1" fmla="*/ 3850789 w 3850789"/>
              <a:gd name="connsiteY1" fmla="*/ 2409937 h 4819874"/>
              <a:gd name="connsiteX2" fmla="*/ 1925395 w 3850789"/>
              <a:gd name="connsiteY2" fmla="*/ 4819874 h 4819874"/>
              <a:gd name="connsiteX3" fmla="*/ 0 w 3850789"/>
              <a:gd name="connsiteY3" fmla="*/ 2409937 h 4819874"/>
              <a:gd name="connsiteX4" fmla="*/ 1925395 w 3850789"/>
              <a:gd name="connsiteY4" fmla="*/ 0 h 481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789" h="4819874">
                <a:moveTo>
                  <a:pt x="1925395" y="0"/>
                </a:moveTo>
                <a:cubicBezTo>
                  <a:pt x="2988795" y="0"/>
                  <a:pt x="3850789" y="1078832"/>
                  <a:pt x="3850789" y="2409937"/>
                </a:cubicBezTo>
                <a:cubicBezTo>
                  <a:pt x="3850789" y="3741043"/>
                  <a:pt x="2988795" y="4819874"/>
                  <a:pt x="1925395" y="4819874"/>
                </a:cubicBezTo>
                <a:cubicBezTo>
                  <a:pt x="861995" y="4819874"/>
                  <a:pt x="0" y="3741043"/>
                  <a:pt x="0" y="2409937"/>
                </a:cubicBezTo>
                <a:cubicBezTo>
                  <a:pt x="0" y="1078832"/>
                  <a:pt x="861995" y="0"/>
                  <a:pt x="192539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4" name="TextBox 13">
            <a:extLst>
              <a:ext uri="{FF2B5EF4-FFF2-40B4-BE49-F238E27FC236}">
                <a16:creationId xmlns:a16="http://schemas.microsoft.com/office/drawing/2014/main" id="{170F0D8A-6798-5947-8A5D-C3F97CD1F3F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Circle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A5B75955-5AB8-7F4C-B853-095EB81F2225}"/>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A11FB64F-B097-2B4B-BA3D-BF602C94B20E}"/>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28193638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tatement Slide w/ Image - Circle Frame v2">
    <p:bg>
      <p:bgPr>
        <a:solidFill>
          <a:schemeClr val="accent1"/>
        </a:solidFill>
        <a:effectLst/>
      </p:bgPr>
    </p:bg>
    <p:spTree>
      <p:nvGrpSpPr>
        <p:cNvPr id="1" name=""/>
        <p:cNvGrpSpPr/>
        <p:nvPr/>
      </p:nvGrpSpPr>
      <p:grpSpPr>
        <a:xfrm>
          <a:off x="0" y="0"/>
          <a:ext cx="0" cy="0"/>
          <a:chOff x="0" y="0"/>
          <a:chExt cx="0" cy="0"/>
        </a:xfrm>
      </p:grpSpPr>
      <p:sp>
        <p:nvSpPr>
          <p:cNvPr id="11" name="Graphic 2">
            <a:extLst>
              <a:ext uri="{FF2B5EF4-FFF2-40B4-BE49-F238E27FC236}">
                <a16:creationId xmlns:a16="http://schemas.microsoft.com/office/drawing/2014/main" id="{CCDA38FE-D31A-9D46-8184-0E29106F3181}"/>
              </a:ext>
            </a:extLst>
          </p:cNvPr>
          <p:cNvSpPr>
            <a:spLocks/>
          </p:cNvSpPr>
          <p:nvPr userDrawn="1"/>
        </p:nvSpPr>
        <p:spPr>
          <a:xfrm>
            <a:off x="171450" y="459486"/>
            <a:ext cx="4229099" cy="4224528"/>
          </a:xfrm>
          <a:custGeom>
            <a:avLst/>
            <a:gdLst>
              <a:gd name="connsiteX0" fmla="*/ 2457832 w 4915727"/>
              <a:gd name="connsiteY0" fmla="*/ 6794507 h 6794506"/>
              <a:gd name="connsiteX1" fmla="*/ 2513458 w 4915727"/>
              <a:gd name="connsiteY1" fmla="*/ 6765996 h 6794506"/>
              <a:gd name="connsiteX2" fmla="*/ 4896232 w 4915727"/>
              <a:gd name="connsiteY2" fmla="*/ 3457328 h 6794506"/>
              <a:gd name="connsiteX3" fmla="*/ 4897185 w 4915727"/>
              <a:gd name="connsiteY3" fmla="*/ 3338520 h 6794506"/>
              <a:gd name="connsiteX4" fmla="*/ 2513458 w 4915727"/>
              <a:gd name="connsiteY4" fmla="*/ 28518 h 6794506"/>
              <a:gd name="connsiteX5" fmla="*/ 2417829 w 4915727"/>
              <a:gd name="connsiteY5" fmla="*/ 12896 h 6794506"/>
              <a:gd name="connsiteX6" fmla="*/ 2402206 w 4915727"/>
              <a:gd name="connsiteY6" fmla="*/ 28518 h 6794506"/>
              <a:gd name="connsiteX7" fmla="*/ 18543 w 4915727"/>
              <a:gd name="connsiteY7" fmla="*/ 3338520 h 6794506"/>
              <a:gd name="connsiteX8" fmla="*/ 19495 w 4915727"/>
              <a:gd name="connsiteY8" fmla="*/ 3457328 h 6794506"/>
              <a:gd name="connsiteX9" fmla="*/ 2402206 w 4915727"/>
              <a:gd name="connsiteY9" fmla="*/ 6765996 h 6794506"/>
              <a:gd name="connsiteX10" fmla="*/ 2457832 w 4915727"/>
              <a:gd name="connsiteY10" fmla="*/ 6794507 h 679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15727" h="6794506">
                <a:moveTo>
                  <a:pt x="2457832" y="6794507"/>
                </a:moveTo>
                <a:cubicBezTo>
                  <a:pt x="2479871" y="6794466"/>
                  <a:pt x="2500556" y="6783864"/>
                  <a:pt x="2513458" y="6765996"/>
                </a:cubicBezTo>
                <a:cubicBezTo>
                  <a:pt x="2513458" y="6765996"/>
                  <a:pt x="4593274" y="3888556"/>
                  <a:pt x="4896232" y="3457328"/>
                </a:cubicBezTo>
                <a:cubicBezTo>
                  <a:pt x="4921872" y="3421987"/>
                  <a:pt x="4922254" y="3374268"/>
                  <a:pt x="4897185" y="3338520"/>
                </a:cubicBezTo>
                <a:cubicBezTo>
                  <a:pt x="4883532" y="3319470"/>
                  <a:pt x="2513458" y="28518"/>
                  <a:pt x="2513458" y="28518"/>
                </a:cubicBezTo>
                <a:cubicBezTo>
                  <a:pt x="2491365" y="-2203"/>
                  <a:pt x="2448550" y="-9198"/>
                  <a:pt x="2417829" y="12896"/>
                </a:cubicBezTo>
                <a:cubicBezTo>
                  <a:pt x="2411810" y="17224"/>
                  <a:pt x="2406534" y="22500"/>
                  <a:pt x="2402206" y="28518"/>
                </a:cubicBezTo>
                <a:cubicBezTo>
                  <a:pt x="2402206" y="28518"/>
                  <a:pt x="32132" y="3319470"/>
                  <a:pt x="18543" y="3338520"/>
                </a:cubicBezTo>
                <a:cubicBezTo>
                  <a:pt x="-6527" y="3374267"/>
                  <a:pt x="-6144" y="3421987"/>
                  <a:pt x="19495" y="3457328"/>
                </a:cubicBezTo>
                <a:cubicBezTo>
                  <a:pt x="322391" y="3888556"/>
                  <a:pt x="2402206" y="6765996"/>
                  <a:pt x="2402206" y="6765996"/>
                </a:cubicBezTo>
                <a:cubicBezTo>
                  <a:pt x="2415108" y="6783864"/>
                  <a:pt x="2435793" y="6794466"/>
                  <a:pt x="2457832" y="6794507"/>
                </a:cubicBezTo>
                <a:close/>
              </a:path>
            </a:pathLst>
          </a:custGeom>
          <a:solidFill>
            <a:schemeClr val="accent2"/>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Diamond Shape | Circle Frame</a:t>
            </a:r>
          </a:p>
        </p:txBody>
      </p:sp>
      <p:sp>
        <p:nvSpPr>
          <p:cNvPr id="12" name="Picture Placeholder 9">
            <a:extLst>
              <a:ext uri="{FF2B5EF4-FFF2-40B4-BE49-F238E27FC236}">
                <a16:creationId xmlns:a16="http://schemas.microsoft.com/office/drawing/2014/main" id="{BDADDBEB-63CE-FE4E-99E7-12754384C1BA}"/>
              </a:ext>
            </a:extLst>
          </p:cNvPr>
          <p:cNvSpPr>
            <a:spLocks noGrp="1"/>
          </p:cNvSpPr>
          <p:nvPr>
            <p:ph type="pic" sz="quarter" idx="21" hasCustomPrompt="1"/>
          </p:nvPr>
        </p:nvSpPr>
        <p:spPr>
          <a:xfrm>
            <a:off x="4745736" y="458501"/>
            <a:ext cx="4224528" cy="4226498"/>
          </a:xfrm>
          <a:custGeom>
            <a:avLst/>
            <a:gdLst>
              <a:gd name="connsiteX0" fmla="*/ 1925395 w 3850789"/>
              <a:gd name="connsiteY0" fmla="*/ 0 h 4819874"/>
              <a:gd name="connsiteX1" fmla="*/ 3850789 w 3850789"/>
              <a:gd name="connsiteY1" fmla="*/ 2409937 h 4819874"/>
              <a:gd name="connsiteX2" fmla="*/ 1925395 w 3850789"/>
              <a:gd name="connsiteY2" fmla="*/ 4819874 h 4819874"/>
              <a:gd name="connsiteX3" fmla="*/ 0 w 3850789"/>
              <a:gd name="connsiteY3" fmla="*/ 2409937 h 4819874"/>
              <a:gd name="connsiteX4" fmla="*/ 1925395 w 3850789"/>
              <a:gd name="connsiteY4" fmla="*/ 0 h 481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789" h="4819874">
                <a:moveTo>
                  <a:pt x="1925395" y="0"/>
                </a:moveTo>
                <a:cubicBezTo>
                  <a:pt x="2988795" y="0"/>
                  <a:pt x="3850789" y="1078832"/>
                  <a:pt x="3850789" y="2409937"/>
                </a:cubicBezTo>
                <a:cubicBezTo>
                  <a:pt x="3850789" y="3741043"/>
                  <a:pt x="2988795" y="4819874"/>
                  <a:pt x="1925395" y="4819874"/>
                </a:cubicBezTo>
                <a:cubicBezTo>
                  <a:pt x="861995" y="4819874"/>
                  <a:pt x="0" y="3741043"/>
                  <a:pt x="0" y="2409937"/>
                </a:cubicBezTo>
                <a:cubicBezTo>
                  <a:pt x="0" y="1078832"/>
                  <a:pt x="861995" y="0"/>
                  <a:pt x="192539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4" name="TextBox 13">
            <a:extLst>
              <a:ext uri="{FF2B5EF4-FFF2-40B4-BE49-F238E27FC236}">
                <a16:creationId xmlns:a16="http://schemas.microsoft.com/office/drawing/2014/main" id="{170F0D8A-6798-5947-8A5D-C3F97CD1F3F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Circle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5" name="Title 5">
            <a:extLst>
              <a:ext uri="{FF2B5EF4-FFF2-40B4-BE49-F238E27FC236}">
                <a16:creationId xmlns:a16="http://schemas.microsoft.com/office/drawing/2014/main" id="{A5B75955-5AB8-7F4C-B853-095EB81F2225}"/>
              </a:ext>
            </a:extLst>
          </p:cNvPr>
          <p:cNvSpPr>
            <a:spLocks noGrp="1"/>
          </p:cNvSpPr>
          <p:nvPr>
            <p:ph type="title" hasCustomPrompt="1"/>
          </p:nvPr>
        </p:nvSpPr>
        <p:spPr>
          <a:xfrm>
            <a:off x="180803"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Text Placeholder 46">
            <a:extLst>
              <a:ext uri="{FF2B5EF4-FFF2-40B4-BE49-F238E27FC236}">
                <a16:creationId xmlns:a16="http://schemas.microsoft.com/office/drawing/2014/main" id="{A11FB64F-B097-2B4B-BA3D-BF602C94B20E}"/>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661729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plit Statement Slide w/ Image - Circle Frame">
    <p:bg>
      <p:bgPr>
        <a:solidFill>
          <a:schemeClr val="accent1"/>
        </a:solidFill>
        <a:effectLst/>
      </p:bgPr>
    </p:bg>
    <p:spTree>
      <p:nvGrpSpPr>
        <p:cNvPr id="1" name=""/>
        <p:cNvGrpSpPr/>
        <p:nvPr/>
      </p:nvGrpSpPr>
      <p:grpSpPr>
        <a:xfrm>
          <a:off x="0" y="0"/>
          <a:ext cx="0" cy="0"/>
          <a:chOff x="0" y="0"/>
          <a:chExt cx="0" cy="0"/>
        </a:xfrm>
      </p:grpSpPr>
      <p:sp>
        <p:nvSpPr>
          <p:cNvPr id="10" name="Graphic 2">
            <a:extLst>
              <a:ext uri="{FF2B5EF4-FFF2-40B4-BE49-F238E27FC236}">
                <a16:creationId xmlns:a16="http://schemas.microsoft.com/office/drawing/2014/main" id="{628F0644-019E-694A-A7CC-46E84F3FFE40}"/>
              </a:ext>
            </a:extLst>
          </p:cNvPr>
          <p:cNvSpPr>
            <a:spLocks/>
          </p:cNvSpPr>
          <p:nvPr userDrawn="1"/>
        </p:nvSpPr>
        <p:spPr>
          <a:xfrm>
            <a:off x="4743451" y="459486"/>
            <a:ext cx="4229099" cy="4224528"/>
          </a:xfrm>
          <a:custGeom>
            <a:avLst/>
            <a:gdLst>
              <a:gd name="connsiteX0" fmla="*/ 2457832 w 4915727"/>
              <a:gd name="connsiteY0" fmla="*/ 6794507 h 6794506"/>
              <a:gd name="connsiteX1" fmla="*/ 2513458 w 4915727"/>
              <a:gd name="connsiteY1" fmla="*/ 6765996 h 6794506"/>
              <a:gd name="connsiteX2" fmla="*/ 4896232 w 4915727"/>
              <a:gd name="connsiteY2" fmla="*/ 3457328 h 6794506"/>
              <a:gd name="connsiteX3" fmla="*/ 4897185 w 4915727"/>
              <a:gd name="connsiteY3" fmla="*/ 3338520 h 6794506"/>
              <a:gd name="connsiteX4" fmla="*/ 2513458 w 4915727"/>
              <a:gd name="connsiteY4" fmla="*/ 28518 h 6794506"/>
              <a:gd name="connsiteX5" fmla="*/ 2417829 w 4915727"/>
              <a:gd name="connsiteY5" fmla="*/ 12896 h 6794506"/>
              <a:gd name="connsiteX6" fmla="*/ 2402206 w 4915727"/>
              <a:gd name="connsiteY6" fmla="*/ 28518 h 6794506"/>
              <a:gd name="connsiteX7" fmla="*/ 18543 w 4915727"/>
              <a:gd name="connsiteY7" fmla="*/ 3338520 h 6794506"/>
              <a:gd name="connsiteX8" fmla="*/ 19495 w 4915727"/>
              <a:gd name="connsiteY8" fmla="*/ 3457328 h 6794506"/>
              <a:gd name="connsiteX9" fmla="*/ 2402206 w 4915727"/>
              <a:gd name="connsiteY9" fmla="*/ 6765996 h 6794506"/>
              <a:gd name="connsiteX10" fmla="*/ 2457832 w 4915727"/>
              <a:gd name="connsiteY10" fmla="*/ 6794507 h 679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15727" h="6794506">
                <a:moveTo>
                  <a:pt x="2457832" y="6794507"/>
                </a:moveTo>
                <a:cubicBezTo>
                  <a:pt x="2479871" y="6794466"/>
                  <a:pt x="2500556" y="6783864"/>
                  <a:pt x="2513458" y="6765996"/>
                </a:cubicBezTo>
                <a:cubicBezTo>
                  <a:pt x="2513458" y="6765996"/>
                  <a:pt x="4593274" y="3888556"/>
                  <a:pt x="4896232" y="3457328"/>
                </a:cubicBezTo>
                <a:cubicBezTo>
                  <a:pt x="4921872" y="3421987"/>
                  <a:pt x="4922254" y="3374268"/>
                  <a:pt x="4897185" y="3338520"/>
                </a:cubicBezTo>
                <a:cubicBezTo>
                  <a:pt x="4883532" y="3319470"/>
                  <a:pt x="2513458" y="28518"/>
                  <a:pt x="2513458" y="28518"/>
                </a:cubicBezTo>
                <a:cubicBezTo>
                  <a:pt x="2491365" y="-2203"/>
                  <a:pt x="2448550" y="-9198"/>
                  <a:pt x="2417829" y="12896"/>
                </a:cubicBezTo>
                <a:cubicBezTo>
                  <a:pt x="2411810" y="17224"/>
                  <a:pt x="2406534" y="22500"/>
                  <a:pt x="2402206" y="28518"/>
                </a:cubicBezTo>
                <a:cubicBezTo>
                  <a:pt x="2402206" y="28518"/>
                  <a:pt x="32132" y="3319470"/>
                  <a:pt x="18543" y="3338520"/>
                </a:cubicBezTo>
                <a:cubicBezTo>
                  <a:pt x="-6527" y="3374267"/>
                  <a:pt x="-6144" y="3421987"/>
                  <a:pt x="19495" y="3457328"/>
                </a:cubicBezTo>
                <a:cubicBezTo>
                  <a:pt x="322391" y="3888556"/>
                  <a:pt x="2402206" y="6765996"/>
                  <a:pt x="2402206" y="6765996"/>
                </a:cubicBezTo>
                <a:cubicBezTo>
                  <a:pt x="2415108" y="6783864"/>
                  <a:pt x="2435793" y="6794466"/>
                  <a:pt x="2457832" y="6794507"/>
                </a:cubicBezTo>
                <a:close/>
              </a:path>
            </a:pathLst>
          </a:custGeom>
          <a:solidFill>
            <a:schemeClr val="accent2"/>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11" name="Rectangle 10">
            <a:extLst>
              <a:ext uri="{FF2B5EF4-FFF2-40B4-BE49-F238E27FC236}">
                <a16:creationId xmlns:a16="http://schemas.microsoft.com/office/drawing/2014/main" id="{A2D85B32-0EE6-1144-9056-9EDA1DA4C1DE}"/>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Circle Frame | Diamond Shape</a:t>
            </a:r>
          </a:p>
        </p:txBody>
      </p:sp>
      <p:sp>
        <p:nvSpPr>
          <p:cNvPr id="15" name="Text Placeholder 46">
            <a:extLst>
              <a:ext uri="{FF2B5EF4-FFF2-40B4-BE49-F238E27FC236}">
                <a16:creationId xmlns:a16="http://schemas.microsoft.com/office/drawing/2014/main" id="{998B3936-D401-664D-B1C7-31D695BF0643}"/>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6" name="Picture Placeholder 9">
            <a:extLst>
              <a:ext uri="{FF2B5EF4-FFF2-40B4-BE49-F238E27FC236}">
                <a16:creationId xmlns:a16="http://schemas.microsoft.com/office/drawing/2014/main" id="{779D86B2-74BA-F442-8CCD-927D1B08B13F}"/>
              </a:ext>
            </a:extLst>
          </p:cNvPr>
          <p:cNvSpPr>
            <a:spLocks noGrp="1"/>
          </p:cNvSpPr>
          <p:nvPr>
            <p:ph type="pic" sz="quarter" idx="21" hasCustomPrompt="1"/>
          </p:nvPr>
        </p:nvSpPr>
        <p:spPr>
          <a:xfrm>
            <a:off x="190500" y="458501"/>
            <a:ext cx="4224528" cy="4226498"/>
          </a:xfrm>
          <a:custGeom>
            <a:avLst/>
            <a:gdLst>
              <a:gd name="connsiteX0" fmla="*/ 1925395 w 3850789"/>
              <a:gd name="connsiteY0" fmla="*/ 0 h 4819874"/>
              <a:gd name="connsiteX1" fmla="*/ 3850789 w 3850789"/>
              <a:gd name="connsiteY1" fmla="*/ 2409937 h 4819874"/>
              <a:gd name="connsiteX2" fmla="*/ 1925395 w 3850789"/>
              <a:gd name="connsiteY2" fmla="*/ 4819874 h 4819874"/>
              <a:gd name="connsiteX3" fmla="*/ 0 w 3850789"/>
              <a:gd name="connsiteY3" fmla="*/ 2409937 h 4819874"/>
              <a:gd name="connsiteX4" fmla="*/ 1925395 w 3850789"/>
              <a:gd name="connsiteY4" fmla="*/ 0 h 481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789" h="4819874">
                <a:moveTo>
                  <a:pt x="1925395" y="0"/>
                </a:moveTo>
                <a:cubicBezTo>
                  <a:pt x="2988795" y="0"/>
                  <a:pt x="3850789" y="1078832"/>
                  <a:pt x="3850789" y="2409937"/>
                </a:cubicBezTo>
                <a:cubicBezTo>
                  <a:pt x="3850789" y="3741043"/>
                  <a:pt x="2988795" y="4819874"/>
                  <a:pt x="1925395" y="4819874"/>
                </a:cubicBezTo>
                <a:cubicBezTo>
                  <a:pt x="861995" y="4819874"/>
                  <a:pt x="0" y="3741043"/>
                  <a:pt x="0" y="2409937"/>
                </a:cubicBezTo>
                <a:cubicBezTo>
                  <a:pt x="0" y="1078832"/>
                  <a:pt x="861995" y="0"/>
                  <a:pt x="192539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8" name="TextBox 17">
            <a:extLst>
              <a:ext uri="{FF2B5EF4-FFF2-40B4-BE49-F238E27FC236}">
                <a16:creationId xmlns:a16="http://schemas.microsoft.com/office/drawing/2014/main" id="{E5FA1D89-D568-744F-BAC7-DD2A8EEB4AC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Circle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9" name="Title 5">
            <a:extLst>
              <a:ext uri="{FF2B5EF4-FFF2-40B4-BE49-F238E27FC236}">
                <a16:creationId xmlns:a16="http://schemas.microsoft.com/office/drawing/2014/main" id="{ED6E5AE5-7D3E-EE4F-9456-5C48CE95BEBF}"/>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16651796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plit Statement Slide | Circle Frame Only">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2D85B32-0EE6-1144-9056-9EDA1DA4C1DE}"/>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Circle Frame - No Shape</a:t>
            </a:r>
          </a:p>
        </p:txBody>
      </p:sp>
      <p:sp>
        <p:nvSpPr>
          <p:cNvPr id="13" name="Text Placeholder 46">
            <a:extLst>
              <a:ext uri="{FF2B5EF4-FFF2-40B4-BE49-F238E27FC236}">
                <a16:creationId xmlns:a16="http://schemas.microsoft.com/office/drawing/2014/main" id="{A39BFD8F-17B9-1D45-81AC-62593E6AB6E9}"/>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4" name="Picture Placeholder 9">
            <a:extLst>
              <a:ext uri="{FF2B5EF4-FFF2-40B4-BE49-F238E27FC236}">
                <a16:creationId xmlns:a16="http://schemas.microsoft.com/office/drawing/2014/main" id="{C706EECC-C9A1-F845-A116-D8C11F83DC4A}"/>
              </a:ext>
            </a:extLst>
          </p:cNvPr>
          <p:cNvSpPr>
            <a:spLocks noGrp="1"/>
          </p:cNvSpPr>
          <p:nvPr>
            <p:ph type="pic" sz="quarter" idx="21" hasCustomPrompt="1"/>
          </p:nvPr>
        </p:nvSpPr>
        <p:spPr>
          <a:xfrm>
            <a:off x="190500" y="458501"/>
            <a:ext cx="4224528" cy="4226498"/>
          </a:xfrm>
          <a:custGeom>
            <a:avLst/>
            <a:gdLst>
              <a:gd name="connsiteX0" fmla="*/ 1925395 w 3850789"/>
              <a:gd name="connsiteY0" fmla="*/ 0 h 4819874"/>
              <a:gd name="connsiteX1" fmla="*/ 3850789 w 3850789"/>
              <a:gd name="connsiteY1" fmla="*/ 2409937 h 4819874"/>
              <a:gd name="connsiteX2" fmla="*/ 1925395 w 3850789"/>
              <a:gd name="connsiteY2" fmla="*/ 4819874 h 4819874"/>
              <a:gd name="connsiteX3" fmla="*/ 0 w 3850789"/>
              <a:gd name="connsiteY3" fmla="*/ 2409937 h 4819874"/>
              <a:gd name="connsiteX4" fmla="*/ 1925395 w 3850789"/>
              <a:gd name="connsiteY4" fmla="*/ 0 h 481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789" h="4819874">
                <a:moveTo>
                  <a:pt x="1925395" y="0"/>
                </a:moveTo>
                <a:cubicBezTo>
                  <a:pt x="2988795" y="0"/>
                  <a:pt x="3850789" y="1078832"/>
                  <a:pt x="3850789" y="2409937"/>
                </a:cubicBezTo>
                <a:cubicBezTo>
                  <a:pt x="3850789" y="3741043"/>
                  <a:pt x="2988795" y="4819874"/>
                  <a:pt x="1925395" y="4819874"/>
                </a:cubicBezTo>
                <a:cubicBezTo>
                  <a:pt x="861995" y="4819874"/>
                  <a:pt x="0" y="3741043"/>
                  <a:pt x="0" y="2409937"/>
                </a:cubicBezTo>
                <a:cubicBezTo>
                  <a:pt x="0" y="1078832"/>
                  <a:pt x="861995" y="0"/>
                  <a:pt x="1925395" y="0"/>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6" name="TextBox 15">
            <a:extLst>
              <a:ext uri="{FF2B5EF4-FFF2-40B4-BE49-F238E27FC236}">
                <a16:creationId xmlns:a16="http://schemas.microsoft.com/office/drawing/2014/main" id="{69A1FEE3-70A2-2743-8597-9DDE148B69C1}"/>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Circle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C3084DB8-7AD7-724F-A9FD-0DB54A1AB532}"/>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37444129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tatement Slide w/ Image - Diamond Frame">
    <p:bg>
      <p:bgPr>
        <a:solidFill>
          <a:schemeClr val="accent1"/>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D682BAFB-FAF9-2C49-8C56-32362FCFE2BF}"/>
              </a:ext>
            </a:extLst>
          </p:cNvPr>
          <p:cNvSpPr/>
          <p:nvPr userDrawn="1"/>
        </p:nvSpPr>
        <p:spPr>
          <a:xfrm>
            <a:off x="4711868" y="484488"/>
            <a:ext cx="4260685" cy="4225497"/>
          </a:xfrm>
          <a:custGeom>
            <a:avLst/>
            <a:gdLst>
              <a:gd name="connsiteX0" fmla="*/ 2130342 w 4260685"/>
              <a:gd name="connsiteY0" fmla="*/ 0 h 4225497"/>
              <a:gd name="connsiteX1" fmla="*/ 4260685 w 4260685"/>
              <a:gd name="connsiteY1" fmla="*/ 2129044 h 4225497"/>
              <a:gd name="connsiteX2" fmla="*/ 4260685 w 4260685"/>
              <a:gd name="connsiteY2" fmla="*/ 2243782 h 4225497"/>
              <a:gd name="connsiteX3" fmla="*/ 4260685 w 4260685"/>
              <a:gd name="connsiteY3" fmla="*/ 2576210 h 4225497"/>
              <a:gd name="connsiteX4" fmla="*/ 4260685 w 4260685"/>
              <a:gd name="connsiteY4" fmla="*/ 2691105 h 4225497"/>
              <a:gd name="connsiteX5" fmla="*/ 4260685 w 4260685"/>
              <a:gd name="connsiteY5" fmla="*/ 2818885 h 4225497"/>
              <a:gd name="connsiteX6" fmla="*/ 4260685 w 4260685"/>
              <a:gd name="connsiteY6" fmla="*/ 3576262 h 4225497"/>
              <a:gd name="connsiteX7" fmla="*/ 4260685 w 4260685"/>
              <a:gd name="connsiteY7" fmla="*/ 3691158 h 4225497"/>
              <a:gd name="connsiteX8" fmla="*/ 4260685 w 4260685"/>
              <a:gd name="connsiteY8" fmla="*/ 4107208 h 4225497"/>
              <a:gd name="connsiteX9" fmla="*/ 4142324 w 4260685"/>
              <a:gd name="connsiteY9" fmla="*/ 4225497 h 4225497"/>
              <a:gd name="connsiteX10" fmla="*/ 118362 w 4260685"/>
              <a:gd name="connsiteY10" fmla="*/ 4225497 h 4225497"/>
              <a:gd name="connsiteX11" fmla="*/ 0 w 4260685"/>
              <a:gd name="connsiteY11" fmla="*/ 4107208 h 4225497"/>
              <a:gd name="connsiteX12" fmla="*/ 0 w 4260685"/>
              <a:gd name="connsiteY12" fmla="*/ 3691158 h 4225497"/>
              <a:gd name="connsiteX13" fmla="*/ 0 w 4260685"/>
              <a:gd name="connsiteY13" fmla="*/ 3576262 h 4225497"/>
              <a:gd name="connsiteX14" fmla="*/ 0 w 4260685"/>
              <a:gd name="connsiteY14" fmla="*/ 2818885 h 4225497"/>
              <a:gd name="connsiteX15" fmla="*/ 0 w 4260685"/>
              <a:gd name="connsiteY15" fmla="*/ 2691105 h 4225497"/>
              <a:gd name="connsiteX16" fmla="*/ 0 w 4260685"/>
              <a:gd name="connsiteY16" fmla="*/ 2576210 h 4225497"/>
              <a:gd name="connsiteX17" fmla="*/ 0 w 4260685"/>
              <a:gd name="connsiteY17" fmla="*/ 2243782 h 4225497"/>
              <a:gd name="connsiteX18" fmla="*/ 0 w 4260685"/>
              <a:gd name="connsiteY18" fmla="*/ 2129044 h 4225497"/>
              <a:gd name="connsiteX19" fmla="*/ 2130342 w 4260685"/>
              <a:gd name="connsiteY19" fmla="*/ 0 h 422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60685" h="4225497">
                <a:moveTo>
                  <a:pt x="2130342" y="0"/>
                </a:moveTo>
                <a:cubicBezTo>
                  <a:pt x="3306898" y="0"/>
                  <a:pt x="4260685" y="953206"/>
                  <a:pt x="4260685" y="2129044"/>
                </a:cubicBezTo>
                <a:lnTo>
                  <a:pt x="4260685" y="2243782"/>
                </a:lnTo>
                <a:lnTo>
                  <a:pt x="4260685" y="2576210"/>
                </a:lnTo>
                <a:lnTo>
                  <a:pt x="4260685" y="2691105"/>
                </a:lnTo>
                <a:lnTo>
                  <a:pt x="4260685" y="2818885"/>
                </a:lnTo>
                <a:lnTo>
                  <a:pt x="4260685" y="3576262"/>
                </a:lnTo>
                <a:lnTo>
                  <a:pt x="4260685" y="3691158"/>
                </a:lnTo>
                <a:lnTo>
                  <a:pt x="4260685" y="4107208"/>
                </a:lnTo>
                <a:cubicBezTo>
                  <a:pt x="4260685" y="4172538"/>
                  <a:pt x="4207692" y="4225497"/>
                  <a:pt x="4142324" y="4225497"/>
                </a:cubicBezTo>
                <a:lnTo>
                  <a:pt x="118362" y="4225497"/>
                </a:lnTo>
                <a:cubicBezTo>
                  <a:pt x="52993" y="4225497"/>
                  <a:pt x="0" y="4172538"/>
                  <a:pt x="0" y="4107208"/>
                </a:cubicBezTo>
                <a:lnTo>
                  <a:pt x="0" y="3691158"/>
                </a:lnTo>
                <a:lnTo>
                  <a:pt x="0" y="3576262"/>
                </a:lnTo>
                <a:lnTo>
                  <a:pt x="0" y="2818885"/>
                </a:lnTo>
                <a:lnTo>
                  <a:pt x="0" y="2691105"/>
                </a:lnTo>
                <a:lnTo>
                  <a:pt x="0" y="2576210"/>
                </a:lnTo>
                <a:lnTo>
                  <a:pt x="0" y="2243782"/>
                </a:lnTo>
                <a:lnTo>
                  <a:pt x="0" y="2129044"/>
                </a:lnTo>
                <a:cubicBezTo>
                  <a:pt x="0" y="953206"/>
                  <a:pt x="953787" y="0"/>
                  <a:pt x="213034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Diamond Frame | Arch Shape</a:t>
            </a:r>
          </a:p>
        </p:txBody>
      </p:sp>
      <p:sp>
        <p:nvSpPr>
          <p:cNvPr id="12" name="Picture Placeholder 9">
            <a:extLst>
              <a:ext uri="{FF2B5EF4-FFF2-40B4-BE49-F238E27FC236}">
                <a16:creationId xmlns:a16="http://schemas.microsoft.com/office/drawing/2014/main" id="{FEB2F38C-D6C0-0F4A-998D-F2AB69C8189F}"/>
              </a:ext>
            </a:extLst>
          </p:cNvPr>
          <p:cNvSpPr>
            <a:spLocks noGrp="1"/>
          </p:cNvSpPr>
          <p:nvPr>
            <p:ph type="pic" sz="quarter" idx="21" hasCustomPrompt="1"/>
          </p:nvPr>
        </p:nvSpPr>
        <p:spPr>
          <a:xfrm>
            <a:off x="183423" y="459486"/>
            <a:ext cx="4224528" cy="4224528"/>
          </a:xfrm>
          <a:custGeom>
            <a:avLst/>
            <a:gdLst>
              <a:gd name="connsiteX0" fmla="*/ 2126598 w 4205154"/>
              <a:gd name="connsiteY0" fmla="*/ 729 h 4841054"/>
              <a:gd name="connsiteX1" fmla="*/ 2171044 w 4205154"/>
              <a:gd name="connsiteY1" fmla="*/ 23951 h 4841054"/>
              <a:gd name="connsiteX2" fmla="*/ 4191844 w 4205154"/>
              <a:gd name="connsiteY2" fmla="*/ 2385667 h 4841054"/>
              <a:gd name="connsiteX3" fmla="*/ 4191844 w 4205154"/>
              <a:gd name="connsiteY3" fmla="*/ 2455725 h 4841054"/>
              <a:gd name="connsiteX4" fmla="*/ 2170432 w 4205154"/>
              <a:gd name="connsiteY4" fmla="*/ 4817441 h 4841054"/>
              <a:gd name="connsiteX5" fmla="*/ 2155744 w 4205154"/>
              <a:gd name="connsiteY5" fmla="*/ 4829895 h 4841054"/>
              <a:gd name="connsiteX6" fmla="*/ 2060273 w 4205154"/>
              <a:gd name="connsiteY6" fmla="*/ 4817441 h 4841054"/>
              <a:gd name="connsiteX7" fmla="*/ 13770 w 4205154"/>
              <a:gd name="connsiteY7" fmla="*/ 2460395 h 4841054"/>
              <a:gd name="connsiteX8" fmla="*/ 13770 w 4205154"/>
              <a:gd name="connsiteY8" fmla="*/ 2389819 h 4841054"/>
              <a:gd name="connsiteX9" fmla="*/ 2060273 w 4205154"/>
              <a:gd name="connsiteY9" fmla="*/ 23951 h 4841054"/>
              <a:gd name="connsiteX10" fmla="*/ 2076185 w 4205154"/>
              <a:gd name="connsiteY10" fmla="*/ 10978 h 4841054"/>
              <a:gd name="connsiteX11" fmla="*/ 2126598 w 4205154"/>
              <a:gd name="connsiteY11" fmla="*/ 729 h 48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5154" h="4841054">
                <a:moveTo>
                  <a:pt x="2126598" y="729"/>
                </a:moveTo>
                <a:cubicBezTo>
                  <a:pt x="2143810" y="3064"/>
                  <a:pt x="2160028" y="10978"/>
                  <a:pt x="2171044" y="23951"/>
                </a:cubicBezTo>
                <a:lnTo>
                  <a:pt x="4191844" y="2385667"/>
                </a:lnTo>
                <a:cubicBezTo>
                  <a:pt x="4209591" y="2406425"/>
                  <a:pt x="4209591" y="2434967"/>
                  <a:pt x="4191844" y="2455725"/>
                </a:cubicBezTo>
                <a:lnTo>
                  <a:pt x="2170432" y="4817441"/>
                </a:lnTo>
                <a:cubicBezTo>
                  <a:pt x="2166148" y="4822111"/>
                  <a:pt x="2161252" y="4826263"/>
                  <a:pt x="2155744" y="4829895"/>
                </a:cubicBezTo>
                <a:cubicBezTo>
                  <a:pt x="2125145" y="4848577"/>
                  <a:pt x="2082305" y="4843388"/>
                  <a:pt x="2060273" y="4817441"/>
                </a:cubicBezTo>
                <a:lnTo>
                  <a:pt x="13770" y="2460395"/>
                </a:lnTo>
                <a:cubicBezTo>
                  <a:pt x="-4590" y="2439637"/>
                  <a:pt x="-4590" y="2411095"/>
                  <a:pt x="13770" y="2389819"/>
                </a:cubicBezTo>
                <a:lnTo>
                  <a:pt x="2060273" y="23951"/>
                </a:lnTo>
                <a:cubicBezTo>
                  <a:pt x="2065169" y="19281"/>
                  <a:pt x="2070065" y="14610"/>
                  <a:pt x="2076185" y="10978"/>
                </a:cubicBezTo>
                <a:cubicBezTo>
                  <a:pt x="2091179" y="1637"/>
                  <a:pt x="2109386" y="-1606"/>
                  <a:pt x="2126598" y="729"/>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8" name="TextBox 17">
            <a:extLst>
              <a:ext uri="{FF2B5EF4-FFF2-40B4-BE49-F238E27FC236}">
                <a16:creationId xmlns:a16="http://schemas.microsoft.com/office/drawing/2014/main" id="{1351B3FB-6D4B-A848-B177-00026EE51BB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Diamond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9" name="Title 5">
            <a:extLst>
              <a:ext uri="{FF2B5EF4-FFF2-40B4-BE49-F238E27FC236}">
                <a16:creationId xmlns:a16="http://schemas.microsoft.com/office/drawing/2014/main" id="{BA7E1DBB-F6AD-C245-820D-5A70A2CCD874}"/>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0" name="Text Placeholder 46">
            <a:extLst>
              <a:ext uri="{FF2B5EF4-FFF2-40B4-BE49-F238E27FC236}">
                <a16:creationId xmlns:a16="http://schemas.microsoft.com/office/drawing/2014/main" id="{24BEC7E5-A3D0-F242-838B-68758D867581}"/>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31846206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tatement Slide w/ Image - Diamond Frame v2">
    <p:bg>
      <p:bgPr>
        <a:solidFill>
          <a:schemeClr val="accent1"/>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D682BAFB-FAF9-2C49-8C56-32362FCFE2BF}"/>
              </a:ext>
            </a:extLst>
          </p:cNvPr>
          <p:cNvSpPr/>
          <p:nvPr userDrawn="1"/>
        </p:nvSpPr>
        <p:spPr>
          <a:xfrm>
            <a:off x="158915" y="484488"/>
            <a:ext cx="4260685" cy="4225497"/>
          </a:xfrm>
          <a:custGeom>
            <a:avLst/>
            <a:gdLst>
              <a:gd name="connsiteX0" fmla="*/ 2130342 w 4260685"/>
              <a:gd name="connsiteY0" fmla="*/ 0 h 4225497"/>
              <a:gd name="connsiteX1" fmla="*/ 4260685 w 4260685"/>
              <a:gd name="connsiteY1" fmla="*/ 2129044 h 4225497"/>
              <a:gd name="connsiteX2" fmla="*/ 4260685 w 4260685"/>
              <a:gd name="connsiteY2" fmla="*/ 2243782 h 4225497"/>
              <a:gd name="connsiteX3" fmla="*/ 4260685 w 4260685"/>
              <a:gd name="connsiteY3" fmla="*/ 2576210 h 4225497"/>
              <a:gd name="connsiteX4" fmla="*/ 4260685 w 4260685"/>
              <a:gd name="connsiteY4" fmla="*/ 2691105 h 4225497"/>
              <a:gd name="connsiteX5" fmla="*/ 4260685 w 4260685"/>
              <a:gd name="connsiteY5" fmla="*/ 2818885 h 4225497"/>
              <a:gd name="connsiteX6" fmla="*/ 4260685 w 4260685"/>
              <a:gd name="connsiteY6" fmla="*/ 3576262 h 4225497"/>
              <a:gd name="connsiteX7" fmla="*/ 4260685 w 4260685"/>
              <a:gd name="connsiteY7" fmla="*/ 3691158 h 4225497"/>
              <a:gd name="connsiteX8" fmla="*/ 4260685 w 4260685"/>
              <a:gd name="connsiteY8" fmla="*/ 4107208 h 4225497"/>
              <a:gd name="connsiteX9" fmla="*/ 4142324 w 4260685"/>
              <a:gd name="connsiteY9" fmla="*/ 4225497 h 4225497"/>
              <a:gd name="connsiteX10" fmla="*/ 118362 w 4260685"/>
              <a:gd name="connsiteY10" fmla="*/ 4225497 h 4225497"/>
              <a:gd name="connsiteX11" fmla="*/ 0 w 4260685"/>
              <a:gd name="connsiteY11" fmla="*/ 4107208 h 4225497"/>
              <a:gd name="connsiteX12" fmla="*/ 0 w 4260685"/>
              <a:gd name="connsiteY12" fmla="*/ 3691158 h 4225497"/>
              <a:gd name="connsiteX13" fmla="*/ 0 w 4260685"/>
              <a:gd name="connsiteY13" fmla="*/ 3576262 h 4225497"/>
              <a:gd name="connsiteX14" fmla="*/ 0 w 4260685"/>
              <a:gd name="connsiteY14" fmla="*/ 2818885 h 4225497"/>
              <a:gd name="connsiteX15" fmla="*/ 0 w 4260685"/>
              <a:gd name="connsiteY15" fmla="*/ 2691105 h 4225497"/>
              <a:gd name="connsiteX16" fmla="*/ 0 w 4260685"/>
              <a:gd name="connsiteY16" fmla="*/ 2576210 h 4225497"/>
              <a:gd name="connsiteX17" fmla="*/ 0 w 4260685"/>
              <a:gd name="connsiteY17" fmla="*/ 2243782 h 4225497"/>
              <a:gd name="connsiteX18" fmla="*/ 0 w 4260685"/>
              <a:gd name="connsiteY18" fmla="*/ 2129044 h 4225497"/>
              <a:gd name="connsiteX19" fmla="*/ 2130342 w 4260685"/>
              <a:gd name="connsiteY19" fmla="*/ 0 h 422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60685" h="4225497">
                <a:moveTo>
                  <a:pt x="2130342" y="0"/>
                </a:moveTo>
                <a:cubicBezTo>
                  <a:pt x="3306898" y="0"/>
                  <a:pt x="4260685" y="953206"/>
                  <a:pt x="4260685" y="2129044"/>
                </a:cubicBezTo>
                <a:lnTo>
                  <a:pt x="4260685" y="2243782"/>
                </a:lnTo>
                <a:lnTo>
                  <a:pt x="4260685" y="2576210"/>
                </a:lnTo>
                <a:lnTo>
                  <a:pt x="4260685" y="2691105"/>
                </a:lnTo>
                <a:lnTo>
                  <a:pt x="4260685" y="2818885"/>
                </a:lnTo>
                <a:lnTo>
                  <a:pt x="4260685" y="3576262"/>
                </a:lnTo>
                <a:lnTo>
                  <a:pt x="4260685" y="3691158"/>
                </a:lnTo>
                <a:lnTo>
                  <a:pt x="4260685" y="4107208"/>
                </a:lnTo>
                <a:cubicBezTo>
                  <a:pt x="4260685" y="4172538"/>
                  <a:pt x="4207692" y="4225497"/>
                  <a:pt x="4142324" y="4225497"/>
                </a:cubicBezTo>
                <a:lnTo>
                  <a:pt x="118362" y="4225497"/>
                </a:lnTo>
                <a:cubicBezTo>
                  <a:pt x="52993" y="4225497"/>
                  <a:pt x="0" y="4172538"/>
                  <a:pt x="0" y="4107208"/>
                </a:cubicBezTo>
                <a:lnTo>
                  <a:pt x="0" y="3691158"/>
                </a:lnTo>
                <a:lnTo>
                  <a:pt x="0" y="3576262"/>
                </a:lnTo>
                <a:lnTo>
                  <a:pt x="0" y="2818885"/>
                </a:lnTo>
                <a:lnTo>
                  <a:pt x="0" y="2691105"/>
                </a:lnTo>
                <a:lnTo>
                  <a:pt x="0" y="2576210"/>
                </a:lnTo>
                <a:lnTo>
                  <a:pt x="0" y="2243782"/>
                </a:lnTo>
                <a:lnTo>
                  <a:pt x="0" y="2129044"/>
                </a:lnTo>
                <a:cubicBezTo>
                  <a:pt x="0" y="953206"/>
                  <a:pt x="953787" y="0"/>
                  <a:pt x="213034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Arch Shape | Diamond Frame</a:t>
            </a:r>
          </a:p>
        </p:txBody>
      </p:sp>
      <p:sp>
        <p:nvSpPr>
          <p:cNvPr id="12" name="Picture Placeholder 9">
            <a:extLst>
              <a:ext uri="{FF2B5EF4-FFF2-40B4-BE49-F238E27FC236}">
                <a16:creationId xmlns:a16="http://schemas.microsoft.com/office/drawing/2014/main" id="{FEB2F38C-D6C0-0F4A-998D-F2AB69C8189F}"/>
              </a:ext>
            </a:extLst>
          </p:cNvPr>
          <p:cNvSpPr>
            <a:spLocks noGrp="1"/>
          </p:cNvSpPr>
          <p:nvPr>
            <p:ph type="pic" sz="quarter" idx="21" hasCustomPrompt="1"/>
          </p:nvPr>
        </p:nvSpPr>
        <p:spPr>
          <a:xfrm>
            <a:off x="4730750" y="459486"/>
            <a:ext cx="4224528" cy="4224528"/>
          </a:xfrm>
          <a:custGeom>
            <a:avLst/>
            <a:gdLst>
              <a:gd name="connsiteX0" fmla="*/ 2126598 w 4205154"/>
              <a:gd name="connsiteY0" fmla="*/ 729 h 4841054"/>
              <a:gd name="connsiteX1" fmla="*/ 2171044 w 4205154"/>
              <a:gd name="connsiteY1" fmla="*/ 23951 h 4841054"/>
              <a:gd name="connsiteX2" fmla="*/ 4191844 w 4205154"/>
              <a:gd name="connsiteY2" fmla="*/ 2385667 h 4841054"/>
              <a:gd name="connsiteX3" fmla="*/ 4191844 w 4205154"/>
              <a:gd name="connsiteY3" fmla="*/ 2455725 h 4841054"/>
              <a:gd name="connsiteX4" fmla="*/ 2170432 w 4205154"/>
              <a:gd name="connsiteY4" fmla="*/ 4817441 h 4841054"/>
              <a:gd name="connsiteX5" fmla="*/ 2155744 w 4205154"/>
              <a:gd name="connsiteY5" fmla="*/ 4829895 h 4841054"/>
              <a:gd name="connsiteX6" fmla="*/ 2060273 w 4205154"/>
              <a:gd name="connsiteY6" fmla="*/ 4817441 h 4841054"/>
              <a:gd name="connsiteX7" fmla="*/ 13770 w 4205154"/>
              <a:gd name="connsiteY7" fmla="*/ 2460395 h 4841054"/>
              <a:gd name="connsiteX8" fmla="*/ 13770 w 4205154"/>
              <a:gd name="connsiteY8" fmla="*/ 2389819 h 4841054"/>
              <a:gd name="connsiteX9" fmla="*/ 2060273 w 4205154"/>
              <a:gd name="connsiteY9" fmla="*/ 23951 h 4841054"/>
              <a:gd name="connsiteX10" fmla="*/ 2076185 w 4205154"/>
              <a:gd name="connsiteY10" fmla="*/ 10978 h 4841054"/>
              <a:gd name="connsiteX11" fmla="*/ 2126598 w 4205154"/>
              <a:gd name="connsiteY11" fmla="*/ 729 h 48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5154" h="4841054">
                <a:moveTo>
                  <a:pt x="2126598" y="729"/>
                </a:moveTo>
                <a:cubicBezTo>
                  <a:pt x="2143810" y="3064"/>
                  <a:pt x="2160028" y="10978"/>
                  <a:pt x="2171044" y="23951"/>
                </a:cubicBezTo>
                <a:lnTo>
                  <a:pt x="4191844" y="2385667"/>
                </a:lnTo>
                <a:cubicBezTo>
                  <a:pt x="4209591" y="2406425"/>
                  <a:pt x="4209591" y="2434967"/>
                  <a:pt x="4191844" y="2455725"/>
                </a:cubicBezTo>
                <a:lnTo>
                  <a:pt x="2170432" y="4817441"/>
                </a:lnTo>
                <a:cubicBezTo>
                  <a:pt x="2166148" y="4822111"/>
                  <a:pt x="2161252" y="4826263"/>
                  <a:pt x="2155744" y="4829895"/>
                </a:cubicBezTo>
                <a:cubicBezTo>
                  <a:pt x="2125145" y="4848577"/>
                  <a:pt x="2082305" y="4843388"/>
                  <a:pt x="2060273" y="4817441"/>
                </a:cubicBezTo>
                <a:lnTo>
                  <a:pt x="13770" y="2460395"/>
                </a:lnTo>
                <a:cubicBezTo>
                  <a:pt x="-4590" y="2439637"/>
                  <a:pt x="-4590" y="2411095"/>
                  <a:pt x="13770" y="2389819"/>
                </a:cubicBezTo>
                <a:lnTo>
                  <a:pt x="2060273" y="23951"/>
                </a:lnTo>
                <a:cubicBezTo>
                  <a:pt x="2065169" y="19281"/>
                  <a:pt x="2070065" y="14610"/>
                  <a:pt x="2076185" y="10978"/>
                </a:cubicBezTo>
                <a:cubicBezTo>
                  <a:pt x="2091179" y="1637"/>
                  <a:pt x="2109386" y="-1606"/>
                  <a:pt x="2126598" y="729"/>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8" name="TextBox 17">
            <a:extLst>
              <a:ext uri="{FF2B5EF4-FFF2-40B4-BE49-F238E27FC236}">
                <a16:creationId xmlns:a16="http://schemas.microsoft.com/office/drawing/2014/main" id="{1351B3FB-6D4B-A848-B177-00026EE51BB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Diamond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9" name="Title 5">
            <a:extLst>
              <a:ext uri="{FF2B5EF4-FFF2-40B4-BE49-F238E27FC236}">
                <a16:creationId xmlns:a16="http://schemas.microsoft.com/office/drawing/2014/main" id="{BA7E1DBB-F6AD-C245-820D-5A70A2CCD874}"/>
              </a:ext>
            </a:extLst>
          </p:cNvPr>
          <p:cNvSpPr>
            <a:spLocks noGrp="1"/>
          </p:cNvSpPr>
          <p:nvPr>
            <p:ph type="title" hasCustomPrompt="1"/>
          </p:nvPr>
        </p:nvSpPr>
        <p:spPr>
          <a:xfrm>
            <a:off x="199851"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0" name="Text Placeholder 46">
            <a:extLst>
              <a:ext uri="{FF2B5EF4-FFF2-40B4-BE49-F238E27FC236}">
                <a16:creationId xmlns:a16="http://schemas.microsoft.com/office/drawing/2014/main" id="{24BEC7E5-A3D0-F242-838B-68758D867581}"/>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9208598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plit Statement Slide w/ Image - Diamond Frame">
    <p:bg>
      <p:bgPr>
        <a:solidFill>
          <a:schemeClr val="accent1"/>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F0353BC0-8422-1846-BAC8-D89B76789D0F}"/>
              </a:ext>
            </a:extLst>
          </p:cNvPr>
          <p:cNvSpPr/>
          <p:nvPr userDrawn="1"/>
        </p:nvSpPr>
        <p:spPr>
          <a:xfrm>
            <a:off x="4711868" y="484488"/>
            <a:ext cx="4260685" cy="4225497"/>
          </a:xfrm>
          <a:custGeom>
            <a:avLst/>
            <a:gdLst>
              <a:gd name="connsiteX0" fmla="*/ 2130342 w 4260685"/>
              <a:gd name="connsiteY0" fmla="*/ 0 h 4225497"/>
              <a:gd name="connsiteX1" fmla="*/ 4260685 w 4260685"/>
              <a:gd name="connsiteY1" fmla="*/ 2129044 h 4225497"/>
              <a:gd name="connsiteX2" fmla="*/ 4260685 w 4260685"/>
              <a:gd name="connsiteY2" fmla="*/ 2243782 h 4225497"/>
              <a:gd name="connsiteX3" fmla="*/ 4260685 w 4260685"/>
              <a:gd name="connsiteY3" fmla="*/ 2576210 h 4225497"/>
              <a:gd name="connsiteX4" fmla="*/ 4260685 w 4260685"/>
              <a:gd name="connsiteY4" fmla="*/ 2691105 h 4225497"/>
              <a:gd name="connsiteX5" fmla="*/ 4260685 w 4260685"/>
              <a:gd name="connsiteY5" fmla="*/ 2818885 h 4225497"/>
              <a:gd name="connsiteX6" fmla="*/ 4260685 w 4260685"/>
              <a:gd name="connsiteY6" fmla="*/ 3576262 h 4225497"/>
              <a:gd name="connsiteX7" fmla="*/ 4260685 w 4260685"/>
              <a:gd name="connsiteY7" fmla="*/ 3691158 h 4225497"/>
              <a:gd name="connsiteX8" fmla="*/ 4260685 w 4260685"/>
              <a:gd name="connsiteY8" fmla="*/ 4107208 h 4225497"/>
              <a:gd name="connsiteX9" fmla="*/ 4142324 w 4260685"/>
              <a:gd name="connsiteY9" fmla="*/ 4225497 h 4225497"/>
              <a:gd name="connsiteX10" fmla="*/ 118362 w 4260685"/>
              <a:gd name="connsiteY10" fmla="*/ 4225497 h 4225497"/>
              <a:gd name="connsiteX11" fmla="*/ 0 w 4260685"/>
              <a:gd name="connsiteY11" fmla="*/ 4107208 h 4225497"/>
              <a:gd name="connsiteX12" fmla="*/ 0 w 4260685"/>
              <a:gd name="connsiteY12" fmla="*/ 3691158 h 4225497"/>
              <a:gd name="connsiteX13" fmla="*/ 0 w 4260685"/>
              <a:gd name="connsiteY13" fmla="*/ 3576262 h 4225497"/>
              <a:gd name="connsiteX14" fmla="*/ 0 w 4260685"/>
              <a:gd name="connsiteY14" fmla="*/ 2818885 h 4225497"/>
              <a:gd name="connsiteX15" fmla="*/ 0 w 4260685"/>
              <a:gd name="connsiteY15" fmla="*/ 2691105 h 4225497"/>
              <a:gd name="connsiteX16" fmla="*/ 0 w 4260685"/>
              <a:gd name="connsiteY16" fmla="*/ 2576210 h 4225497"/>
              <a:gd name="connsiteX17" fmla="*/ 0 w 4260685"/>
              <a:gd name="connsiteY17" fmla="*/ 2243782 h 4225497"/>
              <a:gd name="connsiteX18" fmla="*/ 0 w 4260685"/>
              <a:gd name="connsiteY18" fmla="*/ 2129044 h 4225497"/>
              <a:gd name="connsiteX19" fmla="*/ 2130342 w 4260685"/>
              <a:gd name="connsiteY19" fmla="*/ 0 h 422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60685" h="4225497">
                <a:moveTo>
                  <a:pt x="2130342" y="0"/>
                </a:moveTo>
                <a:cubicBezTo>
                  <a:pt x="3306898" y="0"/>
                  <a:pt x="4260685" y="953206"/>
                  <a:pt x="4260685" y="2129044"/>
                </a:cubicBezTo>
                <a:lnTo>
                  <a:pt x="4260685" y="2243782"/>
                </a:lnTo>
                <a:lnTo>
                  <a:pt x="4260685" y="2576210"/>
                </a:lnTo>
                <a:lnTo>
                  <a:pt x="4260685" y="2691105"/>
                </a:lnTo>
                <a:lnTo>
                  <a:pt x="4260685" y="2818885"/>
                </a:lnTo>
                <a:lnTo>
                  <a:pt x="4260685" y="3576262"/>
                </a:lnTo>
                <a:lnTo>
                  <a:pt x="4260685" y="3691158"/>
                </a:lnTo>
                <a:lnTo>
                  <a:pt x="4260685" y="4107208"/>
                </a:lnTo>
                <a:cubicBezTo>
                  <a:pt x="4260685" y="4172538"/>
                  <a:pt x="4207692" y="4225497"/>
                  <a:pt x="4142324" y="4225497"/>
                </a:cubicBezTo>
                <a:lnTo>
                  <a:pt x="118362" y="4225497"/>
                </a:lnTo>
                <a:cubicBezTo>
                  <a:pt x="52993" y="4225497"/>
                  <a:pt x="0" y="4172538"/>
                  <a:pt x="0" y="4107208"/>
                </a:cubicBezTo>
                <a:lnTo>
                  <a:pt x="0" y="3691158"/>
                </a:lnTo>
                <a:lnTo>
                  <a:pt x="0" y="3576262"/>
                </a:lnTo>
                <a:lnTo>
                  <a:pt x="0" y="2818885"/>
                </a:lnTo>
                <a:lnTo>
                  <a:pt x="0" y="2691105"/>
                </a:lnTo>
                <a:lnTo>
                  <a:pt x="0" y="2576210"/>
                </a:lnTo>
                <a:lnTo>
                  <a:pt x="0" y="2243782"/>
                </a:lnTo>
                <a:lnTo>
                  <a:pt x="0" y="2129044"/>
                </a:lnTo>
                <a:cubicBezTo>
                  <a:pt x="0" y="953206"/>
                  <a:pt x="953787" y="0"/>
                  <a:pt x="213034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latin typeface="Palatino Linotype" panose="02040502050505030304" pitchFamily="18" charset="0"/>
            </a:endParaRPr>
          </a:p>
        </p:txBody>
      </p:sp>
      <p:sp>
        <p:nvSpPr>
          <p:cNvPr id="11" name="Rectangle 10">
            <a:extLst>
              <a:ext uri="{FF2B5EF4-FFF2-40B4-BE49-F238E27FC236}">
                <a16:creationId xmlns:a16="http://schemas.microsoft.com/office/drawing/2014/main" id="{470FECC8-9761-294E-9897-F7C97B6D591F}"/>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Diamond Frame | Arch Shape</a:t>
            </a:r>
          </a:p>
        </p:txBody>
      </p:sp>
      <p:sp>
        <p:nvSpPr>
          <p:cNvPr id="14" name="Picture Placeholder 9">
            <a:extLst>
              <a:ext uri="{FF2B5EF4-FFF2-40B4-BE49-F238E27FC236}">
                <a16:creationId xmlns:a16="http://schemas.microsoft.com/office/drawing/2014/main" id="{7EA6E072-17B3-A54C-9BD1-BA43A09F776E}"/>
              </a:ext>
            </a:extLst>
          </p:cNvPr>
          <p:cNvSpPr>
            <a:spLocks noGrp="1"/>
          </p:cNvSpPr>
          <p:nvPr>
            <p:ph type="pic" sz="quarter" idx="21" hasCustomPrompt="1"/>
          </p:nvPr>
        </p:nvSpPr>
        <p:spPr>
          <a:xfrm>
            <a:off x="183423" y="459486"/>
            <a:ext cx="4224528" cy="4224528"/>
          </a:xfrm>
          <a:custGeom>
            <a:avLst/>
            <a:gdLst>
              <a:gd name="connsiteX0" fmla="*/ 2126598 w 4205154"/>
              <a:gd name="connsiteY0" fmla="*/ 729 h 4841054"/>
              <a:gd name="connsiteX1" fmla="*/ 2171044 w 4205154"/>
              <a:gd name="connsiteY1" fmla="*/ 23951 h 4841054"/>
              <a:gd name="connsiteX2" fmla="*/ 4191844 w 4205154"/>
              <a:gd name="connsiteY2" fmla="*/ 2385667 h 4841054"/>
              <a:gd name="connsiteX3" fmla="*/ 4191844 w 4205154"/>
              <a:gd name="connsiteY3" fmla="*/ 2455725 h 4841054"/>
              <a:gd name="connsiteX4" fmla="*/ 2170432 w 4205154"/>
              <a:gd name="connsiteY4" fmla="*/ 4817441 h 4841054"/>
              <a:gd name="connsiteX5" fmla="*/ 2155744 w 4205154"/>
              <a:gd name="connsiteY5" fmla="*/ 4829895 h 4841054"/>
              <a:gd name="connsiteX6" fmla="*/ 2060273 w 4205154"/>
              <a:gd name="connsiteY6" fmla="*/ 4817441 h 4841054"/>
              <a:gd name="connsiteX7" fmla="*/ 13770 w 4205154"/>
              <a:gd name="connsiteY7" fmla="*/ 2460395 h 4841054"/>
              <a:gd name="connsiteX8" fmla="*/ 13770 w 4205154"/>
              <a:gd name="connsiteY8" fmla="*/ 2389819 h 4841054"/>
              <a:gd name="connsiteX9" fmla="*/ 2060273 w 4205154"/>
              <a:gd name="connsiteY9" fmla="*/ 23951 h 4841054"/>
              <a:gd name="connsiteX10" fmla="*/ 2076185 w 4205154"/>
              <a:gd name="connsiteY10" fmla="*/ 10978 h 4841054"/>
              <a:gd name="connsiteX11" fmla="*/ 2126598 w 4205154"/>
              <a:gd name="connsiteY11" fmla="*/ 729 h 48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5154" h="4841054">
                <a:moveTo>
                  <a:pt x="2126598" y="729"/>
                </a:moveTo>
                <a:cubicBezTo>
                  <a:pt x="2143810" y="3064"/>
                  <a:pt x="2160028" y="10978"/>
                  <a:pt x="2171044" y="23951"/>
                </a:cubicBezTo>
                <a:lnTo>
                  <a:pt x="4191844" y="2385667"/>
                </a:lnTo>
                <a:cubicBezTo>
                  <a:pt x="4209591" y="2406425"/>
                  <a:pt x="4209591" y="2434967"/>
                  <a:pt x="4191844" y="2455725"/>
                </a:cubicBezTo>
                <a:lnTo>
                  <a:pt x="2170432" y="4817441"/>
                </a:lnTo>
                <a:cubicBezTo>
                  <a:pt x="2166148" y="4822111"/>
                  <a:pt x="2161252" y="4826263"/>
                  <a:pt x="2155744" y="4829895"/>
                </a:cubicBezTo>
                <a:cubicBezTo>
                  <a:pt x="2125145" y="4848577"/>
                  <a:pt x="2082305" y="4843388"/>
                  <a:pt x="2060273" y="4817441"/>
                </a:cubicBezTo>
                <a:lnTo>
                  <a:pt x="13770" y="2460395"/>
                </a:lnTo>
                <a:cubicBezTo>
                  <a:pt x="-4590" y="2439637"/>
                  <a:pt x="-4590" y="2411095"/>
                  <a:pt x="13770" y="2389819"/>
                </a:cubicBezTo>
                <a:lnTo>
                  <a:pt x="2060273" y="23951"/>
                </a:lnTo>
                <a:cubicBezTo>
                  <a:pt x="2065169" y="19281"/>
                  <a:pt x="2070065" y="14610"/>
                  <a:pt x="2076185" y="10978"/>
                </a:cubicBezTo>
                <a:cubicBezTo>
                  <a:pt x="2091179" y="1637"/>
                  <a:pt x="2109386" y="-1606"/>
                  <a:pt x="2126598" y="729"/>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5" name="Text Placeholder 46">
            <a:extLst>
              <a:ext uri="{FF2B5EF4-FFF2-40B4-BE49-F238E27FC236}">
                <a16:creationId xmlns:a16="http://schemas.microsoft.com/office/drawing/2014/main" id="{9B99DCD6-7C95-0249-97B2-FF8D3FAEFA61}"/>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7" name="TextBox 16">
            <a:extLst>
              <a:ext uri="{FF2B5EF4-FFF2-40B4-BE49-F238E27FC236}">
                <a16:creationId xmlns:a16="http://schemas.microsoft.com/office/drawing/2014/main" id="{C3BF9A43-07A4-BF4F-A9FB-B3960B7C1A29}"/>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Diamond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8" name="Title 5">
            <a:extLst>
              <a:ext uri="{FF2B5EF4-FFF2-40B4-BE49-F238E27FC236}">
                <a16:creationId xmlns:a16="http://schemas.microsoft.com/office/drawing/2014/main" id="{07F0080C-B91E-3443-ABB7-375D2217DA2E}"/>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26164110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plit Statement Slide | Diamond Frame Only">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70FECC8-9761-294E-9897-F7C97B6D591F}"/>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Diamond Frame - No Shape</a:t>
            </a:r>
          </a:p>
        </p:txBody>
      </p:sp>
      <p:sp>
        <p:nvSpPr>
          <p:cNvPr id="12" name="Picture Placeholder 9">
            <a:extLst>
              <a:ext uri="{FF2B5EF4-FFF2-40B4-BE49-F238E27FC236}">
                <a16:creationId xmlns:a16="http://schemas.microsoft.com/office/drawing/2014/main" id="{DDE020D4-E164-5846-AB56-5D6E72FD1599}"/>
              </a:ext>
            </a:extLst>
          </p:cNvPr>
          <p:cNvSpPr>
            <a:spLocks noGrp="1"/>
          </p:cNvSpPr>
          <p:nvPr>
            <p:ph type="pic" sz="quarter" idx="21" hasCustomPrompt="1"/>
          </p:nvPr>
        </p:nvSpPr>
        <p:spPr>
          <a:xfrm>
            <a:off x="183423" y="459486"/>
            <a:ext cx="4224528" cy="4224528"/>
          </a:xfrm>
          <a:custGeom>
            <a:avLst/>
            <a:gdLst>
              <a:gd name="connsiteX0" fmla="*/ 2126598 w 4205154"/>
              <a:gd name="connsiteY0" fmla="*/ 729 h 4841054"/>
              <a:gd name="connsiteX1" fmla="*/ 2171044 w 4205154"/>
              <a:gd name="connsiteY1" fmla="*/ 23951 h 4841054"/>
              <a:gd name="connsiteX2" fmla="*/ 4191844 w 4205154"/>
              <a:gd name="connsiteY2" fmla="*/ 2385667 h 4841054"/>
              <a:gd name="connsiteX3" fmla="*/ 4191844 w 4205154"/>
              <a:gd name="connsiteY3" fmla="*/ 2455725 h 4841054"/>
              <a:gd name="connsiteX4" fmla="*/ 2170432 w 4205154"/>
              <a:gd name="connsiteY4" fmla="*/ 4817441 h 4841054"/>
              <a:gd name="connsiteX5" fmla="*/ 2155744 w 4205154"/>
              <a:gd name="connsiteY5" fmla="*/ 4829895 h 4841054"/>
              <a:gd name="connsiteX6" fmla="*/ 2060273 w 4205154"/>
              <a:gd name="connsiteY6" fmla="*/ 4817441 h 4841054"/>
              <a:gd name="connsiteX7" fmla="*/ 13770 w 4205154"/>
              <a:gd name="connsiteY7" fmla="*/ 2460395 h 4841054"/>
              <a:gd name="connsiteX8" fmla="*/ 13770 w 4205154"/>
              <a:gd name="connsiteY8" fmla="*/ 2389819 h 4841054"/>
              <a:gd name="connsiteX9" fmla="*/ 2060273 w 4205154"/>
              <a:gd name="connsiteY9" fmla="*/ 23951 h 4841054"/>
              <a:gd name="connsiteX10" fmla="*/ 2076185 w 4205154"/>
              <a:gd name="connsiteY10" fmla="*/ 10978 h 4841054"/>
              <a:gd name="connsiteX11" fmla="*/ 2126598 w 4205154"/>
              <a:gd name="connsiteY11" fmla="*/ 729 h 48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5154" h="4841054">
                <a:moveTo>
                  <a:pt x="2126598" y="729"/>
                </a:moveTo>
                <a:cubicBezTo>
                  <a:pt x="2143810" y="3064"/>
                  <a:pt x="2160028" y="10978"/>
                  <a:pt x="2171044" y="23951"/>
                </a:cubicBezTo>
                <a:lnTo>
                  <a:pt x="4191844" y="2385667"/>
                </a:lnTo>
                <a:cubicBezTo>
                  <a:pt x="4209591" y="2406425"/>
                  <a:pt x="4209591" y="2434967"/>
                  <a:pt x="4191844" y="2455725"/>
                </a:cubicBezTo>
                <a:lnTo>
                  <a:pt x="2170432" y="4817441"/>
                </a:lnTo>
                <a:cubicBezTo>
                  <a:pt x="2166148" y="4822111"/>
                  <a:pt x="2161252" y="4826263"/>
                  <a:pt x="2155744" y="4829895"/>
                </a:cubicBezTo>
                <a:cubicBezTo>
                  <a:pt x="2125145" y="4848577"/>
                  <a:pt x="2082305" y="4843388"/>
                  <a:pt x="2060273" y="4817441"/>
                </a:cubicBezTo>
                <a:lnTo>
                  <a:pt x="13770" y="2460395"/>
                </a:lnTo>
                <a:cubicBezTo>
                  <a:pt x="-4590" y="2439637"/>
                  <a:pt x="-4590" y="2411095"/>
                  <a:pt x="13770" y="2389819"/>
                </a:cubicBezTo>
                <a:lnTo>
                  <a:pt x="2060273" y="23951"/>
                </a:lnTo>
                <a:cubicBezTo>
                  <a:pt x="2065169" y="19281"/>
                  <a:pt x="2070065" y="14610"/>
                  <a:pt x="2076185" y="10978"/>
                </a:cubicBezTo>
                <a:cubicBezTo>
                  <a:pt x="2091179" y="1637"/>
                  <a:pt x="2109386" y="-1606"/>
                  <a:pt x="2126598" y="729"/>
                </a:cubicBezTo>
                <a:close/>
              </a:path>
            </a:pathLst>
          </a:custGeom>
          <a:solidFill>
            <a:schemeClr val="tx2"/>
          </a:solidFill>
        </p:spPr>
        <p:txBody>
          <a:bodyPr wrap="square" anchor="ctr">
            <a:noAutofit/>
          </a:bodyPr>
          <a:lstStyle>
            <a:lvl1pPr marL="0" indent="0" algn="ctr">
              <a:buNone/>
              <a:defRPr b="0" i="0">
                <a:latin typeface="Palatino Linotype" panose="02040502050505030304" pitchFamily="18" charset="0"/>
              </a:defRPr>
            </a:lvl1pPr>
          </a:lstStyle>
          <a:p>
            <a:r>
              <a:rPr lang="en-US" dirty="0"/>
              <a:t>Click icon to add image</a:t>
            </a:r>
          </a:p>
        </p:txBody>
      </p:sp>
      <p:sp>
        <p:nvSpPr>
          <p:cNvPr id="13" name="Text Placeholder 46">
            <a:extLst>
              <a:ext uri="{FF2B5EF4-FFF2-40B4-BE49-F238E27FC236}">
                <a16:creationId xmlns:a16="http://schemas.microsoft.com/office/drawing/2014/main" id="{D9EF8B5C-EE08-8647-83F6-88462427841C}"/>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5" name="TextBox 14">
            <a:extLst>
              <a:ext uri="{FF2B5EF4-FFF2-40B4-BE49-F238E27FC236}">
                <a16:creationId xmlns:a16="http://schemas.microsoft.com/office/drawing/2014/main" id="{78DF36FD-922B-C644-A709-E9B110358B58}"/>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Diamond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5FD18AE9-9E7D-734E-B7D2-8D75A5A8EF7E}"/>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3689471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tatement Slide w/ Image -Arch Frame">
    <p:bg>
      <p:bgPr>
        <a:solidFill>
          <a:schemeClr val="accent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AB05C487-5046-3844-AB6C-A4FB6DD91C87}"/>
              </a:ext>
            </a:extLst>
          </p:cNvPr>
          <p:cNvSpPr/>
          <p:nvPr userDrawn="1"/>
        </p:nvSpPr>
        <p:spPr>
          <a:xfrm>
            <a:off x="4726978" y="459486"/>
            <a:ext cx="4226522" cy="4224528"/>
          </a:xfrm>
          <a:custGeom>
            <a:avLst/>
            <a:gdLst>
              <a:gd name="connsiteX0" fmla="*/ 3448463 w 5635362"/>
              <a:gd name="connsiteY0" fmla="*/ 0 h 6400800"/>
              <a:gd name="connsiteX1" fmla="*/ 5101644 w 5635362"/>
              <a:gd name="connsiteY1" fmla="*/ 0 h 6400800"/>
              <a:gd name="connsiteX2" fmla="*/ 5129700 w 5635362"/>
              <a:gd name="connsiteY2" fmla="*/ 28116 h 6400800"/>
              <a:gd name="connsiteX3" fmla="*/ 5607247 w 5635362"/>
              <a:gd name="connsiteY3" fmla="*/ 505664 h 6400800"/>
              <a:gd name="connsiteX4" fmla="*/ 5635362 w 5635362"/>
              <a:gd name="connsiteY4" fmla="*/ 533719 h 6400800"/>
              <a:gd name="connsiteX5" fmla="*/ 5635362 w 5635362"/>
              <a:gd name="connsiteY5" fmla="*/ 5867081 h 6400800"/>
              <a:gd name="connsiteX6" fmla="*/ 5607247 w 5635362"/>
              <a:gd name="connsiteY6" fmla="*/ 5895138 h 6400800"/>
              <a:gd name="connsiteX7" fmla="*/ 5129700 w 5635362"/>
              <a:gd name="connsiteY7" fmla="*/ 6372685 h 6400800"/>
              <a:gd name="connsiteX8" fmla="*/ 5101644 w 5635362"/>
              <a:gd name="connsiteY8" fmla="*/ 6400800 h 6400800"/>
              <a:gd name="connsiteX9" fmla="*/ 3759086 w 5635362"/>
              <a:gd name="connsiteY9" fmla="*/ 6400800 h 6400800"/>
              <a:gd name="connsiteX10" fmla="*/ 3448463 w 5635362"/>
              <a:gd name="connsiteY10" fmla="*/ 6400800 h 6400800"/>
              <a:gd name="connsiteX11" fmla="*/ 2186901 w 5635362"/>
              <a:gd name="connsiteY11" fmla="*/ 6400800 h 6400800"/>
              <a:gd name="connsiteX12" fmla="*/ 1732093 w 5635362"/>
              <a:gd name="connsiteY12" fmla="*/ 6400800 h 6400800"/>
              <a:gd name="connsiteX13" fmla="*/ 533719 w 5635362"/>
              <a:gd name="connsiteY13" fmla="*/ 6400800 h 6400800"/>
              <a:gd name="connsiteX14" fmla="*/ 505663 w 5635362"/>
              <a:gd name="connsiteY14" fmla="*/ 6372685 h 6400800"/>
              <a:gd name="connsiteX15" fmla="*/ 28116 w 5635362"/>
              <a:gd name="connsiteY15" fmla="*/ 5895138 h 6400800"/>
              <a:gd name="connsiteX16" fmla="*/ 0 w 5635362"/>
              <a:gd name="connsiteY16" fmla="*/ 5867081 h 6400800"/>
              <a:gd name="connsiteX17" fmla="*/ 0 w 5635362"/>
              <a:gd name="connsiteY17" fmla="*/ 533720 h 6400800"/>
              <a:gd name="connsiteX18" fmla="*/ 28116 w 5635362"/>
              <a:gd name="connsiteY18" fmla="*/ 505664 h 6400800"/>
              <a:gd name="connsiteX19" fmla="*/ 505663 w 5635362"/>
              <a:gd name="connsiteY19" fmla="*/ 28116 h 6400800"/>
              <a:gd name="connsiteX20" fmla="*/ 533719 w 5635362"/>
              <a:gd name="connsiteY20" fmla="*/ 0 h 6400800"/>
              <a:gd name="connsiteX21" fmla="*/ 1732093 w 5635362"/>
              <a:gd name="connsiteY21" fmla="*/ 0 h 6400800"/>
              <a:gd name="connsiteX22" fmla="*/ 2186901 w 5635362"/>
              <a:gd name="connsiteY22" fmla="*/ 0 h 6400800"/>
              <a:gd name="connsiteX23" fmla="*/ 3448463 w 5635362"/>
              <a:gd name="connsiteY23"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35362" h="6400800">
                <a:moveTo>
                  <a:pt x="3448463" y="0"/>
                </a:moveTo>
                <a:lnTo>
                  <a:pt x="5101644" y="0"/>
                </a:lnTo>
                <a:cubicBezTo>
                  <a:pt x="5117065" y="226"/>
                  <a:pt x="5129507" y="12691"/>
                  <a:pt x="5129700" y="28116"/>
                </a:cubicBezTo>
                <a:cubicBezTo>
                  <a:pt x="5144338" y="285551"/>
                  <a:pt x="5349839" y="491024"/>
                  <a:pt x="5607247" y="505664"/>
                </a:cubicBezTo>
                <a:cubicBezTo>
                  <a:pt x="5622621" y="506010"/>
                  <a:pt x="5635003" y="518361"/>
                  <a:pt x="5635362" y="533719"/>
                </a:cubicBezTo>
                <a:lnTo>
                  <a:pt x="5635362" y="5867081"/>
                </a:lnTo>
                <a:cubicBezTo>
                  <a:pt x="5635123" y="5882503"/>
                  <a:pt x="5622680" y="5894946"/>
                  <a:pt x="5607247" y="5895138"/>
                </a:cubicBezTo>
                <a:cubicBezTo>
                  <a:pt x="5349839" y="5909775"/>
                  <a:pt x="5144338" y="6115278"/>
                  <a:pt x="5129700" y="6372685"/>
                </a:cubicBezTo>
                <a:cubicBezTo>
                  <a:pt x="5129352" y="6388059"/>
                  <a:pt x="5117000" y="6400441"/>
                  <a:pt x="5101644" y="6400800"/>
                </a:cubicBezTo>
                <a:lnTo>
                  <a:pt x="3759086" y="6400800"/>
                </a:lnTo>
                <a:lnTo>
                  <a:pt x="3448463" y="6400800"/>
                </a:lnTo>
                <a:lnTo>
                  <a:pt x="2186901" y="6400800"/>
                </a:lnTo>
                <a:lnTo>
                  <a:pt x="1732093" y="6400800"/>
                </a:lnTo>
                <a:lnTo>
                  <a:pt x="533719" y="6400800"/>
                </a:lnTo>
                <a:cubicBezTo>
                  <a:pt x="518295" y="6400561"/>
                  <a:pt x="505855" y="6388118"/>
                  <a:pt x="505663" y="6372685"/>
                </a:cubicBezTo>
                <a:cubicBezTo>
                  <a:pt x="491024" y="6115278"/>
                  <a:pt x="285551" y="5909775"/>
                  <a:pt x="28116" y="5895138"/>
                </a:cubicBezTo>
                <a:cubicBezTo>
                  <a:pt x="12757" y="5894790"/>
                  <a:pt x="380" y="5882438"/>
                  <a:pt x="0" y="5867081"/>
                </a:cubicBezTo>
                <a:lnTo>
                  <a:pt x="0" y="533720"/>
                </a:lnTo>
                <a:cubicBezTo>
                  <a:pt x="226" y="518296"/>
                  <a:pt x="12691" y="505856"/>
                  <a:pt x="28116" y="505664"/>
                </a:cubicBezTo>
                <a:cubicBezTo>
                  <a:pt x="285551" y="491024"/>
                  <a:pt x="491024" y="285551"/>
                  <a:pt x="505663" y="28116"/>
                </a:cubicBezTo>
                <a:cubicBezTo>
                  <a:pt x="506010" y="12757"/>
                  <a:pt x="518361" y="380"/>
                  <a:pt x="533719" y="0"/>
                </a:cubicBezTo>
                <a:lnTo>
                  <a:pt x="1732093" y="0"/>
                </a:lnTo>
                <a:lnTo>
                  <a:pt x="2186901" y="0"/>
                </a:lnTo>
                <a:lnTo>
                  <a:pt x="3448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Arch Frame | Notched Shape</a:t>
            </a:r>
          </a:p>
        </p:txBody>
      </p:sp>
      <p:sp>
        <p:nvSpPr>
          <p:cNvPr id="12" name="Picture Placeholder 21">
            <a:extLst>
              <a:ext uri="{FF2B5EF4-FFF2-40B4-BE49-F238E27FC236}">
                <a16:creationId xmlns:a16="http://schemas.microsoft.com/office/drawing/2014/main" id="{E1D588DC-1006-DE47-8DF4-9DBACAF67F97}"/>
              </a:ext>
            </a:extLst>
          </p:cNvPr>
          <p:cNvSpPr>
            <a:spLocks noGrp="1"/>
          </p:cNvSpPr>
          <p:nvPr>
            <p:ph type="pic" sz="quarter" idx="18" hasCustomPrompt="1"/>
          </p:nvPr>
        </p:nvSpPr>
        <p:spPr>
          <a:xfrm>
            <a:off x="190500" y="428624"/>
            <a:ext cx="4229101" cy="4286251"/>
          </a:xfrm>
          <a:custGeom>
            <a:avLst/>
            <a:gdLst>
              <a:gd name="connsiteX0" fmla="*/ 2819401 w 5638801"/>
              <a:gd name="connsiteY0" fmla="*/ 0 h 5715001"/>
              <a:gd name="connsiteX1" fmla="*/ 5638801 w 5638801"/>
              <a:gd name="connsiteY1" fmla="*/ 2819401 h 5715001"/>
              <a:gd name="connsiteX2" fmla="*/ 5638801 w 5638801"/>
              <a:gd name="connsiteY2" fmla="*/ 3344780 h 5715001"/>
              <a:gd name="connsiteX3" fmla="*/ 5638801 w 5638801"/>
              <a:gd name="connsiteY3" fmla="*/ 3469578 h 5715001"/>
              <a:gd name="connsiteX4" fmla="*/ 5638801 w 5638801"/>
              <a:gd name="connsiteY4" fmla="*/ 4796589 h 5715001"/>
              <a:gd name="connsiteX5" fmla="*/ 5638801 w 5638801"/>
              <a:gd name="connsiteY5" fmla="*/ 4908883 h 5715001"/>
              <a:gd name="connsiteX6" fmla="*/ 5638801 w 5638801"/>
              <a:gd name="connsiteY6" fmla="*/ 5558355 h 5715001"/>
              <a:gd name="connsiteX7" fmla="*/ 5482155 w 5638801"/>
              <a:gd name="connsiteY7" fmla="*/ 5715001 h 5715001"/>
              <a:gd name="connsiteX8" fmla="*/ 156646 w 5638801"/>
              <a:gd name="connsiteY8" fmla="*/ 5715001 h 5715001"/>
              <a:gd name="connsiteX9" fmla="*/ 0 w 5638801"/>
              <a:gd name="connsiteY9" fmla="*/ 5558355 h 5715001"/>
              <a:gd name="connsiteX10" fmla="*/ 0 w 5638801"/>
              <a:gd name="connsiteY10" fmla="*/ 4908883 h 5715001"/>
              <a:gd name="connsiteX11" fmla="*/ 0 w 5638801"/>
              <a:gd name="connsiteY11" fmla="*/ 4796589 h 5715001"/>
              <a:gd name="connsiteX12" fmla="*/ 0 w 5638801"/>
              <a:gd name="connsiteY12" fmla="*/ 3469578 h 5715001"/>
              <a:gd name="connsiteX13" fmla="*/ 0 w 5638801"/>
              <a:gd name="connsiteY13" fmla="*/ 3344780 h 5715001"/>
              <a:gd name="connsiteX14" fmla="*/ 0 w 5638801"/>
              <a:gd name="connsiteY14" fmla="*/ 2819401 h 5715001"/>
              <a:gd name="connsiteX15" fmla="*/ 2819401 w 5638801"/>
              <a:gd name="connsiteY15" fmla="*/ 0 h 571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38801" h="5715001">
                <a:moveTo>
                  <a:pt x="2819401" y="0"/>
                </a:moveTo>
                <a:cubicBezTo>
                  <a:pt x="4376512" y="0"/>
                  <a:pt x="5638801" y="1262289"/>
                  <a:pt x="5638801" y="2819401"/>
                </a:cubicBezTo>
                <a:lnTo>
                  <a:pt x="5638801" y="3344780"/>
                </a:lnTo>
                <a:lnTo>
                  <a:pt x="5638801" y="3469578"/>
                </a:lnTo>
                <a:lnTo>
                  <a:pt x="5638801" y="4796589"/>
                </a:lnTo>
                <a:lnTo>
                  <a:pt x="5638801" y="4908883"/>
                </a:lnTo>
                <a:lnTo>
                  <a:pt x="5638801" y="5558355"/>
                </a:lnTo>
                <a:cubicBezTo>
                  <a:pt x="5638801" y="5644869"/>
                  <a:pt x="5568669" y="5715001"/>
                  <a:pt x="5482155" y="5715001"/>
                </a:cubicBezTo>
                <a:lnTo>
                  <a:pt x="156646" y="5715001"/>
                </a:lnTo>
                <a:cubicBezTo>
                  <a:pt x="70133" y="5715001"/>
                  <a:pt x="0" y="5644869"/>
                  <a:pt x="0" y="5558355"/>
                </a:cubicBezTo>
                <a:lnTo>
                  <a:pt x="0" y="4908883"/>
                </a:lnTo>
                <a:lnTo>
                  <a:pt x="0" y="4796589"/>
                </a:lnTo>
                <a:lnTo>
                  <a:pt x="0" y="3469578"/>
                </a:lnTo>
                <a:lnTo>
                  <a:pt x="0" y="3344780"/>
                </a:lnTo>
                <a:lnTo>
                  <a:pt x="0" y="2819401"/>
                </a:lnTo>
                <a:cubicBezTo>
                  <a:pt x="0" y="1262289"/>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6" name="TextBox 15">
            <a:extLst>
              <a:ext uri="{FF2B5EF4-FFF2-40B4-BE49-F238E27FC236}">
                <a16:creationId xmlns:a16="http://schemas.microsoft.com/office/drawing/2014/main" id="{0188A89C-8523-A544-83D9-83CA8E74C48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Arch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2393E6E6-3E93-9144-A1A4-84334E675592}"/>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0" name="Text Placeholder 46">
            <a:extLst>
              <a:ext uri="{FF2B5EF4-FFF2-40B4-BE49-F238E27FC236}">
                <a16:creationId xmlns:a16="http://schemas.microsoft.com/office/drawing/2014/main" id="{B97D96AC-65B9-5145-A328-B6C9C00D5E68}"/>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1554706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 Faded Mosaic">
    <p:bg>
      <p:bgPr>
        <a:solidFill>
          <a:schemeClr val="bg1"/>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28367C75-B0FA-E14E-8B96-6A72197004ED}"/>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Blank Slide (Faded Mosaic Background)</a:t>
            </a:r>
          </a:p>
        </p:txBody>
      </p:sp>
      <p:grpSp>
        <p:nvGrpSpPr>
          <p:cNvPr id="54" name="Group 53">
            <a:extLst>
              <a:ext uri="{FF2B5EF4-FFF2-40B4-BE49-F238E27FC236}">
                <a16:creationId xmlns:a16="http://schemas.microsoft.com/office/drawing/2014/main" id="{F8C04CED-61D5-0F48-9D46-1A815CFC0B12}"/>
              </a:ext>
            </a:extLst>
          </p:cNvPr>
          <p:cNvGrpSpPr/>
          <p:nvPr userDrawn="1"/>
        </p:nvGrpSpPr>
        <p:grpSpPr>
          <a:xfrm>
            <a:off x="0" y="-1"/>
            <a:ext cx="9290198" cy="5169387"/>
            <a:chOff x="0" y="-1"/>
            <a:chExt cx="9290198" cy="5169387"/>
          </a:xfrm>
        </p:grpSpPr>
        <p:grpSp>
          <p:nvGrpSpPr>
            <p:cNvPr id="53" name="Group 52">
              <a:extLst>
                <a:ext uri="{FF2B5EF4-FFF2-40B4-BE49-F238E27FC236}">
                  <a16:creationId xmlns:a16="http://schemas.microsoft.com/office/drawing/2014/main" id="{85D76A34-BECD-DA42-9BAB-803978475D8E}"/>
                </a:ext>
              </a:extLst>
            </p:cNvPr>
            <p:cNvGrpSpPr/>
            <p:nvPr userDrawn="1"/>
          </p:nvGrpSpPr>
          <p:grpSpPr>
            <a:xfrm>
              <a:off x="0" y="0"/>
              <a:ext cx="9144000" cy="5169386"/>
              <a:chOff x="0" y="0"/>
              <a:chExt cx="9144000" cy="5169386"/>
            </a:xfrm>
            <a:solidFill>
              <a:schemeClr val="bg2">
                <a:lumMod val="20000"/>
                <a:lumOff val="80000"/>
                <a:alpha val="30223"/>
              </a:schemeClr>
            </a:solidFill>
          </p:grpSpPr>
          <p:sp>
            <p:nvSpPr>
              <p:cNvPr id="49" name="Rectangle 48">
                <a:extLst>
                  <a:ext uri="{FF2B5EF4-FFF2-40B4-BE49-F238E27FC236}">
                    <a16:creationId xmlns:a16="http://schemas.microsoft.com/office/drawing/2014/main" id="{5D353E63-C46D-8C4A-8B81-BDA61A7A5789}"/>
                  </a:ext>
                </a:extLst>
              </p:cNvPr>
              <p:cNvSpPr/>
              <p:nvPr userDrawn="1"/>
            </p:nvSpPr>
            <p:spPr>
              <a:xfrm>
                <a:off x="7315200" y="295835"/>
                <a:ext cx="1828800" cy="20517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48" name="Rectangle 47">
                <a:extLst>
                  <a:ext uri="{FF2B5EF4-FFF2-40B4-BE49-F238E27FC236}">
                    <a16:creationId xmlns:a16="http://schemas.microsoft.com/office/drawing/2014/main" id="{AB51CCFE-F3CB-8445-BED8-CD4E29E8F773}"/>
                  </a:ext>
                </a:extLst>
              </p:cNvPr>
              <p:cNvSpPr/>
              <p:nvPr userDrawn="1"/>
            </p:nvSpPr>
            <p:spPr>
              <a:xfrm>
                <a:off x="5486400" y="2850777"/>
                <a:ext cx="1828800" cy="229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47" name="Rectangle 46">
                <a:extLst>
                  <a:ext uri="{FF2B5EF4-FFF2-40B4-BE49-F238E27FC236}">
                    <a16:creationId xmlns:a16="http://schemas.microsoft.com/office/drawing/2014/main" id="{1052741C-58F9-D248-B09C-AA80EA876080}"/>
                  </a:ext>
                </a:extLst>
              </p:cNvPr>
              <p:cNvSpPr/>
              <p:nvPr userDrawn="1"/>
            </p:nvSpPr>
            <p:spPr>
              <a:xfrm>
                <a:off x="5486400" y="0"/>
                <a:ext cx="1828800" cy="10970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45" name="Rectangle 44">
                <a:extLst>
                  <a:ext uri="{FF2B5EF4-FFF2-40B4-BE49-F238E27FC236}">
                    <a16:creationId xmlns:a16="http://schemas.microsoft.com/office/drawing/2014/main" id="{CE431680-6095-D441-A226-AA5B988D4574}"/>
                  </a:ext>
                </a:extLst>
              </p:cNvPr>
              <p:cNvSpPr/>
              <p:nvPr userDrawn="1"/>
            </p:nvSpPr>
            <p:spPr>
              <a:xfrm>
                <a:off x="3657600" y="1021978"/>
                <a:ext cx="1828800" cy="26490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32" name="Rectangle 31">
                <a:extLst>
                  <a:ext uri="{FF2B5EF4-FFF2-40B4-BE49-F238E27FC236}">
                    <a16:creationId xmlns:a16="http://schemas.microsoft.com/office/drawing/2014/main" id="{1172E28E-95EF-B14D-8379-6CEC6338DC6C}"/>
                  </a:ext>
                </a:extLst>
              </p:cNvPr>
              <p:cNvSpPr/>
              <p:nvPr userDrawn="1"/>
            </p:nvSpPr>
            <p:spPr>
              <a:xfrm>
                <a:off x="1828800" y="0"/>
                <a:ext cx="1828800" cy="18999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31" name="Rectangle 30">
                <a:extLst>
                  <a:ext uri="{FF2B5EF4-FFF2-40B4-BE49-F238E27FC236}">
                    <a16:creationId xmlns:a16="http://schemas.microsoft.com/office/drawing/2014/main" id="{9FDBA8FD-EDF7-0E4F-B5AE-02FCA9554F68}"/>
                  </a:ext>
                </a:extLst>
              </p:cNvPr>
              <p:cNvSpPr/>
              <p:nvPr userDrawn="1"/>
            </p:nvSpPr>
            <p:spPr>
              <a:xfrm>
                <a:off x="1828800" y="3677920"/>
                <a:ext cx="1828800" cy="14655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8" name="Rectangle 27">
                <a:extLst>
                  <a:ext uri="{FF2B5EF4-FFF2-40B4-BE49-F238E27FC236}">
                    <a16:creationId xmlns:a16="http://schemas.microsoft.com/office/drawing/2014/main" id="{8124155C-38AB-5A41-AB82-8432CA9B4E15}"/>
                  </a:ext>
                </a:extLst>
              </p:cNvPr>
              <p:cNvSpPr/>
              <p:nvPr userDrawn="1"/>
            </p:nvSpPr>
            <p:spPr>
              <a:xfrm>
                <a:off x="0" y="1797558"/>
                <a:ext cx="1828800" cy="3345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pic>
            <p:nvPicPr>
              <p:cNvPr id="14" name="Graphic 13">
                <a:extLst>
                  <a:ext uri="{FF2B5EF4-FFF2-40B4-BE49-F238E27FC236}">
                    <a16:creationId xmlns:a16="http://schemas.microsoft.com/office/drawing/2014/main" id="{EC5C410D-EC5D-5C4F-A860-4AD7727BA7A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01520" y="2048510"/>
                <a:ext cx="1463040" cy="1463040"/>
              </a:xfrm>
              <a:prstGeom prst="rect">
                <a:avLst/>
              </a:prstGeom>
            </p:spPr>
          </p:pic>
          <p:pic>
            <p:nvPicPr>
              <p:cNvPr id="16" name="Graphic 15">
                <a:extLst>
                  <a:ext uri="{FF2B5EF4-FFF2-40B4-BE49-F238E27FC236}">
                    <a16:creationId xmlns:a16="http://schemas.microsoft.com/office/drawing/2014/main" id="{CED2AE31-8055-3645-A116-7777A7C9C736}"/>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5400000">
                <a:off x="7000212" y="2999548"/>
                <a:ext cx="2468880" cy="1485541"/>
              </a:xfrm>
              <a:prstGeom prst="rect">
                <a:avLst/>
              </a:prstGeom>
            </p:spPr>
          </p:pic>
          <p:pic>
            <p:nvPicPr>
              <p:cNvPr id="21" name="Graphic 20">
                <a:extLst>
                  <a:ext uri="{FF2B5EF4-FFF2-40B4-BE49-F238E27FC236}">
                    <a16:creationId xmlns:a16="http://schemas.microsoft.com/office/drawing/2014/main" id="{1406DA31-7E9D-D945-91E0-5D36CDF110FF}"/>
                  </a:ext>
                </a:extLst>
              </p:cNvPr>
              <p:cNvPicPr>
                <a:picLocks noChangeAspect="1"/>
              </p:cNvPicPr>
              <p:nvPr userDrawn="1"/>
            </p:nvPicPr>
            <p:blipFill rotWithShape="1">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b="12868"/>
              <a:stretch/>
            </p:blipFill>
            <p:spPr>
              <a:xfrm>
                <a:off x="3847792" y="3894605"/>
                <a:ext cx="1463040" cy="1274781"/>
              </a:xfrm>
              <a:prstGeom prst="rect">
                <a:avLst/>
              </a:prstGeom>
            </p:spPr>
          </p:pic>
          <p:pic>
            <p:nvPicPr>
              <p:cNvPr id="23" name="Graphic 22">
                <a:extLst>
                  <a:ext uri="{FF2B5EF4-FFF2-40B4-BE49-F238E27FC236}">
                    <a16:creationId xmlns:a16="http://schemas.microsoft.com/office/drawing/2014/main" id="{312AEE8A-A931-D341-B0B1-CC0E6DE8CB24}"/>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90500" y="257175"/>
                <a:ext cx="1463457" cy="1371600"/>
              </a:xfrm>
              <a:prstGeom prst="rect">
                <a:avLst/>
              </a:prstGeom>
            </p:spPr>
          </p:pic>
          <p:pic>
            <p:nvPicPr>
              <p:cNvPr id="25" name="Graphic 24">
                <a:extLst>
                  <a:ext uri="{FF2B5EF4-FFF2-40B4-BE49-F238E27FC236}">
                    <a16:creationId xmlns:a16="http://schemas.microsoft.com/office/drawing/2014/main" id="{40A5C2CE-58A2-944B-AF28-82DA25D8ED1E}"/>
                  </a:ext>
                </a:extLst>
              </p:cNvPr>
              <p:cNvPicPr>
                <a:picLocks noChangeAspect="1"/>
              </p:cNvPicPr>
              <p:nvPr userDrawn="1"/>
            </p:nvPicPr>
            <p:blipFill rotWithShape="1">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rcRect t="32991"/>
              <a:stretch/>
            </p:blipFill>
            <p:spPr>
              <a:xfrm>
                <a:off x="3873156" y="0"/>
                <a:ext cx="1371600" cy="781816"/>
              </a:xfrm>
              <a:prstGeom prst="rect">
                <a:avLst/>
              </a:prstGeom>
            </p:spPr>
          </p:pic>
          <p:pic>
            <p:nvPicPr>
              <p:cNvPr id="39" name="Graphic 38">
                <a:extLst>
                  <a:ext uri="{FF2B5EF4-FFF2-40B4-BE49-F238E27FC236}">
                    <a16:creationId xmlns:a16="http://schemas.microsoft.com/office/drawing/2014/main" id="{FAFFD8BF-AA07-D743-BFD3-30596632DB73}"/>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665694" y="1231527"/>
                <a:ext cx="1463457" cy="1371600"/>
              </a:xfrm>
              <a:prstGeom prst="rect">
                <a:avLst/>
              </a:prstGeom>
            </p:spPr>
          </p:pic>
        </p:grpSp>
        <p:grpSp>
          <p:nvGrpSpPr>
            <p:cNvPr id="5" name="Group 4">
              <a:extLst>
                <a:ext uri="{FF2B5EF4-FFF2-40B4-BE49-F238E27FC236}">
                  <a16:creationId xmlns:a16="http://schemas.microsoft.com/office/drawing/2014/main" id="{68CFC120-6EA1-2649-8297-9007F88A2103}"/>
                </a:ext>
              </a:extLst>
            </p:cNvPr>
            <p:cNvGrpSpPr/>
            <p:nvPr userDrawn="1"/>
          </p:nvGrpSpPr>
          <p:grpSpPr>
            <a:xfrm>
              <a:off x="2028039" y="-1"/>
              <a:ext cx="1371600" cy="1623845"/>
              <a:chOff x="2028039" y="-1"/>
              <a:chExt cx="1371600" cy="1623845"/>
            </a:xfrm>
            <a:solidFill>
              <a:schemeClr val="bg1"/>
            </a:solidFill>
          </p:grpSpPr>
          <p:pic>
            <p:nvPicPr>
              <p:cNvPr id="20" name="Graphic 19">
                <a:extLst>
                  <a:ext uri="{FF2B5EF4-FFF2-40B4-BE49-F238E27FC236}">
                    <a16:creationId xmlns:a16="http://schemas.microsoft.com/office/drawing/2014/main" id="{9892663E-6616-FA4B-AD74-C1EC2F2941C3}"/>
                  </a:ext>
                </a:extLst>
              </p:cNvPr>
              <p:cNvPicPr>
                <a:picLocks noChangeAspect="1"/>
              </p:cNvPicPr>
              <p:nvPr userDrawn="1"/>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028039" y="252244"/>
                <a:ext cx="1371600" cy="1371600"/>
              </a:xfrm>
              <a:prstGeom prst="rect">
                <a:avLst/>
              </a:prstGeom>
            </p:spPr>
          </p:pic>
          <p:pic>
            <p:nvPicPr>
              <p:cNvPr id="34" name="Graphic 33">
                <a:extLst>
                  <a:ext uri="{FF2B5EF4-FFF2-40B4-BE49-F238E27FC236}">
                    <a16:creationId xmlns:a16="http://schemas.microsoft.com/office/drawing/2014/main" id="{FB3F5AD5-1EAA-B544-AAF4-A457EBE7F4E9}"/>
                  </a:ext>
                </a:extLst>
              </p:cNvPr>
              <p:cNvPicPr>
                <a:picLocks noChangeAspect="1"/>
              </p:cNvPicPr>
              <p:nvPr userDrawn="1"/>
            </p:nvPicPr>
            <p:blipFill rotWithShape="1">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rcRect t="29166"/>
              <a:stretch/>
            </p:blipFill>
            <p:spPr>
              <a:xfrm>
                <a:off x="2028039" y="-1"/>
                <a:ext cx="1371600" cy="971551"/>
              </a:xfrm>
              <a:prstGeom prst="rect">
                <a:avLst/>
              </a:prstGeom>
            </p:spPr>
          </p:pic>
        </p:grpSp>
        <p:pic>
          <p:nvPicPr>
            <p:cNvPr id="10" name="Graphic 9">
              <a:extLst>
                <a:ext uri="{FF2B5EF4-FFF2-40B4-BE49-F238E27FC236}">
                  <a16:creationId xmlns:a16="http://schemas.microsoft.com/office/drawing/2014/main" id="{745338A2-B54B-5A42-8D66-BAA5C604FD75}"/>
                </a:ext>
              </a:extLst>
            </p:cNvPr>
            <p:cNvPicPr>
              <a:picLocks noChangeAspect="1"/>
            </p:cNvPicPr>
            <p:nvPr userDrawn="1"/>
          </p:nvPicPr>
          <p:blipFill rotWithShape="1">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rcRect b="17445"/>
            <a:stretch/>
          </p:blipFill>
          <p:spPr>
            <a:xfrm>
              <a:off x="2032000" y="3858261"/>
              <a:ext cx="1371600" cy="1285240"/>
            </a:xfrm>
            <a:prstGeom prst="rect">
              <a:avLst/>
            </a:prstGeom>
          </p:spPr>
        </p:pic>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pic>
          <p:nvPicPr>
            <p:cNvPr id="11" name="Graphic 10">
              <a:extLst>
                <a:ext uri="{FF2B5EF4-FFF2-40B4-BE49-F238E27FC236}">
                  <a16:creationId xmlns:a16="http://schemas.microsoft.com/office/drawing/2014/main" id="{96BE909F-626F-FD4B-927A-E7D4CE504C4D}"/>
                </a:ext>
              </a:extLst>
            </p:cNvPr>
            <p:cNvPicPr>
              <a:picLocks noChangeAspect="1"/>
            </p:cNvPicPr>
            <p:nvPr userDrawn="1"/>
          </p:nvPicPr>
          <p:blipFill rotWithShape="1">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t="43015"/>
            <a:stretch/>
          </p:blipFill>
          <p:spPr>
            <a:xfrm>
              <a:off x="5657850" y="-1"/>
              <a:ext cx="1463040" cy="833717"/>
            </a:xfrm>
            <a:prstGeom prst="rect">
              <a:avLst/>
            </a:prstGeom>
          </p:spPr>
        </p:pic>
        <p:pic>
          <p:nvPicPr>
            <p:cNvPr id="13" name="Graphic 12">
              <a:extLst>
                <a:ext uri="{FF2B5EF4-FFF2-40B4-BE49-F238E27FC236}">
                  <a16:creationId xmlns:a16="http://schemas.microsoft.com/office/drawing/2014/main" id="{87CE0E31-BF9C-6A4E-84FB-D36455475D09}"/>
                </a:ext>
              </a:extLst>
            </p:cNvPr>
            <p:cNvPicPr>
              <a:picLocks noChangeAspect="1"/>
            </p:cNvPicPr>
            <p:nvPr userDrawn="1"/>
          </p:nvPicPr>
          <p:blipFill rotWithShape="1">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rcRect t="-1" b="-1786"/>
            <a:stretch/>
          </p:blipFill>
          <p:spPr>
            <a:xfrm>
              <a:off x="5674603" y="3037915"/>
              <a:ext cx="1463040" cy="2024903"/>
            </a:xfrm>
            <a:prstGeom prst="rect">
              <a:avLst/>
            </a:prstGeom>
          </p:spPr>
        </p:pic>
        <p:pic>
          <p:nvPicPr>
            <p:cNvPr id="18" name="Graphic 17">
              <a:extLst>
                <a:ext uri="{FF2B5EF4-FFF2-40B4-BE49-F238E27FC236}">
                  <a16:creationId xmlns:a16="http://schemas.microsoft.com/office/drawing/2014/main" id="{A84D1A41-F731-0E48-B81A-C0F49A106805}"/>
                </a:ext>
              </a:extLst>
            </p:cNvPr>
            <p:cNvPicPr>
              <a:picLocks noChangeAspect="1"/>
            </p:cNvPicPr>
            <p:nvPr userDrawn="1"/>
          </p:nvPicPr>
          <p: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rot="5400000">
              <a:off x="3488337" y="1683466"/>
              <a:ext cx="2194560" cy="1382570"/>
            </a:xfrm>
            <a:prstGeom prst="rect">
              <a:avLst/>
            </a:prstGeom>
          </p:spPr>
        </p:pic>
        <p:pic>
          <p:nvPicPr>
            <p:cNvPr id="22" name="Graphic 21">
              <a:extLst>
                <a:ext uri="{FF2B5EF4-FFF2-40B4-BE49-F238E27FC236}">
                  <a16:creationId xmlns:a16="http://schemas.microsoft.com/office/drawing/2014/main" id="{0F8C1358-1F36-9C41-91AD-F8BF27212148}"/>
                </a:ext>
              </a:extLst>
            </p:cNvPr>
            <p:cNvPicPr>
              <a:picLocks noChangeAspect="1"/>
            </p:cNvPicPr>
            <p:nvPr userDrawn="1"/>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rot="1800000">
              <a:off x="7406640" y="510844"/>
              <a:ext cx="1645920" cy="1645920"/>
            </a:xfrm>
            <a:prstGeom prst="rect">
              <a:avLst/>
            </a:prstGeom>
          </p:spPr>
        </p:pic>
        <p:pic>
          <p:nvPicPr>
            <p:cNvPr id="26" name="Graphic 25">
              <a:extLst>
                <a:ext uri="{FF2B5EF4-FFF2-40B4-BE49-F238E27FC236}">
                  <a16:creationId xmlns:a16="http://schemas.microsoft.com/office/drawing/2014/main" id="{331F82FB-1304-304B-9258-1B3723E89F0F}"/>
                </a:ext>
              </a:extLst>
            </p:cNvPr>
            <p:cNvPicPr>
              <a:picLocks noChangeAspect="1"/>
            </p:cNvPicPr>
            <p:nvPr userDrawn="1"/>
          </p:nvPicPr>
          <p:blipFill rotWithShape="1">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rcRect t="92371"/>
            <a:stretch/>
          </p:blipFill>
          <p:spPr>
            <a:xfrm>
              <a:off x="7492701" y="0"/>
              <a:ext cx="1463040" cy="139512"/>
            </a:xfrm>
            <a:prstGeom prst="rect">
              <a:avLst/>
            </a:prstGeom>
          </p:spPr>
        </p:pic>
        <p:grpSp>
          <p:nvGrpSpPr>
            <p:cNvPr id="4" name="Group 3">
              <a:extLst>
                <a:ext uri="{FF2B5EF4-FFF2-40B4-BE49-F238E27FC236}">
                  <a16:creationId xmlns:a16="http://schemas.microsoft.com/office/drawing/2014/main" id="{96C39119-C4FC-3947-8A78-A189D52CE249}"/>
                </a:ext>
              </a:extLst>
            </p:cNvPr>
            <p:cNvGrpSpPr/>
            <p:nvPr userDrawn="1"/>
          </p:nvGrpSpPr>
          <p:grpSpPr>
            <a:xfrm>
              <a:off x="190500" y="2075841"/>
              <a:ext cx="1473709" cy="2718803"/>
              <a:chOff x="342900" y="2045970"/>
              <a:chExt cx="1103160" cy="2238704"/>
            </a:xfrm>
          </p:grpSpPr>
          <p:pic>
            <p:nvPicPr>
              <p:cNvPr id="17" name="Graphic 16">
                <a:extLst>
                  <a:ext uri="{FF2B5EF4-FFF2-40B4-BE49-F238E27FC236}">
                    <a16:creationId xmlns:a16="http://schemas.microsoft.com/office/drawing/2014/main" id="{83C807DD-FEFF-FE4D-AA1E-3E71698F6338}"/>
                  </a:ext>
                </a:extLst>
              </p:cNvPr>
              <p:cNvPicPr>
                <a:picLocks noChangeAspect="1"/>
              </p:cNvPicPr>
              <p:nvPr userDrawn="1"/>
            </p:nvPicPr>
            <p:blipFill>
              <a:blip r:embed="rId26" cstate="email">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342900" y="2045970"/>
                <a:ext cx="1103159" cy="1371600"/>
              </a:xfrm>
              <a:prstGeom prst="rect">
                <a:avLst/>
              </a:prstGeom>
            </p:spPr>
          </p:pic>
          <p:pic>
            <p:nvPicPr>
              <p:cNvPr id="29" name="Graphic 28">
                <a:extLst>
                  <a:ext uri="{FF2B5EF4-FFF2-40B4-BE49-F238E27FC236}">
                    <a16:creationId xmlns:a16="http://schemas.microsoft.com/office/drawing/2014/main" id="{FBC6ED45-63F6-7548-99A9-8E6F7C2F4901}"/>
                  </a:ext>
                </a:extLst>
              </p:cNvPr>
              <p:cNvPicPr>
                <a:picLocks noChangeAspect="1"/>
              </p:cNvPicPr>
              <p:nvPr userDrawn="1"/>
            </p:nvPicPr>
            <p:blipFill>
              <a:blip r:embed="rId26" cstate="email">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342900" y="2913074"/>
                <a:ext cx="1103160" cy="1371600"/>
              </a:xfrm>
              <a:prstGeom prst="rect">
                <a:avLst/>
              </a:prstGeom>
            </p:spPr>
          </p:pic>
        </p:grpSp>
      </p:gr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37" name="TextBox 36">
            <a:extLst>
              <a:ext uri="{FF2B5EF4-FFF2-40B4-BE49-F238E27FC236}">
                <a16:creationId xmlns:a16="http://schemas.microsoft.com/office/drawing/2014/main" id="{5787C890-07DB-804A-AFB7-B2E80B9FD63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
        <p:nvSpPr>
          <p:cNvPr id="35" name="Text Placeholder 46">
            <a:extLst>
              <a:ext uri="{FF2B5EF4-FFF2-40B4-BE49-F238E27FC236}">
                <a16:creationId xmlns:a16="http://schemas.microsoft.com/office/drawing/2014/main" id="{4251B904-3DD3-3D47-BBD7-1D4AFE49FA83}"/>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36" name="Footer Placeholder 4">
            <a:extLst>
              <a:ext uri="{FF2B5EF4-FFF2-40B4-BE49-F238E27FC236}">
                <a16:creationId xmlns:a16="http://schemas.microsoft.com/office/drawing/2014/main" id="{E000646E-66C1-D94F-AE64-70359E5E2329}"/>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2033846012"/>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tatement Slide w/ Image -Arch Frame v2">
    <p:bg>
      <p:bgPr>
        <a:solidFill>
          <a:schemeClr val="accent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AB05C487-5046-3844-AB6C-A4FB6DD91C87}"/>
              </a:ext>
            </a:extLst>
          </p:cNvPr>
          <p:cNvSpPr/>
          <p:nvPr userDrawn="1"/>
        </p:nvSpPr>
        <p:spPr>
          <a:xfrm>
            <a:off x="193078" y="459486"/>
            <a:ext cx="4226522" cy="4224528"/>
          </a:xfrm>
          <a:custGeom>
            <a:avLst/>
            <a:gdLst>
              <a:gd name="connsiteX0" fmla="*/ 3448463 w 5635362"/>
              <a:gd name="connsiteY0" fmla="*/ 0 h 6400800"/>
              <a:gd name="connsiteX1" fmla="*/ 5101644 w 5635362"/>
              <a:gd name="connsiteY1" fmla="*/ 0 h 6400800"/>
              <a:gd name="connsiteX2" fmla="*/ 5129700 w 5635362"/>
              <a:gd name="connsiteY2" fmla="*/ 28116 h 6400800"/>
              <a:gd name="connsiteX3" fmla="*/ 5607247 w 5635362"/>
              <a:gd name="connsiteY3" fmla="*/ 505664 h 6400800"/>
              <a:gd name="connsiteX4" fmla="*/ 5635362 w 5635362"/>
              <a:gd name="connsiteY4" fmla="*/ 533719 h 6400800"/>
              <a:gd name="connsiteX5" fmla="*/ 5635362 w 5635362"/>
              <a:gd name="connsiteY5" fmla="*/ 5867081 h 6400800"/>
              <a:gd name="connsiteX6" fmla="*/ 5607247 w 5635362"/>
              <a:gd name="connsiteY6" fmla="*/ 5895138 h 6400800"/>
              <a:gd name="connsiteX7" fmla="*/ 5129700 w 5635362"/>
              <a:gd name="connsiteY7" fmla="*/ 6372685 h 6400800"/>
              <a:gd name="connsiteX8" fmla="*/ 5101644 w 5635362"/>
              <a:gd name="connsiteY8" fmla="*/ 6400800 h 6400800"/>
              <a:gd name="connsiteX9" fmla="*/ 3759086 w 5635362"/>
              <a:gd name="connsiteY9" fmla="*/ 6400800 h 6400800"/>
              <a:gd name="connsiteX10" fmla="*/ 3448463 w 5635362"/>
              <a:gd name="connsiteY10" fmla="*/ 6400800 h 6400800"/>
              <a:gd name="connsiteX11" fmla="*/ 2186901 w 5635362"/>
              <a:gd name="connsiteY11" fmla="*/ 6400800 h 6400800"/>
              <a:gd name="connsiteX12" fmla="*/ 1732093 w 5635362"/>
              <a:gd name="connsiteY12" fmla="*/ 6400800 h 6400800"/>
              <a:gd name="connsiteX13" fmla="*/ 533719 w 5635362"/>
              <a:gd name="connsiteY13" fmla="*/ 6400800 h 6400800"/>
              <a:gd name="connsiteX14" fmla="*/ 505663 w 5635362"/>
              <a:gd name="connsiteY14" fmla="*/ 6372685 h 6400800"/>
              <a:gd name="connsiteX15" fmla="*/ 28116 w 5635362"/>
              <a:gd name="connsiteY15" fmla="*/ 5895138 h 6400800"/>
              <a:gd name="connsiteX16" fmla="*/ 0 w 5635362"/>
              <a:gd name="connsiteY16" fmla="*/ 5867081 h 6400800"/>
              <a:gd name="connsiteX17" fmla="*/ 0 w 5635362"/>
              <a:gd name="connsiteY17" fmla="*/ 533720 h 6400800"/>
              <a:gd name="connsiteX18" fmla="*/ 28116 w 5635362"/>
              <a:gd name="connsiteY18" fmla="*/ 505664 h 6400800"/>
              <a:gd name="connsiteX19" fmla="*/ 505663 w 5635362"/>
              <a:gd name="connsiteY19" fmla="*/ 28116 h 6400800"/>
              <a:gd name="connsiteX20" fmla="*/ 533719 w 5635362"/>
              <a:gd name="connsiteY20" fmla="*/ 0 h 6400800"/>
              <a:gd name="connsiteX21" fmla="*/ 1732093 w 5635362"/>
              <a:gd name="connsiteY21" fmla="*/ 0 h 6400800"/>
              <a:gd name="connsiteX22" fmla="*/ 2186901 w 5635362"/>
              <a:gd name="connsiteY22" fmla="*/ 0 h 6400800"/>
              <a:gd name="connsiteX23" fmla="*/ 3448463 w 5635362"/>
              <a:gd name="connsiteY23"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35362" h="6400800">
                <a:moveTo>
                  <a:pt x="3448463" y="0"/>
                </a:moveTo>
                <a:lnTo>
                  <a:pt x="5101644" y="0"/>
                </a:lnTo>
                <a:cubicBezTo>
                  <a:pt x="5117065" y="226"/>
                  <a:pt x="5129507" y="12691"/>
                  <a:pt x="5129700" y="28116"/>
                </a:cubicBezTo>
                <a:cubicBezTo>
                  <a:pt x="5144338" y="285551"/>
                  <a:pt x="5349839" y="491024"/>
                  <a:pt x="5607247" y="505664"/>
                </a:cubicBezTo>
                <a:cubicBezTo>
                  <a:pt x="5622621" y="506010"/>
                  <a:pt x="5635003" y="518361"/>
                  <a:pt x="5635362" y="533719"/>
                </a:cubicBezTo>
                <a:lnTo>
                  <a:pt x="5635362" y="5867081"/>
                </a:lnTo>
                <a:cubicBezTo>
                  <a:pt x="5635123" y="5882503"/>
                  <a:pt x="5622680" y="5894946"/>
                  <a:pt x="5607247" y="5895138"/>
                </a:cubicBezTo>
                <a:cubicBezTo>
                  <a:pt x="5349839" y="5909775"/>
                  <a:pt x="5144338" y="6115278"/>
                  <a:pt x="5129700" y="6372685"/>
                </a:cubicBezTo>
                <a:cubicBezTo>
                  <a:pt x="5129352" y="6388059"/>
                  <a:pt x="5117000" y="6400441"/>
                  <a:pt x="5101644" y="6400800"/>
                </a:cubicBezTo>
                <a:lnTo>
                  <a:pt x="3759086" y="6400800"/>
                </a:lnTo>
                <a:lnTo>
                  <a:pt x="3448463" y="6400800"/>
                </a:lnTo>
                <a:lnTo>
                  <a:pt x="2186901" y="6400800"/>
                </a:lnTo>
                <a:lnTo>
                  <a:pt x="1732093" y="6400800"/>
                </a:lnTo>
                <a:lnTo>
                  <a:pt x="533719" y="6400800"/>
                </a:lnTo>
                <a:cubicBezTo>
                  <a:pt x="518295" y="6400561"/>
                  <a:pt x="505855" y="6388118"/>
                  <a:pt x="505663" y="6372685"/>
                </a:cubicBezTo>
                <a:cubicBezTo>
                  <a:pt x="491024" y="6115278"/>
                  <a:pt x="285551" y="5909775"/>
                  <a:pt x="28116" y="5895138"/>
                </a:cubicBezTo>
                <a:cubicBezTo>
                  <a:pt x="12757" y="5894790"/>
                  <a:pt x="380" y="5882438"/>
                  <a:pt x="0" y="5867081"/>
                </a:cubicBezTo>
                <a:lnTo>
                  <a:pt x="0" y="533720"/>
                </a:lnTo>
                <a:cubicBezTo>
                  <a:pt x="226" y="518296"/>
                  <a:pt x="12691" y="505856"/>
                  <a:pt x="28116" y="505664"/>
                </a:cubicBezTo>
                <a:cubicBezTo>
                  <a:pt x="285551" y="491024"/>
                  <a:pt x="491024" y="285551"/>
                  <a:pt x="505663" y="28116"/>
                </a:cubicBezTo>
                <a:cubicBezTo>
                  <a:pt x="506010" y="12757"/>
                  <a:pt x="518361" y="380"/>
                  <a:pt x="533719" y="0"/>
                </a:cubicBezTo>
                <a:lnTo>
                  <a:pt x="1732093" y="0"/>
                </a:lnTo>
                <a:lnTo>
                  <a:pt x="2186901" y="0"/>
                </a:lnTo>
                <a:lnTo>
                  <a:pt x="3448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w/ Image - Notched Shape | Arch Frame</a:t>
            </a:r>
          </a:p>
        </p:txBody>
      </p:sp>
      <p:sp>
        <p:nvSpPr>
          <p:cNvPr id="12" name="Picture Placeholder 21">
            <a:extLst>
              <a:ext uri="{FF2B5EF4-FFF2-40B4-BE49-F238E27FC236}">
                <a16:creationId xmlns:a16="http://schemas.microsoft.com/office/drawing/2014/main" id="{E1D588DC-1006-DE47-8DF4-9DBACAF67F97}"/>
              </a:ext>
            </a:extLst>
          </p:cNvPr>
          <p:cNvSpPr>
            <a:spLocks noGrp="1"/>
          </p:cNvSpPr>
          <p:nvPr>
            <p:ph type="pic" sz="quarter" idx="18" hasCustomPrompt="1"/>
          </p:nvPr>
        </p:nvSpPr>
        <p:spPr>
          <a:xfrm>
            <a:off x="4743449" y="428624"/>
            <a:ext cx="4229101" cy="4286251"/>
          </a:xfrm>
          <a:custGeom>
            <a:avLst/>
            <a:gdLst>
              <a:gd name="connsiteX0" fmla="*/ 2819401 w 5638801"/>
              <a:gd name="connsiteY0" fmla="*/ 0 h 5715001"/>
              <a:gd name="connsiteX1" fmla="*/ 5638801 w 5638801"/>
              <a:gd name="connsiteY1" fmla="*/ 2819401 h 5715001"/>
              <a:gd name="connsiteX2" fmla="*/ 5638801 w 5638801"/>
              <a:gd name="connsiteY2" fmla="*/ 3344780 h 5715001"/>
              <a:gd name="connsiteX3" fmla="*/ 5638801 w 5638801"/>
              <a:gd name="connsiteY3" fmla="*/ 3469578 h 5715001"/>
              <a:gd name="connsiteX4" fmla="*/ 5638801 w 5638801"/>
              <a:gd name="connsiteY4" fmla="*/ 4796589 h 5715001"/>
              <a:gd name="connsiteX5" fmla="*/ 5638801 w 5638801"/>
              <a:gd name="connsiteY5" fmla="*/ 4908883 h 5715001"/>
              <a:gd name="connsiteX6" fmla="*/ 5638801 w 5638801"/>
              <a:gd name="connsiteY6" fmla="*/ 5558355 h 5715001"/>
              <a:gd name="connsiteX7" fmla="*/ 5482155 w 5638801"/>
              <a:gd name="connsiteY7" fmla="*/ 5715001 h 5715001"/>
              <a:gd name="connsiteX8" fmla="*/ 156646 w 5638801"/>
              <a:gd name="connsiteY8" fmla="*/ 5715001 h 5715001"/>
              <a:gd name="connsiteX9" fmla="*/ 0 w 5638801"/>
              <a:gd name="connsiteY9" fmla="*/ 5558355 h 5715001"/>
              <a:gd name="connsiteX10" fmla="*/ 0 w 5638801"/>
              <a:gd name="connsiteY10" fmla="*/ 4908883 h 5715001"/>
              <a:gd name="connsiteX11" fmla="*/ 0 w 5638801"/>
              <a:gd name="connsiteY11" fmla="*/ 4796589 h 5715001"/>
              <a:gd name="connsiteX12" fmla="*/ 0 w 5638801"/>
              <a:gd name="connsiteY12" fmla="*/ 3469578 h 5715001"/>
              <a:gd name="connsiteX13" fmla="*/ 0 w 5638801"/>
              <a:gd name="connsiteY13" fmla="*/ 3344780 h 5715001"/>
              <a:gd name="connsiteX14" fmla="*/ 0 w 5638801"/>
              <a:gd name="connsiteY14" fmla="*/ 2819401 h 5715001"/>
              <a:gd name="connsiteX15" fmla="*/ 2819401 w 5638801"/>
              <a:gd name="connsiteY15" fmla="*/ 0 h 571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38801" h="5715001">
                <a:moveTo>
                  <a:pt x="2819401" y="0"/>
                </a:moveTo>
                <a:cubicBezTo>
                  <a:pt x="4376512" y="0"/>
                  <a:pt x="5638801" y="1262289"/>
                  <a:pt x="5638801" y="2819401"/>
                </a:cubicBezTo>
                <a:lnTo>
                  <a:pt x="5638801" y="3344780"/>
                </a:lnTo>
                <a:lnTo>
                  <a:pt x="5638801" y="3469578"/>
                </a:lnTo>
                <a:lnTo>
                  <a:pt x="5638801" y="4796589"/>
                </a:lnTo>
                <a:lnTo>
                  <a:pt x="5638801" y="4908883"/>
                </a:lnTo>
                <a:lnTo>
                  <a:pt x="5638801" y="5558355"/>
                </a:lnTo>
                <a:cubicBezTo>
                  <a:pt x="5638801" y="5644869"/>
                  <a:pt x="5568669" y="5715001"/>
                  <a:pt x="5482155" y="5715001"/>
                </a:cubicBezTo>
                <a:lnTo>
                  <a:pt x="156646" y="5715001"/>
                </a:lnTo>
                <a:cubicBezTo>
                  <a:pt x="70133" y="5715001"/>
                  <a:pt x="0" y="5644869"/>
                  <a:pt x="0" y="5558355"/>
                </a:cubicBezTo>
                <a:lnTo>
                  <a:pt x="0" y="4908883"/>
                </a:lnTo>
                <a:lnTo>
                  <a:pt x="0" y="4796589"/>
                </a:lnTo>
                <a:lnTo>
                  <a:pt x="0" y="3469578"/>
                </a:lnTo>
                <a:lnTo>
                  <a:pt x="0" y="3344780"/>
                </a:lnTo>
                <a:lnTo>
                  <a:pt x="0" y="2819401"/>
                </a:lnTo>
                <a:cubicBezTo>
                  <a:pt x="0" y="1262289"/>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6" name="TextBox 15">
            <a:extLst>
              <a:ext uri="{FF2B5EF4-FFF2-40B4-BE49-F238E27FC236}">
                <a16:creationId xmlns:a16="http://schemas.microsoft.com/office/drawing/2014/main" id="{0188A89C-8523-A544-83D9-83CA8E74C48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Arch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2393E6E6-3E93-9144-A1A4-84334E675592}"/>
              </a:ext>
            </a:extLst>
          </p:cNvPr>
          <p:cNvSpPr>
            <a:spLocks noGrp="1"/>
          </p:cNvSpPr>
          <p:nvPr>
            <p:ph type="title" hasCustomPrompt="1"/>
          </p:nvPr>
        </p:nvSpPr>
        <p:spPr>
          <a:xfrm>
            <a:off x="2189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0" name="Text Placeholder 46">
            <a:extLst>
              <a:ext uri="{FF2B5EF4-FFF2-40B4-BE49-F238E27FC236}">
                <a16:creationId xmlns:a16="http://schemas.microsoft.com/office/drawing/2014/main" id="{B97D96AC-65B9-5145-A328-B6C9C00D5E68}"/>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3216729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plit Statement Slide w/ Image -Arch Frame">
    <p:bg>
      <p:bgPr>
        <a:solidFill>
          <a:schemeClr val="accent1"/>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8B41187D-20F1-7A4F-8624-42D49B0B67A5}"/>
              </a:ext>
            </a:extLst>
          </p:cNvPr>
          <p:cNvSpPr/>
          <p:nvPr userDrawn="1"/>
        </p:nvSpPr>
        <p:spPr>
          <a:xfrm>
            <a:off x="4726978" y="459486"/>
            <a:ext cx="4226522" cy="4224528"/>
          </a:xfrm>
          <a:custGeom>
            <a:avLst/>
            <a:gdLst>
              <a:gd name="connsiteX0" fmla="*/ 3448463 w 5635362"/>
              <a:gd name="connsiteY0" fmla="*/ 0 h 6400800"/>
              <a:gd name="connsiteX1" fmla="*/ 5101644 w 5635362"/>
              <a:gd name="connsiteY1" fmla="*/ 0 h 6400800"/>
              <a:gd name="connsiteX2" fmla="*/ 5129700 w 5635362"/>
              <a:gd name="connsiteY2" fmla="*/ 28116 h 6400800"/>
              <a:gd name="connsiteX3" fmla="*/ 5607247 w 5635362"/>
              <a:gd name="connsiteY3" fmla="*/ 505664 h 6400800"/>
              <a:gd name="connsiteX4" fmla="*/ 5635362 w 5635362"/>
              <a:gd name="connsiteY4" fmla="*/ 533719 h 6400800"/>
              <a:gd name="connsiteX5" fmla="*/ 5635362 w 5635362"/>
              <a:gd name="connsiteY5" fmla="*/ 5867081 h 6400800"/>
              <a:gd name="connsiteX6" fmla="*/ 5607247 w 5635362"/>
              <a:gd name="connsiteY6" fmla="*/ 5895138 h 6400800"/>
              <a:gd name="connsiteX7" fmla="*/ 5129700 w 5635362"/>
              <a:gd name="connsiteY7" fmla="*/ 6372685 h 6400800"/>
              <a:gd name="connsiteX8" fmla="*/ 5101644 w 5635362"/>
              <a:gd name="connsiteY8" fmla="*/ 6400800 h 6400800"/>
              <a:gd name="connsiteX9" fmla="*/ 3759086 w 5635362"/>
              <a:gd name="connsiteY9" fmla="*/ 6400800 h 6400800"/>
              <a:gd name="connsiteX10" fmla="*/ 3448463 w 5635362"/>
              <a:gd name="connsiteY10" fmla="*/ 6400800 h 6400800"/>
              <a:gd name="connsiteX11" fmla="*/ 2186901 w 5635362"/>
              <a:gd name="connsiteY11" fmla="*/ 6400800 h 6400800"/>
              <a:gd name="connsiteX12" fmla="*/ 1732093 w 5635362"/>
              <a:gd name="connsiteY12" fmla="*/ 6400800 h 6400800"/>
              <a:gd name="connsiteX13" fmla="*/ 533719 w 5635362"/>
              <a:gd name="connsiteY13" fmla="*/ 6400800 h 6400800"/>
              <a:gd name="connsiteX14" fmla="*/ 505663 w 5635362"/>
              <a:gd name="connsiteY14" fmla="*/ 6372685 h 6400800"/>
              <a:gd name="connsiteX15" fmla="*/ 28116 w 5635362"/>
              <a:gd name="connsiteY15" fmla="*/ 5895138 h 6400800"/>
              <a:gd name="connsiteX16" fmla="*/ 0 w 5635362"/>
              <a:gd name="connsiteY16" fmla="*/ 5867081 h 6400800"/>
              <a:gd name="connsiteX17" fmla="*/ 0 w 5635362"/>
              <a:gd name="connsiteY17" fmla="*/ 533720 h 6400800"/>
              <a:gd name="connsiteX18" fmla="*/ 28116 w 5635362"/>
              <a:gd name="connsiteY18" fmla="*/ 505664 h 6400800"/>
              <a:gd name="connsiteX19" fmla="*/ 505663 w 5635362"/>
              <a:gd name="connsiteY19" fmla="*/ 28116 h 6400800"/>
              <a:gd name="connsiteX20" fmla="*/ 533719 w 5635362"/>
              <a:gd name="connsiteY20" fmla="*/ 0 h 6400800"/>
              <a:gd name="connsiteX21" fmla="*/ 1732093 w 5635362"/>
              <a:gd name="connsiteY21" fmla="*/ 0 h 6400800"/>
              <a:gd name="connsiteX22" fmla="*/ 2186901 w 5635362"/>
              <a:gd name="connsiteY22" fmla="*/ 0 h 6400800"/>
              <a:gd name="connsiteX23" fmla="*/ 3448463 w 5635362"/>
              <a:gd name="connsiteY23"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35362" h="6400800">
                <a:moveTo>
                  <a:pt x="3448463" y="0"/>
                </a:moveTo>
                <a:lnTo>
                  <a:pt x="5101644" y="0"/>
                </a:lnTo>
                <a:cubicBezTo>
                  <a:pt x="5117065" y="226"/>
                  <a:pt x="5129507" y="12691"/>
                  <a:pt x="5129700" y="28116"/>
                </a:cubicBezTo>
                <a:cubicBezTo>
                  <a:pt x="5144338" y="285551"/>
                  <a:pt x="5349839" y="491024"/>
                  <a:pt x="5607247" y="505664"/>
                </a:cubicBezTo>
                <a:cubicBezTo>
                  <a:pt x="5622621" y="506010"/>
                  <a:pt x="5635003" y="518361"/>
                  <a:pt x="5635362" y="533719"/>
                </a:cubicBezTo>
                <a:lnTo>
                  <a:pt x="5635362" y="5867081"/>
                </a:lnTo>
                <a:cubicBezTo>
                  <a:pt x="5635123" y="5882503"/>
                  <a:pt x="5622680" y="5894946"/>
                  <a:pt x="5607247" y="5895138"/>
                </a:cubicBezTo>
                <a:cubicBezTo>
                  <a:pt x="5349839" y="5909775"/>
                  <a:pt x="5144338" y="6115278"/>
                  <a:pt x="5129700" y="6372685"/>
                </a:cubicBezTo>
                <a:cubicBezTo>
                  <a:pt x="5129352" y="6388059"/>
                  <a:pt x="5117000" y="6400441"/>
                  <a:pt x="5101644" y="6400800"/>
                </a:cubicBezTo>
                <a:lnTo>
                  <a:pt x="3759086" y="6400800"/>
                </a:lnTo>
                <a:lnTo>
                  <a:pt x="3448463" y="6400800"/>
                </a:lnTo>
                <a:lnTo>
                  <a:pt x="2186901" y="6400800"/>
                </a:lnTo>
                <a:lnTo>
                  <a:pt x="1732093" y="6400800"/>
                </a:lnTo>
                <a:lnTo>
                  <a:pt x="533719" y="6400800"/>
                </a:lnTo>
                <a:cubicBezTo>
                  <a:pt x="518295" y="6400561"/>
                  <a:pt x="505855" y="6388118"/>
                  <a:pt x="505663" y="6372685"/>
                </a:cubicBezTo>
                <a:cubicBezTo>
                  <a:pt x="491024" y="6115278"/>
                  <a:pt x="285551" y="5909775"/>
                  <a:pt x="28116" y="5895138"/>
                </a:cubicBezTo>
                <a:cubicBezTo>
                  <a:pt x="12757" y="5894790"/>
                  <a:pt x="380" y="5882438"/>
                  <a:pt x="0" y="5867081"/>
                </a:cubicBezTo>
                <a:lnTo>
                  <a:pt x="0" y="533720"/>
                </a:lnTo>
                <a:cubicBezTo>
                  <a:pt x="226" y="518296"/>
                  <a:pt x="12691" y="505856"/>
                  <a:pt x="28116" y="505664"/>
                </a:cubicBezTo>
                <a:cubicBezTo>
                  <a:pt x="285551" y="491024"/>
                  <a:pt x="491024" y="285551"/>
                  <a:pt x="505663" y="28116"/>
                </a:cubicBezTo>
                <a:cubicBezTo>
                  <a:pt x="506010" y="12757"/>
                  <a:pt x="518361" y="380"/>
                  <a:pt x="533719" y="0"/>
                </a:cubicBezTo>
                <a:lnTo>
                  <a:pt x="1732093" y="0"/>
                </a:lnTo>
                <a:lnTo>
                  <a:pt x="2186901" y="0"/>
                </a:lnTo>
                <a:lnTo>
                  <a:pt x="3448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1" name="Rectangle 10">
            <a:extLst>
              <a:ext uri="{FF2B5EF4-FFF2-40B4-BE49-F238E27FC236}">
                <a16:creationId xmlns:a16="http://schemas.microsoft.com/office/drawing/2014/main" id="{F5C0FA62-D73D-4B43-82FB-AB562B7867E1}"/>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4" name="Picture Placeholder 21">
            <a:extLst>
              <a:ext uri="{FF2B5EF4-FFF2-40B4-BE49-F238E27FC236}">
                <a16:creationId xmlns:a16="http://schemas.microsoft.com/office/drawing/2014/main" id="{391A2834-047C-9D4B-BF4C-3506B884720D}"/>
              </a:ext>
            </a:extLst>
          </p:cNvPr>
          <p:cNvSpPr>
            <a:spLocks noGrp="1"/>
          </p:cNvSpPr>
          <p:nvPr>
            <p:ph type="pic" sz="quarter" idx="18" hasCustomPrompt="1"/>
          </p:nvPr>
        </p:nvSpPr>
        <p:spPr>
          <a:xfrm>
            <a:off x="190500" y="428624"/>
            <a:ext cx="4229101" cy="4286251"/>
          </a:xfrm>
          <a:custGeom>
            <a:avLst/>
            <a:gdLst>
              <a:gd name="connsiteX0" fmla="*/ 2819401 w 5638801"/>
              <a:gd name="connsiteY0" fmla="*/ 0 h 5715001"/>
              <a:gd name="connsiteX1" fmla="*/ 5638801 w 5638801"/>
              <a:gd name="connsiteY1" fmla="*/ 2819401 h 5715001"/>
              <a:gd name="connsiteX2" fmla="*/ 5638801 w 5638801"/>
              <a:gd name="connsiteY2" fmla="*/ 3344780 h 5715001"/>
              <a:gd name="connsiteX3" fmla="*/ 5638801 w 5638801"/>
              <a:gd name="connsiteY3" fmla="*/ 3469578 h 5715001"/>
              <a:gd name="connsiteX4" fmla="*/ 5638801 w 5638801"/>
              <a:gd name="connsiteY4" fmla="*/ 4796589 h 5715001"/>
              <a:gd name="connsiteX5" fmla="*/ 5638801 w 5638801"/>
              <a:gd name="connsiteY5" fmla="*/ 4908883 h 5715001"/>
              <a:gd name="connsiteX6" fmla="*/ 5638801 w 5638801"/>
              <a:gd name="connsiteY6" fmla="*/ 5558355 h 5715001"/>
              <a:gd name="connsiteX7" fmla="*/ 5482155 w 5638801"/>
              <a:gd name="connsiteY7" fmla="*/ 5715001 h 5715001"/>
              <a:gd name="connsiteX8" fmla="*/ 156646 w 5638801"/>
              <a:gd name="connsiteY8" fmla="*/ 5715001 h 5715001"/>
              <a:gd name="connsiteX9" fmla="*/ 0 w 5638801"/>
              <a:gd name="connsiteY9" fmla="*/ 5558355 h 5715001"/>
              <a:gd name="connsiteX10" fmla="*/ 0 w 5638801"/>
              <a:gd name="connsiteY10" fmla="*/ 4908883 h 5715001"/>
              <a:gd name="connsiteX11" fmla="*/ 0 w 5638801"/>
              <a:gd name="connsiteY11" fmla="*/ 4796589 h 5715001"/>
              <a:gd name="connsiteX12" fmla="*/ 0 w 5638801"/>
              <a:gd name="connsiteY12" fmla="*/ 3469578 h 5715001"/>
              <a:gd name="connsiteX13" fmla="*/ 0 w 5638801"/>
              <a:gd name="connsiteY13" fmla="*/ 3344780 h 5715001"/>
              <a:gd name="connsiteX14" fmla="*/ 0 w 5638801"/>
              <a:gd name="connsiteY14" fmla="*/ 2819401 h 5715001"/>
              <a:gd name="connsiteX15" fmla="*/ 2819401 w 5638801"/>
              <a:gd name="connsiteY15" fmla="*/ 0 h 571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38801" h="5715001">
                <a:moveTo>
                  <a:pt x="2819401" y="0"/>
                </a:moveTo>
                <a:cubicBezTo>
                  <a:pt x="4376512" y="0"/>
                  <a:pt x="5638801" y="1262289"/>
                  <a:pt x="5638801" y="2819401"/>
                </a:cubicBezTo>
                <a:lnTo>
                  <a:pt x="5638801" y="3344780"/>
                </a:lnTo>
                <a:lnTo>
                  <a:pt x="5638801" y="3469578"/>
                </a:lnTo>
                <a:lnTo>
                  <a:pt x="5638801" y="4796589"/>
                </a:lnTo>
                <a:lnTo>
                  <a:pt x="5638801" y="4908883"/>
                </a:lnTo>
                <a:lnTo>
                  <a:pt x="5638801" y="5558355"/>
                </a:lnTo>
                <a:cubicBezTo>
                  <a:pt x="5638801" y="5644869"/>
                  <a:pt x="5568669" y="5715001"/>
                  <a:pt x="5482155" y="5715001"/>
                </a:cubicBezTo>
                <a:lnTo>
                  <a:pt x="156646" y="5715001"/>
                </a:lnTo>
                <a:cubicBezTo>
                  <a:pt x="70133" y="5715001"/>
                  <a:pt x="0" y="5644869"/>
                  <a:pt x="0" y="5558355"/>
                </a:cubicBezTo>
                <a:lnTo>
                  <a:pt x="0" y="4908883"/>
                </a:lnTo>
                <a:lnTo>
                  <a:pt x="0" y="4796589"/>
                </a:lnTo>
                <a:lnTo>
                  <a:pt x="0" y="3469578"/>
                </a:lnTo>
                <a:lnTo>
                  <a:pt x="0" y="3344780"/>
                </a:lnTo>
                <a:lnTo>
                  <a:pt x="0" y="2819401"/>
                </a:lnTo>
                <a:cubicBezTo>
                  <a:pt x="0" y="1262289"/>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5" name="Text Placeholder 46">
            <a:extLst>
              <a:ext uri="{FF2B5EF4-FFF2-40B4-BE49-F238E27FC236}">
                <a16:creationId xmlns:a16="http://schemas.microsoft.com/office/drawing/2014/main" id="{B39DEE2A-097B-1A46-9453-FED271CA7779}"/>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Arch Frame | Notched Shape</a:t>
            </a:r>
          </a:p>
        </p:txBody>
      </p:sp>
      <p:sp>
        <p:nvSpPr>
          <p:cNvPr id="18" name="TextBox 17">
            <a:extLst>
              <a:ext uri="{FF2B5EF4-FFF2-40B4-BE49-F238E27FC236}">
                <a16:creationId xmlns:a16="http://schemas.microsoft.com/office/drawing/2014/main" id="{B8A9C341-D949-A84D-8027-279C28A150BA}"/>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Arch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9" name="Title 5">
            <a:extLst>
              <a:ext uri="{FF2B5EF4-FFF2-40B4-BE49-F238E27FC236}">
                <a16:creationId xmlns:a16="http://schemas.microsoft.com/office/drawing/2014/main" id="{51CEAA88-ABF4-EC49-BAFA-90D3990EDE54}"/>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34108032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plit Statement Slide | Arch Frame Only">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5C0FA62-D73D-4B43-82FB-AB562B7867E1}"/>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Split Statement Slide w/ Image - Arch Frame - No Shape</a:t>
            </a:r>
          </a:p>
        </p:txBody>
      </p:sp>
      <p:sp>
        <p:nvSpPr>
          <p:cNvPr id="13" name="Picture Placeholder 21">
            <a:extLst>
              <a:ext uri="{FF2B5EF4-FFF2-40B4-BE49-F238E27FC236}">
                <a16:creationId xmlns:a16="http://schemas.microsoft.com/office/drawing/2014/main" id="{AB921957-210F-0B44-A09A-1AAAD948D7F8}"/>
              </a:ext>
            </a:extLst>
          </p:cNvPr>
          <p:cNvSpPr>
            <a:spLocks noGrp="1"/>
          </p:cNvSpPr>
          <p:nvPr>
            <p:ph type="pic" sz="quarter" idx="18" hasCustomPrompt="1"/>
          </p:nvPr>
        </p:nvSpPr>
        <p:spPr>
          <a:xfrm>
            <a:off x="190500" y="428624"/>
            <a:ext cx="4229101" cy="4286251"/>
          </a:xfrm>
          <a:custGeom>
            <a:avLst/>
            <a:gdLst>
              <a:gd name="connsiteX0" fmla="*/ 2819401 w 5638801"/>
              <a:gd name="connsiteY0" fmla="*/ 0 h 5715001"/>
              <a:gd name="connsiteX1" fmla="*/ 5638801 w 5638801"/>
              <a:gd name="connsiteY1" fmla="*/ 2819401 h 5715001"/>
              <a:gd name="connsiteX2" fmla="*/ 5638801 w 5638801"/>
              <a:gd name="connsiteY2" fmla="*/ 3344780 h 5715001"/>
              <a:gd name="connsiteX3" fmla="*/ 5638801 w 5638801"/>
              <a:gd name="connsiteY3" fmla="*/ 3469578 h 5715001"/>
              <a:gd name="connsiteX4" fmla="*/ 5638801 w 5638801"/>
              <a:gd name="connsiteY4" fmla="*/ 4796589 h 5715001"/>
              <a:gd name="connsiteX5" fmla="*/ 5638801 w 5638801"/>
              <a:gd name="connsiteY5" fmla="*/ 4908883 h 5715001"/>
              <a:gd name="connsiteX6" fmla="*/ 5638801 w 5638801"/>
              <a:gd name="connsiteY6" fmla="*/ 5558355 h 5715001"/>
              <a:gd name="connsiteX7" fmla="*/ 5482155 w 5638801"/>
              <a:gd name="connsiteY7" fmla="*/ 5715001 h 5715001"/>
              <a:gd name="connsiteX8" fmla="*/ 156646 w 5638801"/>
              <a:gd name="connsiteY8" fmla="*/ 5715001 h 5715001"/>
              <a:gd name="connsiteX9" fmla="*/ 0 w 5638801"/>
              <a:gd name="connsiteY9" fmla="*/ 5558355 h 5715001"/>
              <a:gd name="connsiteX10" fmla="*/ 0 w 5638801"/>
              <a:gd name="connsiteY10" fmla="*/ 4908883 h 5715001"/>
              <a:gd name="connsiteX11" fmla="*/ 0 w 5638801"/>
              <a:gd name="connsiteY11" fmla="*/ 4796589 h 5715001"/>
              <a:gd name="connsiteX12" fmla="*/ 0 w 5638801"/>
              <a:gd name="connsiteY12" fmla="*/ 3469578 h 5715001"/>
              <a:gd name="connsiteX13" fmla="*/ 0 w 5638801"/>
              <a:gd name="connsiteY13" fmla="*/ 3344780 h 5715001"/>
              <a:gd name="connsiteX14" fmla="*/ 0 w 5638801"/>
              <a:gd name="connsiteY14" fmla="*/ 2819401 h 5715001"/>
              <a:gd name="connsiteX15" fmla="*/ 2819401 w 5638801"/>
              <a:gd name="connsiteY15" fmla="*/ 0 h 571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38801" h="5715001">
                <a:moveTo>
                  <a:pt x="2819401" y="0"/>
                </a:moveTo>
                <a:cubicBezTo>
                  <a:pt x="4376512" y="0"/>
                  <a:pt x="5638801" y="1262289"/>
                  <a:pt x="5638801" y="2819401"/>
                </a:cubicBezTo>
                <a:lnTo>
                  <a:pt x="5638801" y="3344780"/>
                </a:lnTo>
                <a:lnTo>
                  <a:pt x="5638801" y="3469578"/>
                </a:lnTo>
                <a:lnTo>
                  <a:pt x="5638801" y="4796589"/>
                </a:lnTo>
                <a:lnTo>
                  <a:pt x="5638801" y="4908883"/>
                </a:lnTo>
                <a:lnTo>
                  <a:pt x="5638801" y="5558355"/>
                </a:lnTo>
                <a:cubicBezTo>
                  <a:pt x="5638801" y="5644869"/>
                  <a:pt x="5568669" y="5715001"/>
                  <a:pt x="5482155" y="5715001"/>
                </a:cubicBezTo>
                <a:lnTo>
                  <a:pt x="156646" y="5715001"/>
                </a:lnTo>
                <a:cubicBezTo>
                  <a:pt x="70133" y="5715001"/>
                  <a:pt x="0" y="5644869"/>
                  <a:pt x="0" y="5558355"/>
                </a:cubicBezTo>
                <a:lnTo>
                  <a:pt x="0" y="4908883"/>
                </a:lnTo>
                <a:lnTo>
                  <a:pt x="0" y="4796589"/>
                </a:lnTo>
                <a:lnTo>
                  <a:pt x="0" y="3469578"/>
                </a:lnTo>
                <a:lnTo>
                  <a:pt x="0" y="3344780"/>
                </a:lnTo>
                <a:lnTo>
                  <a:pt x="0" y="2819401"/>
                </a:lnTo>
                <a:cubicBezTo>
                  <a:pt x="0" y="1262289"/>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4" name="Text Placeholder 46">
            <a:extLst>
              <a:ext uri="{FF2B5EF4-FFF2-40B4-BE49-F238E27FC236}">
                <a16:creationId xmlns:a16="http://schemas.microsoft.com/office/drawing/2014/main" id="{CD332E64-C508-4644-97E8-C2788583F6CF}"/>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bg1"/>
                </a:solidFill>
                <a:latin typeface="Palatino Linotype" panose="02040502050505030304" pitchFamily="18" charset="0"/>
              </a:defRPr>
            </a:lvl1pPr>
          </a:lstStyle>
          <a:p>
            <a:pPr lvl="0"/>
            <a:r>
              <a:rPr lang="en-US" dirty="0"/>
              <a:t>Type here to enter the presentation section name.</a:t>
            </a:r>
          </a:p>
        </p:txBody>
      </p:sp>
      <p:sp>
        <p:nvSpPr>
          <p:cNvPr id="16" name="TextBox 15">
            <a:extLst>
              <a:ext uri="{FF2B5EF4-FFF2-40B4-BE49-F238E27FC236}">
                <a16:creationId xmlns:a16="http://schemas.microsoft.com/office/drawing/2014/main" id="{444C440F-E5D0-DF4B-8297-8ED25E17A1D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Arch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F7C3F9DF-74D9-0741-85F8-A00D5EF53D5D}"/>
              </a:ext>
            </a:extLst>
          </p:cNvPr>
          <p:cNvSpPr>
            <a:spLocks noGrp="1"/>
          </p:cNvSpPr>
          <p:nvPr>
            <p:ph type="title" hasCustomPrompt="1"/>
          </p:nvPr>
        </p:nvSpPr>
        <p:spPr>
          <a:xfrm>
            <a:off x="4752804" y="1533121"/>
            <a:ext cx="4237781"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0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Tree>
    <p:extLst>
      <p:ext uri="{BB962C8B-B14F-4D97-AF65-F5344CB8AC3E}">
        <p14:creationId xmlns:p14="http://schemas.microsoft.com/office/powerpoint/2010/main" val="17672814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tatement Slide - Octagon Shape">
    <p:bg>
      <p:bgPr>
        <a:solidFill>
          <a:schemeClr val="accent1"/>
        </a:solidFill>
        <a:effectLst/>
      </p:bgPr>
    </p:bg>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12677632-96EF-2842-ACD8-D5A97A513A90}"/>
              </a:ext>
            </a:extLst>
          </p:cNvPr>
          <p:cNvSpPr>
            <a:spLocks noChangeAspect="1"/>
          </p:cNvSpPr>
          <p:nvPr userDrawn="1"/>
        </p:nvSpPr>
        <p:spPr>
          <a:xfrm>
            <a:off x="394094" y="361950"/>
            <a:ext cx="8355812" cy="4572000"/>
          </a:xfrm>
          <a:custGeom>
            <a:avLst/>
            <a:gdLst>
              <a:gd name="connsiteX0" fmla="*/ 9096926 w 11734801"/>
              <a:gd name="connsiteY0" fmla="*/ 0 h 6420861"/>
              <a:gd name="connsiteX1" fmla="*/ 9735042 w 11734801"/>
              <a:gd name="connsiteY1" fmla="*/ 0 h 6420861"/>
              <a:gd name="connsiteX2" fmla="*/ 9938308 w 11734801"/>
              <a:gd name="connsiteY2" fmla="*/ 84206 h 6420861"/>
              <a:gd name="connsiteX3" fmla="*/ 11650473 w 11734801"/>
              <a:gd name="connsiteY3" fmla="*/ 1796372 h 6420861"/>
              <a:gd name="connsiteX4" fmla="*/ 11734801 w 11734801"/>
              <a:gd name="connsiteY4" fmla="*/ 1999637 h 6420861"/>
              <a:gd name="connsiteX5" fmla="*/ 11734801 w 11734801"/>
              <a:gd name="connsiteY5" fmla="*/ 4421224 h 6420861"/>
              <a:gd name="connsiteX6" fmla="*/ 11650594 w 11734801"/>
              <a:gd name="connsiteY6" fmla="*/ 4624490 h 6420861"/>
              <a:gd name="connsiteX7" fmla="*/ 9938430 w 11734801"/>
              <a:gd name="connsiteY7" fmla="*/ 6336654 h 6420861"/>
              <a:gd name="connsiteX8" fmla="*/ 9735165 w 11734801"/>
              <a:gd name="connsiteY8" fmla="*/ 6420861 h 6420861"/>
              <a:gd name="connsiteX9" fmla="*/ 9386778 w 11734801"/>
              <a:gd name="connsiteY9" fmla="*/ 6420861 h 6420861"/>
              <a:gd name="connsiteX10" fmla="*/ 9096926 w 11734801"/>
              <a:gd name="connsiteY10" fmla="*/ 6420861 h 6420861"/>
              <a:gd name="connsiteX11" fmla="*/ 2398093 w 11734801"/>
              <a:gd name="connsiteY11" fmla="*/ 6420861 h 6420861"/>
              <a:gd name="connsiteX12" fmla="*/ 2348025 w 11734801"/>
              <a:gd name="connsiteY12" fmla="*/ 6420861 h 6420861"/>
              <a:gd name="connsiteX13" fmla="*/ 1817799 w 11734801"/>
              <a:gd name="connsiteY13" fmla="*/ 6420861 h 6420861"/>
              <a:gd name="connsiteX14" fmla="*/ 1633011 w 11734801"/>
              <a:gd name="connsiteY14" fmla="*/ 6336654 h 6420861"/>
              <a:gd name="connsiteX15" fmla="*/ 76497 w 11734801"/>
              <a:gd name="connsiteY15" fmla="*/ 4624490 h 6420861"/>
              <a:gd name="connsiteX16" fmla="*/ 0 w 11734801"/>
              <a:gd name="connsiteY16" fmla="*/ 4421224 h 6420861"/>
              <a:gd name="connsiteX17" fmla="*/ 0 w 11734801"/>
              <a:gd name="connsiteY17" fmla="*/ 1999637 h 6420861"/>
              <a:gd name="connsiteX18" fmla="*/ 76497 w 11734801"/>
              <a:gd name="connsiteY18" fmla="*/ 1796372 h 6420861"/>
              <a:gd name="connsiteX19" fmla="*/ 1633011 w 11734801"/>
              <a:gd name="connsiteY19" fmla="*/ 84206 h 6420861"/>
              <a:gd name="connsiteX20" fmla="*/ 1817799 w 11734801"/>
              <a:gd name="connsiteY20" fmla="*/ 0 h 6420861"/>
              <a:gd name="connsiteX21" fmla="*/ 2348025 w 11734801"/>
              <a:gd name="connsiteY21" fmla="*/ 0 h 6420861"/>
              <a:gd name="connsiteX22" fmla="*/ 2398093 w 11734801"/>
              <a:gd name="connsiteY22" fmla="*/ 0 h 6420861"/>
              <a:gd name="connsiteX23" fmla="*/ 9096926 w 11734801"/>
              <a:gd name="connsiteY23" fmla="*/ 0 h 642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34801" h="6420861">
                <a:moveTo>
                  <a:pt x="9096926" y="0"/>
                </a:moveTo>
                <a:lnTo>
                  <a:pt x="9735042" y="0"/>
                </a:lnTo>
                <a:cubicBezTo>
                  <a:pt x="9811285" y="4"/>
                  <a:pt x="9884403" y="30294"/>
                  <a:pt x="9938308" y="84206"/>
                </a:cubicBezTo>
                <a:lnTo>
                  <a:pt x="11650473" y="1796372"/>
                </a:lnTo>
                <a:cubicBezTo>
                  <a:pt x="11704457" y="1850247"/>
                  <a:pt x="11734801" y="1923377"/>
                  <a:pt x="11734801" y="1999637"/>
                </a:cubicBezTo>
                <a:lnTo>
                  <a:pt x="11734801" y="4421224"/>
                </a:lnTo>
                <a:cubicBezTo>
                  <a:pt x="11734801" y="4497467"/>
                  <a:pt x="11704518" y="4570584"/>
                  <a:pt x="11650594" y="4624490"/>
                </a:cubicBezTo>
                <a:lnTo>
                  <a:pt x="9938430" y="6336654"/>
                </a:lnTo>
                <a:cubicBezTo>
                  <a:pt x="9884524" y="6390578"/>
                  <a:pt x="9811407" y="6420861"/>
                  <a:pt x="9735165" y="6420861"/>
                </a:cubicBezTo>
                <a:lnTo>
                  <a:pt x="9386778" y="6420861"/>
                </a:lnTo>
                <a:lnTo>
                  <a:pt x="9096926" y="6420861"/>
                </a:lnTo>
                <a:lnTo>
                  <a:pt x="2398093" y="6420861"/>
                </a:lnTo>
                <a:lnTo>
                  <a:pt x="2348025" y="6420861"/>
                </a:lnTo>
                <a:lnTo>
                  <a:pt x="1817799" y="6420861"/>
                </a:lnTo>
                <a:cubicBezTo>
                  <a:pt x="1748486" y="6420861"/>
                  <a:pt x="1682016" y="6390578"/>
                  <a:pt x="1633011" y="6336654"/>
                </a:cubicBezTo>
                <a:lnTo>
                  <a:pt x="76497" y="4624490"/>
                </a:lnTo>
                <a:cubicBezTo>
                  <a:pt x="27521" y="4570560"/>
                  <a:pt x="8" y="4497455"/>
                  <a:pt x="0" y="4421224"/>
                </a:cubicBezTo>
                <a:lnTo>
                  <a:pt x="0" y="1999637"/>
                </a:lnTo>
                <a:cubicBezTo>
                  <a:pt x="-11" y="1923407"/>
                  <a:pt x="27505" y="1850290"/>
                  <a:pt x="76497" y="1796372"/>
                </a:cubicBezTo>
                <a:lnTo>
                  <a:pt x="1633011" y="84206"/>
                </a:lnTo>
                <a:cubicBezTo>
                  <a:pt x="1682016" y="30295"/>
                  <a:pt x="1748486" y="4"/>
                  <a:pt x="1817799" y="0"/>
                </a:cubicBezTo>
                <a:lnTo>
                  <a:pt x="2348025" y="0"/>
                </a:lnTo>
                <a:lnTo>
                  <a:pt x="2398093" y="0"/>
                </a:lnTo>
                <a:lnTo>
                  <a:pt x="909692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userDrawn="1">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userDrawn="1">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 Octagon Shape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1" name="Text Placeholder 46">
            <a:extLst>
              <a:ext uri="{FF2B5EF4-FFF2-40B4-BE49-F238E27FC236}">
                <a16:creationId xmlns:a16="http://schemas.microsoft.com/office/drawing/2014/main" id="{5C4A3A83-A37A-0947-981A-C1360B046A0A}"/>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5" name="Title 5">
            <a:extLst>
              <a:ext uri="{FF2B5EF4-FFF2-40B4-BE49-F238E27FC236}">
                <a16:creationId xmlns:a16="http://schemas.microsoft.com/office/drawing/2014/main" id="{96E84429-496C-B24C-A697-06D99AFB2869}"/>
              </a:ext>
            </a:extLst>
          </p:cNvPr>
          <p:cNvSpPr>
            <a:spLocks noGrp="1"/>
          </p:cNvSpPr>
          <p:nvPr>
            <p:ph type="title" hasCustomPrompt="1"/>
          </p:nvPr>
        </p:nvSpPr>
        <p:spPr>
          <a:xfrm>
            <a:off x="257175" y="1533121"/>
            <a:ext cx="8629650"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4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6" name="TextBox 15">
            <a:extLst>
              <a:ext uri="{FF2B5EF4-FFF2-40B4-BE49-F238E27FC236}">
                <a16:creationId xmlns:a16="http://schemas.microsoft.com/office/drawing/2014/main" id="{F5BDBB96-DE2F-C64B-9FE2-239C324797D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br>
              <a:rPr lang="en-US" sz="800" b="0" i="0" dirty="0">
                <a:solidFill>
                  <a:srgbClr val="808080"/>
                </a:solidFill>
                <a:latin typeface="Palatino Linotype" panose="02040502050505030304" pitchFamily="18" charset="0"/>
              </a:rPr>
            </a:br>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Text</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501901539"/>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tatement Slide - Barrel Shape">
    <p:bg>
      <p:bgPr>
        <a:solidFill>
          <a:schemeClr val="accent1"/>
        </a:solidFill>
        <a:effectLst/>
      </p:bgPr>
    </p:bg>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3E1A8A0D-33DD-B24F-8B20-EC2105F21BEB}"/>
              </a:ext>
            </a:extLst>
          </p:cNvPr>
          <p:cNvSpPr>
            <a:spLocks noChangeAspect="1"/>
          </p:cNvSpPr>
          <p:nvPr userDrawn="1"/>
        </p:nvSpPr>
        <p:spPr>
          <a:xfrm>
            <a:off x="383847" y="361950"/>
            <a:ext cx="8376306" cy="4572000"/>
          </a:xfrm>
          <a:custGeom>
            <a:avLst/>
            <a:gdLst>
              <a:gd name="connsiteX0" fmla="*/ 10171130 w 11726828"/>
              <a:gd name="connsiteY0" fmla="*/ 0 h 6400800"/>
              <a:gd name="connsiteX1" fmla="*/ 10690111 w 11726828"/>
              <a:gd name="connsiteY1" fmla="*/ 0 h 6400800"/>
              <a:gd name="connsiteX2" fmla="*/ 10821566 w 11726828"/>
              <a:gd name="connsiteY2" fmla="*/ 77180 h 6400800"/>
              <a:gd name="connsiteX3" fmla="*/ 11726828 w 11726828"/>
              <a:gd name="connsiteY3" fmla="*/ 3200431 h 6400800"/>
              <a:gd name="connsiteX4" fmla="*/ 10821566 w 11726828"/>
              <a:gd name="connsiteY4" fmla="*/ 6323682 h 6400800"/>
              <a:gd name="connsiteX5" fmla="*/ 10690111 w 11726828"/>
              <a:gd name="connsiteY5" fmla="*/ 6400800 h 6400800"/>
              <a:gd name="connsiteX6" fmla="*/ 10554053 w 11726828"/>
              <a:gd name="connsiteY6" fmla="*/ 6400800 h 6400800"/>
              <a:gd name="connsiteX7" fmla="*/ 10171130 w 11726828"/>
              <a:gd name="connsiteY7" fmla="*/ 6400800 h 6400800"/>
              <a:gd name="connsiteX8" fmla="*/ 1555698 w 11726828"/>
              <a:gd name="connsiteY8" fmla="*/ 6400800 h 6400800"/>
              <a:gd name="connsiteX9" fmla="*/ 1180748 w 11726828"/>
              <a:gd name="connsiteY9" fmla="*/ 6400800 h 6400800"/>
              <a:gd name="connsiteX10" fmla="*/ 1036778 w 11726828"/>
              <a:gd name="connsiteY10" fmla="*/ 6400800 h 6400800"/>
              <a:gd name="connsiteX11" fmla="*/ 905261 w 11726828"/>
              <a:gd name="connsiteY11" fmla="*/ 6323682 h 6400800"/>
              <a:gd name="connsiteX12" fmla="*/ 0 w 11726828"/>
              <a:gd name="connsiteY12" fmla="*/ 3200431 h 6400800"/>
              <a:gd name="connsiteX13" fmla="*/ 905261 w 11726828"/>
              <a:gd name="connsiteY13" fmla="*/ 77180 h 6400800"/>
              <a:gd name="connsiteX14" fmla="*/ 1036778 w 11726828"/>
              <a:gd name="connsiteY14" fmla="*/ 0 h 6400800"/>
              <a:gd name="connsiteX15" fmla="*/ 1180748 w 11726828"/>
              <a:gd name="connsiteY15" fmla="*/ 0 h 6400800"/>
              <a:gd name="connsiteX16" fmla="*/ 1555698 w 11726828"/>
              <a:gd name="connsiteY16" fmla="*/ 0 h 6400800"/>
              <a:gd name="connsiteX17" fmla="*/ 10171130 w 11726828"/>
              <a:gd name="connsiteY17"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26828" h="6400800">
                <a:moveTo>
                  <a:pt x="10171130" y="0"/>
                </a:moveTo>
                <a:lnTo>
                  <a:pt x="10690111" y="0"/>
                </a:lnTo>
                <a:cubicBezTo>
                  <a:pt x="10730681" y="0"/>
                  <a:pt x="10778011" y="9198"/>
                  <a:pt x="10821566" y="77180"/>
                </a:cubicBezTo>
                <a:cubicBezTo>
                  <a:pt x="11422252" y="1014240"/>
                  <a:pt x="11726828" y="2065090"/>
                  <a:pt x="11726828" y="3200431"/>
                </a:cubicBezTo>
                <a:cubicBezTo>
                  <a:pt x="11726828" y="4335771"/>
                  <a:pt x="11422252" y="5386620"/>
                  <a:pt x="10821566" y="6323682"/>
                </a:cubicBezTo>
                <a:cubicBezTo>
                  <a:pt x="10778011" y="6391663"/>
                  <a:pt x="10730681" y="6400800"/>
                  <a:pt x="10690111" y="6400800"/>
                </a:cubicBezTo>
                <a:lnTo>
                  <a:pt x="10554053" y="6400800"/>
                </a:lnTo>
                <a:lnTo>
                  <a:pt x="10171130" y="6400800"/>
                </a:lnTo>
                <a:lnTo>
                  <a:pt x="1555698" y="6400800"/>
                </a:lnTo>
                <a:lnTo>
                  <a:pt x="1180748" y="6400800"/>
                </a:lnTo>
                <a:lnTo>
                  <a:pt x="1036778" y="6400800"/>
                </a:lnTo>
                <a:cubicBezTo>
                  <a:pt x="996208" y="6400800"/>
                  <a:pt x="948816" y="6391663"/>
                  <a:pt x="905261" y="6323682"/>
                </a:cubicBezTo>
                <a:cubicBezTo>
                  <a:pt x="304577" y="5386620"/>
                  <a:pt x="0" y="4335771"/>
                  <a:pt x="0" y="3200431"/>
                </a:cubicBezTo>
                <a:cubicBezTo>
                  <a:pt x="0" y="2065090"/>
                  <a:pt x="304577" y="1014240"/>
                  <a:pt x="905261" y="77180"/>
                </a:cubicBezTo>
                <a:cubicBezTo>
                  <a:pt x="948816" y="9198"/>
                  <a:pt x="996208" y="0"/>
                  <a:pt x="1036778" y="0"/>
                </a:cubicBezTo>
                <a:lnTo>
                  <a:pt x="1180748" y="0"/>
                </a:lnTo>
                <a:lnTo>
                  <a:pt x="1555698" y="0"/>
                </a:lnTo>
                <a:lnTo>
                  <a:pt x="1017113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userDrawn="1">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userDrawn="1">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 Barrel Shape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0" name="Title 5">
            <a:extLst>
              <a:ext uri="{FF2B5EF4-FFF2-40B4-BE49-F238E27FC236}">
                <a16:creationId xmlns:a16="http://schemas.microsoft.com/office/drawing/2014/main" id="{FCD90EE9-BD36-5D49-8298-31335A9B8115}"/>
              </a:ext>
            </a:extLst>
          </p:cNvPr>
          <p:cNvSpPr>
            <a:spLocks noGrp="1"/>
          </p:cNvSpPr>
          <p:nvPr>
            <p:ph type="title" hasCustomPrompt="1"/>
          </p:nvPr>
        </p:nvSpPr>
        <p:spPr>
          <a:xfrm>
            <a:off x="257175" y="1533121"/>
            <a:ext cx="8629650"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4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1" name="Text Placeholder 46">
            <a:extLst>
              <a:ext uri="{FF2B5EF4-FFF2-40B4-BE49-F238E27FC236}">
                <a16:creationId xmlns:a16="http://schemas.microsoft.com/office/drawing/2014/main" id="{F451511A-E368-F146-9B7D-019F5B9B837C}"/>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5" name="TextBox 14">
            <a:extLst>
              <a:ext uri="{FF2B5EF4-FFF2-40B4-BE49-F238E27FC236}">
                <a16:creationId xmlns:a16="http://schemas.microsoft.com/office/drawing/2014/main" id="{0661D074-E9DC-6043-AC9C-257B1125EFA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br>
              <a:rPr lang="en-US" sz="800" b="0" i="0" dirty="0">
                <a:solidFill>
                  <a:srgbClr val="808080"/>
                </a:solidFill>
                <a:latin typeface="Palatino Linotype" panose="02040502050505030304" pitchFamily="18" charset="0"/>
              </a:rPr>
            </a:br>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Text</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857301644"/>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tatement Slide - Barrel Rotated Shape">
    <p:bg>
      <p:bgPr>
        <a:solidFill>
          <a:schemeClr val="accent1"/>
        </a:solidFill>
        <a:effectLst/>
      </p:bgPr>
    </p:bg>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951CE9B8-5FB6-F64C-B2E7-68C1325E8564}"/>
              </a:ext>
            </a:extLst>
          </p:cNvPr>
          <p:cNvSpPr>
            <a:spLocks noChangeAspect="1"/>
          </p:cNvSpPr>
          <p:nvPr userDrawn="1"/>
        </p:nvSpPr>
        <p:spPr>
          <a:xfrm rot="5400000">
            <a:off x="2303032" y="-1564118"/>
            <a:ext cx="4572000" cy="8424136"/>
          </a:xfrm>
          <a:custGeom>
            <a:avLst/>
            <a:gdLst>
              <a:gd name="connsiteX0" fmla="*/ 0 w 6366241"/>
              <a:gd name="connsiteY0" fmla="*/ 5865120 h 11730113"/>
              <a:gd name="connsiteX1" fmla="*/ 1658978 w 6366241"/>
              <a:gd name="connsiteY1" fmla="*/ 141454 h 11730113"/>
              <a:gd name="connsiteX2" fmla="*/ 1899994 w 6366241"/>
              <a:gd name="connsiteY2" fmla="*/ 15 h 11730113"/>
              <a:gd name="connsiteX3" fmla="*/ 2494504 w 6366241"/>
              <a:gd name="connsiteY3" fmla="*/ 15 h 11730113"/>
              <a:gd name="connsiteX4" fmla="*/ 2494504 w 6366241"/>
              <a:gd name="connsiteY4" fmla="*/ 2 h 11730113"/>
              <a:gd name="connsiteX5" fmla="*/ 3515277 w 6366241"/>
              <a:gd name="connsiteY5" fmla="*/ 2 h 11730113"/>
              <a:gd name="connsiteX6" fmla="*/ 3515277 w 6366241"/>
              <a:gd name="connsiteY6" fmla="*/ 0 h 11730113"/>
              <a:gd name="connsiteX7" fmla="*/ 4466359 w 6366241"/>
              <a:gd name="connsiteY7" fmla="*/ 0 h 11730113"/>
              <a:gd name="connsiteX8" fmla="*/ 4707264 w 6366241"/>
              <a:gd name="connsiteY8" fmla="*/ 141441 h 11730113"/>
              <a:gd name="connsiteX9" fmla="*/ 6366241 w 6366241"/>
              <a:gd name="connsiteY9" fmla="*/ 5865107 h 11730113"/>
              <a:gd name="connsiteX10" fmla="*/ 4707264 w 6366241"/>
              <a:gd name="connsiteY10" fmla="*/ 11588773 h 11730113"/>
              <a:gd name="connsiteX11" fmla="*/ 4466359 w 6366241"/>
              <a:gd name="connsiteY11" fmla="*/ 11730100 h 11730113"/>
              <a:gd name="connsiteX12" fmla="*/ 3515277 w 6366241"/>
              <a:gd name="connsiteY12" fmla="*/ 11730100 h 11730113"/>
              <a:gd name="connsiteX13" fmla="*/ 3515277 w 6366241"/>
              <a:gd name="connsiteY13" fmla="*/ 11730094 h 11730113"/>
              <a:gd name="connsiteX14" fmla="*/ 2850966 w 6366241"/>
              <a:gd name="connsiteY14" fmla="*/ 11730094 h 11730113"/>
              <a:gd name="connsiteX15" fmla="*/ 2850966 w 6366241"/>
              <a:gd name="connsiteY15" fmla="*/ 11730113 h 11730113"/>
              <a:gd name="connsiteX16" fmla="*/ 1899994 w 6366241"/>
              <a:gd name="connsiteY16" fmla="*/ 11730113 h 11730113"/>
              <a:gd name="connsiteX17" fmla="*/ 1658978 w 6366241"/>
              <a:gd name="connsiteY17" fmla="*/ 11588786 h 11730113"/>
              <a:gd name="connsiteX18" fmla="*/ 0 w 6366241"/>
              <a:gd name="connsiteY18" fmla="*/ 5865120 h 1173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66241" h="11730113">
                <a:moveTo>
                  <a:pt x="0" y="5865120"/>
                </a:moveTo>
                <a:cubicBezTo>
                  <a:pt x="0" y="3784496"/>
                  <a:pt x="558166" y="1858710"/>
                  <a:pt x="1658978" y="141454"/>
                </a:cubicBezTo>
                <a:cubicBezTo>
                  <a:pt x="1738797" y="16870"/>
                  <a:pt x="1825647" y="15"/>
                  <a:pt x="1899994" y="15"/>
                </a:cubicBezTo>
                <a:lnTo>
                  <a:pt x="2494504" y="15"/>
                </a:lnTo>
                <a:lnTo>
                  <a:pt x="2494504" y="2"/>
                </a:lnTo>
                <a:lnTo>
                  <a:pt x="3515277" y="2"/>
                </a:lnTo>
                <a:lnTo>
                  <a:pt x="3515277" y="0"/>
                </a:lnTo>
                <a:lnTo>
                  <a:pt x="4466359" y="0"/>
                </a:lnTo>
                <a:cubicBezTo>
                  <a:pt x="4540707" y="0"/>
                  <a:pt x="4627445" y="16857"/>
                  <a:pt x="4707264" y="141441"/>
                </a:cubicBezTo>
                <a:cubicBezTo>
                  <a:pt x="5808076" y="1858697"/>
                  <a:pt x="6366241" y="3784483"/>
                  <a:pt x="6366241" y="5865107"/>
                </a:cubicBezTo>
                <a:cubicBezTo>
                  <a:pt x="6366241" y="7945730"/>
                  <a:pt x="5808076" y="9871515"/>
                  <a:pt x="4707264" y="11588773"/>
                </a:cubicBezTo>
                <a:cubicBezTo>
                  <a:pt x="4627445" y="11713354"/>
                  <a:pt x="4540707" y="11730100"/>
                  <a:pt x="4466359" y="11730100"/>
                </a:cubicBezTo>
                <a:lnTo>
                  <a:pt x="3515277" y="11730100"/>
                </a:lnTo>
                <a:lnTo>
                  <a:pt x="3515277" y="11730094"/>
                </a:lnTo>
                <a:lnTo>
                  <a:pt x="2850966" y="11730094"/>
                </a:lnTo>
                <a:lnTo>
                  <a:pt x="2850966" y="11730113"/>
                </a:lnTo>
                <a:lnTo>
                  <a:pt x="1899994" y="11730113"/>
                </a:lnTo>
                <a:cubicBezTo>
                  <a:pt x="1825646" y="11730113"/>
                  <a:pt x="1738797" y="11713367"/>
                  <a:pt x="1658978" y="11588786"/>
                </a:cubicBezTo>
                <a:cubicBezTo>
                  <a:pt x="558165" y="9871528"/>
                  <a:pt x="0" y="7945743"/>
                  <a:pt x="0" y="586512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userDrawn="1">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userDrawn="1">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 Barrel Rotated Shape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0" name="Title 5">
            <a:extLst>
              <a:ext uri="{FF2B5EF4-FFF2-40B4-BE49-F238E27FC236}">
                <a16:creationId xmlns:a16="http://schemas.microsoft.com/office/drawing/2014/main" id="{D8FF06F2-D734-AE4F-8ADF-25A3E72788DD}"/>
              </a:ext>
            </a:extLst>
          </p:cNvPr>
          <p:cNvSpPr>
            <a:spLocks noGrp="1"/>
          </p:cNvSpPr>
          <p:nvPr>
            <p:ph type="title" hasCustomPrompt="1"/>
          </p:nvPr>
        </p:nvSpPr>
        <p:spPr>
          <a:xfrm>
            <a:off x="257175" y="1533121"/>
            <a:ext cx="8629650"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4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1" name="Text Placeholder 46">
            <a:extLst>
              <a:ext uri="{FF2B5EF4-FFF2-40B4-BE49-F238E27FC236}">
                <a16:creationId xmlns:a16="http://schemas.microsoft.com/office/drawing/2014/main" id="{312D5909-9DF3-BE40-A7A5-B8236B4F8BF1}"/>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4" name="TextBox 13">
            <a:extLst>
              <a:ext uri="{FF2B5EF4-FFF2-40B4-BE49-F238E27FC236}">
                <a16:creationId xmlns:a16="http://schemas.microsoft.com/office/drawing/2014/main" id="{7AAA54CA-9147-BE4A-A6E7-6EEBB0044A59}"/>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br>
              <a:rPr lang="en-US" sz="800" b="0" i="0" dirty="0">
                <a:solidFill>
                  <a:srgbClr val="808080"/>
                </a:solidFill>
                <a:latin typeface="Palatino Linotype" panose="02040502050505030304" pitchFamily="18" charset="0"/>
              </a:rPr>
            </a:br>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Text</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850035986"/>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tatement Slide - Hexagon Shape">
    <p:bg>
      <p:bgPr>
        <a:solidFill>
          <a:schemeClr val="accent1"/>
        </a:solidFill>
        <a:effectLst/>
      </p:bgPr>
    </p:bg>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4C969AEB-2BA5-DF49-A2AC-205601F4FD65}"/>
              </a:ext>
            </a:extLst>
          </p:cNvPr>
          <p:cNvSpPr>
            <a:spLocks noChangeAspect="1"/>
          </p:cNvSpPr>
          <p:nvPr userDrawn="1"/>
        </p:nvSpPr>
        <p:spPr>
          <a:xfrm>
            <a:off x="370251" y="361950"/>
            <a:ext cx="8403497" cy="4572000"/>
          </a:xfrm>
          <a:custGeom>
            <a:avLst/>
            <a:gdLst>
              <a:gd name="connsiteX0" fmla="*/ 1928462 w 11724601"/>
              <a:gd name="connsiteY0" fmla="*/ 0 h 6378877"/>
              <a:gd name="connsiteX1" fmla="*/ 2150982 w 11724601"/>
              <a:gd name="connsiteY1" fmla="*/ 0 h 6378877"/>
              <a:gd name="connsiteX2" fmla="*/ 2526627 w 11724601"/>
              <a:gd name="connsiteY2" fmla="*/ 0 h 6378877"/>
              <a:gd name="connsiteX3" fmla="*/ 7586894 w 11724601"/>
              <a:gd name="connsiteY3" fmla="*/ 0 h 6378877"/>
              <a:gd name="connsiteX4" fmla="*/ 9563421 w 11724601"/>
              <a:gd name="connsiteY4" fmla="*/ 0 h 6378877"/>
              <a:gd name="connsiteX5" fmla="*/ 9563421 w 11724601"/>
              <a:gd name="connsiteY5" fmla="*/ 1 h 6378877"/>
              <a:gd name="connsiteX6" fmla="*/ 9618216 w 11724601"/>
              <a:gd name="connsiteY6" fmla="*/ 1 h 6378877"/>
              <a:gd name="connsiteX7" fmla="*/ 9796063 w 11724601"/>
              <a:gd name="connsiteY7" fmla="*/ 1 h 6378877"/>
              <a:gd name="connsiteX8" fmla="*/ 9974650 w 11724601"/>
              <a:gd name="connsiteY8" fmla="*/ 103033 h 6378877"/>
              <a:gd name="connsiteX9" fmla="*/ 11696989 w 11724601"/>
              <a:gd name="connsiteY9" fmla="*/ 3086202 h 6378877"/>
              <a:gd name="connsiteX10" fmla="*/ 11696989 w 11724601"/>
              <a:gd name="connsiteY10" fmla="*/ 3292265 h 6378877"/>
              <a:gd name="connsiteX11" fmla="*/ 9974857 w 11724601"/>
              <a:gd name="connsiteY11" fmla="*/ 6275709 h 6378877"/>
              <a:gd name="connsiteX12" fmla="*/ 9796202 w 11724601"/>
              <a:gd name="connsiteY12" fmla="*/ 6378877 h 6378877"/>
              <a:gd name="connsiteX13" fmla="*/ 9618216 w 11724601"/>
              <a:gd name="connsiteY13" fmla="*/ 6378877 h 6378877"/>
              <a:gd name="connsiteX14" fmla="*/ 9197974 w 11724601"/>
              <a:gd name="connsiteY14" fmla="*/ 6378877 h 6378877"/>
              <a:gd name="connsiteX15" fmla="*/ 9197974 w 11724601"/>
              <a:gd name="connsiteY15" fmla="*/ 6378876 h 6378877"/>
              <a:gd name="connsiteX16" fmla="*/ 7586894 w 11724601"/>
              <a:gd name="connsiteY16" fmla="*/ 6378876 h 6378877"/>
              <a:gd name="connsiteX17" fmla="*/ 4127483 w 11724601"/>
              <a:gd name="connsiteY17" fmla="*/ 6378876 h 6378877"/>
              <a:gd name="connsiteX18" fmla="*/ 2526627 w 11724601"/>
              <a:gd name="connsiteY18" fmla="*/ 6378876 h 6378877"/>
              <a:gd name="connsiteX19" fmla="*/ 2150982 w 11724601"/>
              <a:gd name="connsiteY19" fmla="*/ 6378876 h 6378877"/>
              <a:gd name="connsiteX20" fmla="*/ 2093130 w 11724601"/>
              <a:gd name="connsiteY20" fmla="*/ 6378876 h 6378877"/>
              <a:gd name="connsiteX21" fmla="*/ 1928462 w 11724601"/>
              <a:gd name="connsiteY21" fmla="*/ 6378876 h 6378877"/>
              <a:gd name="connsiteX22" fmla="*/ 1749875 w 11724601"/>
              <a:gd name="connsiteY22" fmla="*/ 6275845 h 6378877"/>
              <a:gd name="connsiteX23" fmla="*/ 27606 w 11724601"/>
              <a:gd name="connsiteY23" fmla="*/ 3292539 h 6378877"/>
              <a:gd name="connsiteX24" fmla="*/ 27606 w 11724601"/>
              <a:gd name="connsiteY24" fmla="*/ 3086476 h 6378877"/>
              <a:gd name="connsiteX25" fmla="*/ 1749875 w 11724601"/>
              <a:gd name="connsiteY25" fmla="*/ 103031 h 6378877"/>
              <a:gd name="connsiteX26" fmla="*/ 1928462 w 11724601"/>
              <a:gd name="connsiteY26" fmla="*/ 0 h 63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724601" h="6378877">
                <a:moveTo>
                  <a:pt x="1928462" y="0"/>
                </a:moveTo>
                <a:lnTo>
                  <a:pt x="2150982" y="0"/>
                </a:lnTo>
                <a:lnTo>
                  <a:pt x="2526627" y="0"/>
                </a:lnTo>
                <a:lnTo>
                  <a:pt x="7586894" y="0"/>
                </a:lnTo>
                <a:lnTo>
                  <a:pt x="9563421" y="0"/>
                </a:lnTo>
                <a:lnTo>
                  <a:pt x="9563421" y="1"/>
                </a:lnTo>
                <a:lnTo>
                  <a:pt x="9618216" y="1"/>
                </a:lnTo>
                <a:lnTo>
                  <a:pt x="9796063" y="1"/>
                </a:lnTo>
                <a:cubicBezTo>
                  <a:pt x="9869731" y="-46"/>
                  <a:pt x="9937821" y="39235"/>
                  <a:pt x="9974650" y="103033"/>
                </a:cubicBezTo>
                <a:lnTo>
                  <a:pt x="11696989" y="3086202"/>
                </a:lnTo>
                <a:cubicBezTo>
                  <a:pt x="11733805" y="3149957"/>
                  <a:pt x="11733805" y="3228509"/>
                  <a:pt x="11696989" y="3292265"/>
                </a:cubicBezTo>
                <a:lnTo>
                  <a:pt x="9974857" y="6275709"/>
                </a:lnTo>
                <a:cubicBezTo>
                  <a:pt x="9938047" y="6339581"/>
                  <a:pt x="9869923" y="6378946"/>
                  <a:pt x="9796202" y="6378877"/>
                </a:cubicBezTo>
                <a:lnTo>
                  <a:pt x="9618216" y="6378877"/>
                </a:lnTo>
                <a:lnTo>
                  <a:pt x="9197974" y="6378877"/>
                </a:lnTo>
                <a:lnTo>
                  <a:pt x="9197974" y="6378876"/>
                </a:lnTo>
                <a:lnTo>
                  <a:pt x="7586894" y="6378876"/>
                </a:lnTo>
                <a:lnTo>
                  <a:pt x="4127483" y="6378876"/>
                </a:lnTo>
                <a:lnTo>
                  <a:pt x="2526627" y="6378876"/>
                </a:lnTo>
                <a:lnTo>
                  <a:pt x="2150982" y="6378876"/>
                </a:lnTo>
                <a:lnTo>
                  <a:pt x="2093130" y="6378876"/>
                </a:lnTo>
                <a:lnTo>
                  <a:pt x="1928462" y="6378876"/>
                </a:lnTo>
                <a:cubicBezTo>
                  <a:pt x="1854795" y="6378945"/>
                  <a:pt x="1786706" y="6339642"/>
                  <a:pt x="1749875" y="6275845"/>
                </a:cubicBezTo>
                <a:lnTo>
                  <a:pt x="27606" y="3292539"/>
                </a:lnTo>
                <a:cubicBezTo>
                  <a:pt x="-9203" y="3228783"/>
                  <a:pt x="-9203" y="3150232"/>
                  <a:pt x="27606" y="3086476"/>
                </a:cubicBezTo>
                <a:lnTo>
                  <a:pt x="1749875" y="103031"/>
                </a:lnTo>
                <a:cubicBezTo>
                  <a:pt x="1786767" y="39297"/>
                  <a:pt x="1854817" y="38"/>
                  <a:pt x="192846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9" name="Title 5">
            <a:extLst>
              <a:ext uri="{FF2B5EF4-FFF2-40B4-BE49-F238E27FC236}">
                <a16:creationId xmlns:a16="http://schemas.microsoft.com/office/drawing/2014/main" id="{3585B4EB-04F7-A64B-A6C3-A53563778058}"/>
              </a:ext>
            </a:extLst>
          </p:cNvPr>
          <p:cNvSpPr>
            <a:spLocks noGrp="1"/>
          </p:cNvSpPr>
          <p:nvPr>
            <p:ph type="title" hasCustomPrompt="1"/>
          </p:nvPr>
        </p:nvSpPr>
        <p:spPr>
          <a:xfrm>
            <a:off x="257175" y="1533121"/>
            <a:ext cx="8629650"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4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 Hexagon Shape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0" name="Text Placeholder 46">
            <a:extLst>
              <a:ext uri="{FF2B5EF4-FFF2-40B4-BE49-F238E27FC236}">
                <a16:creationId xmlns:a16="http://schemas.microsoft.com/office/drawing/2014/main" id="{663E789B-CEAF-7840-957E-E938853110EB}"/>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Box 11">
            <a:extLst>
              <a:ext uri="{FF2B5EF4-FFF2-40B4-BE49-F238E27FC236}">
                <a16:creationId xmlns:a16="http://schemas.microsoft.com/office/drawing/2014/main" id="{842F2191-C299-974D-91C2-625A1B83CA7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br>
              <a:rPr lang="en-US" sz="800" b="0" i="0" dirty="0">
                <a:solidFill>
                  <a:srgbClr val="808080"/>
                </a:solidFill>
                <a:latin typeface="Palatino Linotype" panose="02040502050505030304" pitchFamily="18" charset="0"/>
              </a:rPr>
            </a:br>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Text</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062214355"/>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tatement Slide - Notched Shape">
    <p:bg>
      <p:bgPr>
        <a:solidFill>
          <a:schemeClr val="accent1"/>
        </a:solidFill>
        <a:effectLst/>
      </p:bgPr>
    </p:bg>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F906C3B7-72BE-D44C-A66F-33F213323C82}"/>
              </a:ext>
            </a:extLst>
          </p:cNvPr>
          <p:cNvSpPr>
            <a:spLocks noChangeAspect="1"/>
          </p:cNvSpPr>
          <p:nvPr userDrawn="1"/>
        </p:nvSpPr>
        <p:spPr>
          <a:xfrm>
            <a:off x="371433" y="361950"/>
            <a:ext cx="8401133" cy="4572000"/>
          </a:xfrm>
          <a:custGeom>
            <a:avLst/>
            <a:gdLst>
              <a:gd name="connsiteX0" fmla="*/ 9552880 w 11734800"/>
              <a:gd name="connsiteY0" fmla="*/ 0 h 6386222"/>
              <a:gd name="connsiteX1" fmla="*/ 11202297 w 11734800"/>
              <a:gd name="connsiteY1" fmla="*/ 0 h 6386222"/>
              <a:gd name="connsiteX2" fmla="*/ 11230289 w 11734800"/>
              <a:gd name="connsiteY2" fmla="*/ 28052 h 6386222"/>
              <a:gd name="connsiteX3" fmla="*/ 11706749 w 11734800"/>
              <a:gd name="connsiteY3" fmla="*/ 504512 h 6386222"/>
              <a:gd name="connsiteX4" fmla="*/ 11734800 w 11734800"/>
              <a:gd name="connsiteY4" fmla="*/ 532504 h 6386222"/>
              <a:gd name="connsiteX5" fmla="*/ 11734800 w 11734800"/>
              <a:gd name="connsiteY5" fmla="*/ 5853719 h 6386222"/>
              <a:gd name="connsiteX6" fmla="*/ 11706749 w 11734800"/>
              <a:gd name="connsiteY6" fmla="*/ 5881711 h 6386222"/>
              <a:gd name="connsiteX7" fmla="*/ 11230289 w 11734800"/>
              <a:gd name="connsiteY7" fmla="*/ 6358171 h 6386222"/>
              <a:gd name="connsiteX8" fmla="*/ 11202297 w 11734800"/>
              <a:gd name="connsiteY8" fmla="*/ 6386222 h 6386222"/>
              <a:gd name="connsiteX9" fmla="*/ 10091393 w 11734800"/>
              <a:gd name="connsiteY9" fmla="*/ 6386222 h 6386222"/>
              <a:gd name="connsiteX10" fmla="*/ 9552880 w 11734800"/>
              <a:gd name="connsiteY10" fmla="*/ 6386222 h 6386222"/>
              <a:gd name="connsiteX11" fmla="*/ 2181922 w 11734800"/>
              <a:gd name="connsiteY11" fmla="*/ 6386222 h 6386222"/>
              <a:gd name="connsiteX12" fmla="*/ 1643408 w 11734800"/>
              <a:gd name="connsiteY12" fmla="*/ 6386222 h 6386222"/>
              <a:gd name="connsiteX13" fmla="*/ 532504 w 11734800"/>
              <a:gd name="connsiteY13" fmla="*/ 6386222 h 6386222"/>
              <a:gd name="connsiteX14" fmla="*/ 504512 w 11734800"/>
              <a:gd name="connsiteY14" fmla="*/ 6358171 h 6386222"/>
              <a:gd name="connsiteX15" fmla="*/ 28052 w 11734800"/>
              <a:gd name="connsiteY15" fmla="*/ 5881711 h 6386222"/>
              <a:gd name="connsiteX16" fmla="*/ 0 w 11734800"/>
              <a:gd name="connsiteY16" fmla="*/ 5853719 h 6386222"/>
              <a:gd name="connsiteX17" fmla="*/ 0 w 11734800"/>
              <a:gd name="connsiteY17" fmla="*/ 532504 h 6386222"/>
              <a:gd name="connsiteX18" fmla="*/ 28052 w 11734800"/>
              <a:gd name="connsiteY18" fmla="*/ 504512 h 6386222"/>
              <a:gd name="connsiteX19" fmla="*/ 504512 w 11734800"/>
              <a:gd name="connsiteY19" fmla="*/ 28052 h 6386222"/>
              <a:gd name="connsiteX20" fmla="*/ 532504 w 11734800"/>
              <a:gd name="connsiteY20" fmla="*/ 0 h 6386222"/>
              <a:gd name="connsiteX21" fmla="*/ 1643408 w 11734800"/>
              <a:gd name="connsiteY21" fmla="*/ 0 h 6386222"/>
              <a:gd name="connsiteX22" fmla="*/ 2181922 w 11734800"/>
              <a:gd name="connsiteY22" fmla="*/ 0 h 6386222"/>
              <a:gd name="connsiteX23" fmla="*/ 9552880 w 11734800"/>
              <a:gd name="connsiteY23" fmla="*/ 0 h 638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34800" h="6386222">
                <a:moveTo>
                  <a:pt x="9552880" y="0"/>
                </a:moveTo>
                <a:lnTo>
                  <a:pt x="11202297" y="0"/>
                </a:lnTo>
                <a:cubicBezTo>
                  <a:pt x="11217683" y="226"/>
                  <a:pt x="11230097" y="12662"/>
                  <a:pt x="11230289" y="28052"/>
                </a:cubicBezTo>
                <a:cubicBezTo>
                  <a:pt x="11244894" y="284900"/>
                  <a:pt x="11449927" y="489906"/>
                  <a:pt x="11706749" y="504512"/>
                </a:cubicBezTo>
                <a:cubicBezTo>
                  <a:pt x="11722088" y="504858"/>
                  <a:pt x="11734442" y="517180"/>
                  <a:pt x="11734800" y="532504"/>
                </a:cubicBezTo>
                <a:lnTo>
                  <a:pt x="11734800" y="5853719"/>
                </a:lnTo>
                <a:cubicBezTo>
                  <a:pt x="11734561" y="5869105"/>
                  <a:pt x="11722147" y="5881520"/>
                  <a:pt x="11706749" y="5881711"/>
                </a:cubicBezTo>
                <a:cubicBezTo>
                  <a:pt x="11449927" y="5896316"/>
                  <a:pt x="11244894" y="6101350"/>
                  <a:pt x="11230289" y="6358171"/>
                </a:cubicBezTo>
                <a:cubicBezTo>
                  <a:pt x="11229942" y="6373510"/>
                  <a:pt x="11217618" y="6385864"/>
                  <a:pt x="11202297" y="6386222"/>
                </a:cubicBezTo>
                <a:lnTo>
                  <a:pt x="10091393" y="6386222"/>
                </a:lnTo>
                <a:lnTo>
                  <a:pt x="9552880" y="6386222"/>
                </a:lnTo>
                <a:lnTo>
                  <a:pt x="2181922" y="6386222"/>
                </a:lnTo>
                <a:lnTo>
                  <a:pt x="1643408" y="6386222"/>
                </a:lnTo>
                <a:lnTo>
                  <a:pt x="532504" y="6386222"/>
                </a:lnTo>
                <a:cubicBezTo>
                  <a:pt x="517115" y="6385984"/>
                  <a:pt x="504704" y="6373569"/>
                  <a:pt x="504512" y="6358171"/>
                </a:cubicBezTo>
                <a:cubicBezTo>
                  <a:pt x="489906" y="6101350"/>
                  <a:pt x="284901" y="5896316"/>
                  <a:pt x="28052" y="5881711"/>
                </a:cubicBezTo>
                <a:cubicBezTo>
                  <a:pt x="12728" y="5881364"/>
                  <a:pt x="379" y="5869041"/>
                  <a:pt x="0" y="5853719"/>
                </a:cubicBezTo>
                <a:lnTo>
                  <a:pt x="0" y="532504"/>
                </a:lnTo>
                <a:cubicBezTo>
                  <a:pt x="226" y="517115"/>
                  <a:pt x="12663" y="504704"/>
                  <a:pt x="28052" y="504512"/>
                </a:cubicBezTo>
                <a:cubicBezTo>
                  <a:pt x="284901" y="489906"/>
                  <a:pt x="489906" y="284901"/>
                  <a:pt x="504512" y="28052"/>
                </a:cubicBezTo>
                <a:cubicBezTo>
                  <a:pt x="504858" y="12728"/>
                  <a:pt x="517181" y="379"/>
                  <a:pt x="532504" y="0"/>
                </a:cubicBezTo>
                <a:lnTo>
                  <a:pt x="1643408" y="0"/>
                </a:lnTo>
                <a:lnTo>
                  <a:pt x="2181922" y="0"/>
                </a:lnTo>
                <a:lnTo>
                  <a:pt x="955288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userDrawn="1">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userDrawn="1">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 Notched Shape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1" name="Text Placeholder 46">
            <a:extLst>
              <a:ext uri="{FF2B5EF4-FFF2-40B4-BE49-F238E27FC236}">
                <a16:creationId xmlns:a16="http://schemas.microsoft.com/office/drawing/2014/main" id="{77940977-0D4A-FA4A-ABD7-DD20F5AA0D6B}"/>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4" name="Title 5">
            <a:extLst>
              <a:ext uri="{FF2B5EF4-FFF2-40B4-BE49-F238E27FC236}">
                <a16:creationId xmlns:a16="http://schemas.microsoft.com/office/drawing/2014/main" id="{BEE8ECA8-C5E1-F14A-8D7F-5C9CA47138AA}"/>
              </a:ext>
            </a:extLst>
          </p:cNvPr>
          <p:cNvSpPr>
            <a:spLocks noGrp="1"/>
          </p:cNvSpPr>
          <p:nvPr>
            <p:ph type="title" hasCustomPrompt="1"/>
          </p:nvPr>
        </p:nvSpPr>
        <p:spPr>
          <a:xfrm>
            <a:off x="257175" y="1533121"/>
            <a:ext cx="8629650"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4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5" name="TextBox 14">
            <a:extLst>
              <a:ext uri="{FF2B5EF4-FFF2-40B4-BE49-F238E27FC236}">
                <a16:creationId xmlns:a16="http://schemas.microsoft.com/office/drawing/2014/main" id="{4E413E50-7BD8-084F-96C1-3D90B0872C0A}"/>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br>
              <a:rPr lang="en-US" sz="800" b="0" i="0" dirty="0">
                <a:solidFill>
                  <a:srgbClr val="808080"/>
                </a:solidFill>
                <a:latin typeface="Palatino Linotype" panose="02040502050505030304" pitchFamily="18" charset="0"/>
              </a:rPr>
            </a:br>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Text</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174742620"/>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tatement Slide - Oval Shape">
    <p:bg>
      <p:bgPr>
        <a:solidFill>
          <a:schemeClr val="accent1"/>
        </a:solidFill>
        <a:effectLst/>
      </p:bgPr>
    </p:bg>
    <p:spTree>
      <p:nvGrpSpPr>
        <p:cNvPr id="1" name=""/>
        <p:cNvGrpSpPr/>
        <p:nvPr/>
      </p:nvGrpSpPr>
      <p:grpSpPr>
        <a:xfrm>
          <a:off x="0" y="0"/>
          <a:ext cx="0" cy="0"/>
          <a:chOff x="0" y="0"/>
          <a:chExt cx="0" cy="0"/>
        </a:xfrm>
      </p:grpSpPr>
      <p:sp>
        <p:nvSpPr>
          <p:cNvPr id="12" name="Graphic 8">
            <a:extLst>
              <a:ext uri="{FF2B5EF4-FFF2-40B4-BE49-F238E27FC236}">
                <a16:creationId xmlns:a16="http://schemas.microsoft.com/office/drawing/2014/main" id="{039E120C-8CE5-AD49-A2E9-A4F57AFF4554}"/>
              </a:ext>
            </a:extLst>
          </p:cNvPr>
          <p:cNvSpPr>
            <a:spLocks noChangeAspect="1"/>
          </p:cNvSpPr>
          <p:nvPr userDrawn="1"/>
        </p:nvSpPr>
        <p:spPr>
          <a:xfrm>
            <a:off x="381000" y="361950"/>
            <a:ext cx="8382000" cy="4572000"/>
          </a:xfrm>
          <a:custGeom>
            <a:avLst/>
            <a:gdLst>
              <a:gd name="connsiteX0" fmla="*/ 5329047 w 5329047"/>
              <a:gd name="connsiteY0" fmla="*/ 3397250 h 6794500"/>
              <a:gd name="connsiteX1" fmla="*/ 2664524 w 5329047"/>
              <a:gd name="connsiteY1" fmla="*/ 6794500 h 6794500"/>
              <a:gd name="connsiteX2" fmla="*/ 0 w 5329047"/>
              <a:gd name="connsiteY2" fmla="*/ 3397250 h 6794500"/>
              <a:gd name="connsiteX3" fmla="*/ 2664524 w 5329047"/>
              <a:gd name="connsiteY3" fmla="*/ 0 h 6794500"/>
              <a:gd name="connsiteX4" fmla="*/ 5329047 w 5329047"/>
              <a:gd name="connsiteY4" fmla="*/ 3397250 h 679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47" h="6794500">
                <a:moveTo>
                  <a:pt x="5329047" y="3397250"/>
                </a:moveTo>
                <a:cubicBezTo>
                  <a:pt x="5329047" y="5273500"/>
                  <a:pt x="4136099" y="6794500"/>
                  <a:pt x="2664524" y="6794500"/>
                </a:cubicBezTo>
                <a:cubicBezTo>
                  <a:pt x="1192948" y="6794500"/>
                  <a:pt x="0" y="5273500"/>
                  <a:pt x="0" y="3397250"/>
                </a:cubicBezTo>
                <a:cubicBezTo>
                  <a:pt x="0" y="1521001"/>
                  <a:pt x="1192948" y="0"/>
                  <a:pt x="2664524" y="0"/>
                </a:cubicBezTo>
                <a:cubicBezTo>
                  <a:pt x="4136099" y="0"/>
                  <a:pt x="5329047" y="1521001"/>
                  <a:pt x="5329047" y="3397250"/>
                </a:cubicBezTo>
                <a:close/>
              </a:path>
            </a:pathLst>
          </a:custGeom>
          <a:solidFill>
            <a:schemeClr val="accent2"/>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userDrawn="1">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userDrawn="1">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 Oval Shape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0" name="Text Placeholder 46">
            <a:extLst>
              <a:ext uri="{FF2B5EF4-FFF2-40B4-BE49-F238E27FC236}">
                <a16:creationId xmlns:a16="http://schemas.microsoft.com/office/drawing/2014/main" id="{06FFD3D6-9FC2-BF49-94B6-7E73B18980AB}"/>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4" name="Title 5">
            <a:extLst>
              <a:ext uri="{FF2B5EF4-FFF2-40B4-BE49-F238E27FC236}">
                <a16:creationId xmlns:a16="http://schemas.microsoft.com/office/drawing/2014/main" id="{57D7FAE1-3717-374C-B986-4A579C97A9A7}"/>
              </a:ext>
            </a:extLst>
          </p:cNvPr>
          <p:cNvSpPr>
            <a:spLocks noGrp="1"/>
          </p:cNvSpPr>
          <p:nvPr>
            <p:ph type="title" hasCustomPrompt="1"/>
          </p:nvPr>
        </p:nvSpPr>
        <p:spPr>
          <a:xfrm>
            <a:off x="257175" y="1533121"/>
            <a:ext cx="8629650"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4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5" name="TextBox 14">
            <a:extLst>
              <a:ext uri="{FF2B5EF4-FFF2-40B4-BE49-F238E27FC236}">
                <a16:creationId xmlns:a16="http://schemas.microsoft.com/office/drawing/2014/main" id="{88F77035-EDA6-1F45-AAE7-AF501132099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br>
              <a:rPr lang="en-US" sz="800" b="0" i="0" dirty="0">
                <a:solidFill>
                  <a:srgbClr val="808080"/>
                </a:solidFill>
                <a:latin typeface="Palatino Linotype" panose="02040502050505030304" pitchFamily="18" charset="0"/>
              </a:rPr>
            </a:br>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Text</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1904171929"/>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tatement Slide - Diamond Shape">
    <p:bg>
      <p:bgPr>
        <a:solidFill>
          <a:schemeClr val="accent1"/>
        </a:solidFill>
        <a:effectLst/>
      </p:bgPr>
    </p:bg>
    <p:spTree>
      <p:nvGrpSpPr>
        <p:cNvPr id="1" name=""/>
        <p:cNvGrpSpPr/>
        <p:nvPr/>
      </p:nvGrpSpPr>
      <p:grpSpPr>
        <a:xfrm>
          <a:off x="0" y="0"/>
          <a:ext cx="0" cy="0"/>
          <a:chOff x="0" y="0"/>
          <a:chExt cx="0" cy="0"/>
        </a:xfrm>
      </p:grpSpPr>
      <p:sp>
        <p:nvSpPr>
          <p:cNvPr id="12" name="Graphic 2">
            <a:extLst>
              <a:ext uri="{FF2B5EF4-FFF2-40B4-BE49-F238E27FC236}">
                <a16:creationId xmlns:a16="http://schemas.microsoft.com/office/drawing/2014/main" id="{25DB2DF4-0DD7-E646-86B0-EAB6B8E4A733}"/>
              </a:ext>
            </a:extLst>
          </p:cNvPr>
          <p:cNvSpPr>
            <a:spLocks noChangeAspect="1"/>
          </p:cNvSpPr>
          <p:nvPr userDrawn="1"/>
        </p:nvSpPr>
        <p:spPr>
          <a:xfrm>
            <a:off x="381000" y="361950"/>
            <a:ext cx="8382000" cy="4572000"/>
          </a:xfrm>
          <a:custGeom>
            <a:avLst/>
            <a:gdLst>
              <a:gd name="connsiteX0" fmla="*/ 2457832 w 4915727"/>
              <a:gd name="connsiteY0" fmla="*/ 6794507 h 6794506"/>
              <a:gd name="connsiteX1" fmla="*/ 2513458 w 4915727"/>
              <a:gd name="connsiteY1" fmla="*/ 6765996 h 6794506"/>
              <a:gd name="connsiteX2" fmla="*/ 4896232 w 4915727"/>
              <a:gd name="connsiteY2" fmla="*/ 3457328 h 6794506"/>
              <a:gd name="connsiteX3" fmla="*/ 4897185 w 4915727"/>
              <a:gd name="connsiteY3" fmla="*/ 3338520 h 6794506"/>
              <a:gd name="connsiteX4" fmla="*/ 2513458 w 4915727"/>
              <a:gd name="connsiteY4" fmla="*/ 28518 h 6794506"/>
              <a:gd name="connsiteX5" fmla="*/ 2417829 w 4915727"/>
              <a:gd name="connsiteY5" fmla="*/ 12896 h 6794506"/>
              <a:gd name="connsiteX6" fmla="*/ 2402206 w 4915727"/>
              <a:gd name="connsiteY6" fmla="*/ 28518 h 6794506"/>
              <a:gd name="connsiteX7" fmla="*/ 18543 w 4915727"/>
              <a:gd name="connsiteY7" fmla="*/ 3338520 h 6794506"/>
              <a:gd name="connsiteX8" fmla="*/ 19495 w 4915727"/>
              <a:gd name="connsiteY8" fmla="*/ 3457328 h 6794506"/>
              <a:gd name="connsiteX9" fmla="*/ 2402206 w 4915727"/>
              <a:gd name="connsiteY9" fmla="*/ 6765996 h 6794506"/>
              <a:gd name="connsiteX10" fmla="*/ 2457832 w 4915727"/>
              <a:gd name="connsiteY10" fmla="*/ 6794507 h 679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15727" h="6794506">
                <a:moveTo>
                  <a:pt x="2457832" y="6794507"/>
                </a:moveTo>
                <a:cubicBezTo>
                  <a:pt x="2479871" y="6794466"/>
                  <a:pt x="2500556" y="6783864"/>
                  <a:pt x="2513458" y="6765996"/>
                </a:cubicBezTo>
                <a:cubicBezTo>
                  <a:pt x="2513458" y="6765996"/>
                  <a:pt x="4593274" y="3888556"/>
                  <a:pt x="4896232" y="3457328"/>
                </a:cubicBezTo>
                <a:cubicBezTo>
                  <a:pt x="4921872" y="3421987"/>
                  <a:pt x="4922254" y="3374268"/>
                  <a:pt x="4897185" y="3338520"/>
                </a:cubicBezTo>
                <a:cubicBezTo>
                  <a:pt x="4883532" y="3319470"/>
                  <a:pt x="2513458" y="28518"/>
                  <a:pt x="2513458" y="28518"/>
                </a:cubicBezTo>
                <a:cubicBezTo>
                  <a:pt x="2491365" y="-2203"/>
                  <a:pt x="2448550" y="-9198"/>
                  <a:pt x="2417829" y="12896"/>
                </a:cubicBezTo>
                <a:cubicBezTo>
                  <a:pt x="2411810" y="17224"/>
                  <a:pt x="2406534" y="22500"/>
                  <a:pt x="2402206" y="28518"/>
                </a:cubicBezTo>
                <a:cubicBezTo>
                  <a:pt x="2402206" y="28518"/>
                  <a:pt x="32132" y="3319470"/>
                  <a:pt x="18543" y="3338520"/>
                </a:cubicBezTo>
                <a:cubicBezTo>
                  <a:pt x="-6527" y="3374267"/>
                  <a:pt x="-6144" y="3421987"/>
                  <a:pt x="19495" y="3457328"/>
                </a:cubicBezTo>
                <a:cubicBezTo>
                  <a:pt x="322391" y="3888556"/>
                  <a:pt x="2402206" y="6765996"/>
                  <a:pt x="2402206" y="6765996"/>
                </a:cubicBezTo>
                <a:cubicBezTo>
                  <a:pt x="2415108" y="6783864"/>
                  <a:pt x="2435793" y="6794466"/>
                  <a:pt x="2457832" y="6794507"/>
                </a:cubicBezTo>
                <a:close/>
              </a:path>
            </a:pathLst>
          </a:custGeom>
          <a:solidFill>
            <a:schemeClr val="accent2"/>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 Diamond Shape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1" name="Text Placeholder 46">
            <a:extLst>
              <a:ext uri="{FF2B5EF4-FFF2-40B4-BE49-F238E27FC236}">
                <a16:creationId xmlns:a16="http://schemas.microsoft.com/office/drawing/2014/main" id="{09B250CB-4643-934B-992F-A3A8B755C71E}"/>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4" name="Title 5">
            <a:extLst>
              <a:ext uri="{FF2B5EF4-FFF2-40B4-BE49-F238E27FC236}">
                <a16:creationId xmlns:a16="http://schemas.microsoft.com/office/drawing/2014/main" id="{B8099E4E-03BF-9948-832F-AB1FE83003CD}"/>
              </a:ext>
            </a:extLst>
          </p:cNvPr>
          <p:cNvSpPr>
            <a:spLocks noGrp="1"/>
          </p:cNvSpPr>
          <p:nvPr>
            <p:ph type="title" hasCustomPrompt="1"/>
          </p:nvPr>
        </p:nvSpPr>
        <p:spPr>
          <a:xfrm>
            <a:off x="257175" y="1533121"/>
            <a:ext cx="8629650"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4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5" name="TextBox 14">
            <a:extLst>
              <a:ext uri="{FF2B5EF4-FFF2-40B4-BE49-F238E27FC236}">
                <a16:creationId xmlns:a16="http://schemas.microsoft.com/office/drawing/2014/main" id="{5B514BC9-F668-9E41-9E32-800585772909}"/>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br>
              <a:rPr lang="en-US" sz="800" b="0" i="0" dirty="0">
                <a:solidFill>
                  <a:srgbClr val="808080"/>
                </a:solidFill>
                <a:latin typeface="Palatino Linotype" panose="02040502050505030304" pitchFamily="18" charset="0"/>
              </a:rPr>
            </a:br>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Text</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152044462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Slide | Faded Mosaic">
    <p:bg>
      <p:bgPr>
        <a:solidFill>
          <a:schemeClr val="bg1"/>
        </a:solidFill>
        <a:effectLst/>
      </p:bgPr>
    </p:bg>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E84FE284-CC7D-1F49-83AD-895470CCD80A}"/>
              </a:ext>
            </a:extLst>
          </p:cNvPr>
          <p:cNvGrpSpPr/>
          <p:nvPr userDrawn="1"/>
        </p:nvGrpSpPr>
        <p:grpSpPr>
          <a:xfrm>
            <a:off x="0" y="4956265"/>
            <a:ext cx="9144000" cy="191143"/>
            <a:chOff x="0" y="4956265"/>
            <a:chExt cx="9144000" cy="191143"/>
          </a:xfrm>
        </p:grpSpPr>
        <p:sp>
          <p:nvSpPr>
            <p:cNvPr id="40" name="Rectangle 39">
              <a:extLst>
                <a:ext uri="{FF2B5EF4-FFF2-40B4-BE49-F238E27FC236}">
                  <a16:creationId xmlns:a16="http://schemas.microsoft.com/office/drawing/2014/main" id="{095AB2F3-0482-8C43-80CB-F8D7A06571B7}"/>
                </a:ext>
              </a:extLst>
            </p:cNvPr>
            <p:cNvSpPr>
              <a:spLocks noChangeAspect="1"/>
            </p:cNvSpPr>
            <p:nvPr userDrawn="1"/>
          </p:nvSpPr>
          <p:spPr>
            <a:xfrm>
              <a:off x="8291462" y="4956265"/>
              <a:ext cx="191143"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1" name="Rectangle 40">
              <a:extLst>
                <a:ext uri="{FF2B5EF4-FFF2-40B4-BE49-F238E27FC236}">
                  <a16:creationId xmlns:a16="http://schemas.microsoft.com/office/drawing/2014/main" id="{6B0638D2-D372-2D47-A8BD-45621101F459}"/>
                </a:ext>
              </a:extLst>
            </p:cNvPr>
            <p:cNvSpPr>
              <a:spLocks noChangeAspect="1"/>
            </p:cNvSpPr>
            <p:nvPr userDrawn="1"/>
          </p:nvSpPr>
          <p:spPr>
            <a:xfrm>
              <a:off x="8482604" y="4956265"/>
              <a:ext cx="191143" cy="1911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2" name="Rectangle 41">
              <a:extLst>
                <a:ext uri="{FF2B5EF4-FFF2-40B4-BE49-F238E27FC236}">
                  <a16:creationId xmlns:a16="http://schemas.microsoft.com/office/drawing/2014/main" id="{D9E25226-C82C-974A-BC69-E688F97B47B4}"/>
                </a:ext>
              </a:extLst>
            </p:cNvPr>
            <p:cNvSpPr>
              <a:spLocks noChangeAspect="1"/>
            </p:cNvSpPr>
            <p:nvPr userDrawn="1"/>
          </p:nvSpPr>
          <p:spPr>
            <a:xfrm>
              <a:off x="8673746" y="4956265"/>
              <a:ext cx="470254"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3" name="Rectangle 42">
              <a:extLst>
                <a:ext uri="{FF2B5EF4-FFF2-40B4-BE49-F238E27FC236}">
                  <a16:creationId xmlns:a16="http://schemas.microsoft.com/office/drawing/2014/main" id="{3223FB71-7C3A-0F40-87E5-EF038366929D}"/>
                </a:ext>
              </a:extLst>
            </p:cNvPr>
            <p:cNvSpPr>
              <a:spLocks noChangeAspect="1"/>
            </p:cNvSpPr>
            <p:nvPr userDrawn="1"/>
          </p:nvSpPr>
          <p:spPr>
            <a:xfrm>
              <a:off x="0" y="4956265"/>
              <a:ext cx="8119809"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4" name="Rectangle 43">
              <a:extLst>
                <a:ext uri="{FF2B5EF4-FFF2-40B4-BE49-F238E27FC236}">
                  <a16:creationId xmlns:a16="http://schemas.microsoft.com/office/drawing/2014/main" id="{3C2F76B9-CB26-474C-A886-0CFC76EDD0AD}"/>
                </a:ext>
              </a:extLst>
            </p:cNvPr>
            <p:cNvSpPr>
              <a:spLocks noChangeAspect="1"/>
            </p:cNvSpPr>
            <p:nvPr userDrawn="1"/>
          </p:nvSpPr>
          <p:spPr>
            <a:xfrm>
              <a:off x="8101073" y="4956265"/>
              <a:ext cx="191143" cy="191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46" name="Graphic 45">
              <a:extLst>
                <a:ext uri="{FF2B5EF4-FFF2-40B4-BE49-F238E27FC236}">
                  <a16:creationId xmlns:a16="http://schemas.microsoft.com/office/drawing/2014/main" id="{9C9C6CA1-9465-3747-B895-E3FD022C0D88}"/>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503637" y="4981114"/>
              <a:ext cx="146304" cy="146304"/>
            </a:xfrm>
            <a:prstGeom prst="rect">
              <a:avLst/>
            </a:prstGeom>
          </p:spPr>
        </p:pic>
        <p:pic>
          <p:nvPicPr>
            <p:cNvPr id="50" name="Graphic 49">
              <a:extLst>
                <a:ext uri="{FF2B5EF4-FFF2-40B4-BE49-F238E27FC236}">
                  <a16:creationId xmlns:a16="http://schemas.microsoft.com/office/drawing/2014/main" id="{AEDE4383-6269-354A-BEDE-D5AFA42A583F}"/>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17203" y="4982552"/>
              <a:ext cx="137160" cy="137160"/>
            </a:xfrm>
            <a:prstGeom prst="rect">
              <a:avLst/>
            </a:prstGeom>
          </p:spPr>
        </p:pic>
        <p:pic>
          <p:nvPicPr>
            <p:cNvPr id="51" name="Graphic 50">
              <a:extLst>
                <a:ext uri="{FF2B5EF4-FFF2-40B4-BE49-F238E27FC236}">
                  <a16:creationId xmlns:a16="http://schemas.microsoft.com/office/drawing/2014/main" id="{FF4F0C2B-C185-D647-A13A-676F6F095AF2}"/>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0048" y="4983256"/>
              <a:ext cx="100871" cy="137160"/>
            </a:xfrm>
            <a:prstGeom prst="rect">
              <a:avLst/>
            </a:prstGeom>
          </p:spPr>
        </p:pic>
      </p:grpSp>
      <p:sp>
        <p:nvSpPr>
          <p:cNvPr id="12" name="TextBox 11">
            <a:extLst>
              <a:ext uri="{FF2B5EF4-FFF2-40B4-BE49-F238E27FC236}">
                <a16:creationId xmlns:a16="http://schemas.microsoft.com/office/drawing/2014/main" id="{28367C75-B0FA-E14E-8B96-6A72197004ED}"/>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Blank Slide (Faded Mosaic Background)</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37" name="TextBox 36">
            <a:extLst>
              <a:ext uri="{FF2B5EF4-FFF2-40B4-BE49-F238E27FC236}">
                <a16:creationId xmlns:a16="http://schemas.microsoft.com/office/drawing/2014/main" id="{5787C890-07DB-804A-AFB7-B2E80B9FD63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
        <p:nvSpPr>
          <p:cNvPr id="35" name="Text Placeholder 46">
            <a:extLst>
              <a:ext uri="{FF2B5EF4-FFF2-40B4-BE49-F238E27FC236}">
                <a16:creationId xmlns:a16="http://schemas.microsoft.com/office/drawing/2014/main" id="{4251B904-3DD3-3D47-BBD7-1D4AFE49FA83}"/>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36" name="Footer Placeholder 4">
            <a:extLst>
              <a:ext uri="{FF2B5EF4-FFF2-40B4-BE49-F238E27FC236}">
                <a16:creationId xmlns:a16="http://schemas.microsoft.com/office/drawing/2014/main" id="{E000646E-66C1-D94F-AE64-70359E5E2329}"/>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1789605589"/>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tatement Slide - Capsule Shape">
    <p:bg>
      <p:bgPr>
        <a:solidFill>
          <a:schemeClr val="accent1"/>
        </a:solidFill>
        <a:effectLst/>
      </p:bgPr>
    </p:bg>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3A62F592-BBA7-7041-83C1-26998B7E0E10}"/>
              </a:ext>
            </a:extLst>
          </p:cNvPr>
          <p:cNvSpPr>
            <a:spLocks noChangeAspect="1"/>
          </p:cNvSpPr>
          <p:nvPr userDrawn="1"/>
        </p:nvSpPr>
        <p:spPr>
          <a:xfrm>
            <a:off x="373869" y="361950"/>
            <a:ext cx="8427231" cy="4572000"/>
          </a:xfrm>
          <a:custGeom>
            <a:avLst/>
            <a:gdLst>
              <a:gd name="connsiteX0" fmla="*/ 8234911 w 11734800"/>
              <a:gd name="connsiteY0" fmla="*/ 0 h 6366445"/>
              <a:gd name="connsiteX1" fmla="*/ 8551577 w 11734800"/>
              <a:gd name="connsiteY1" fmla="*/ 0 h 6366445"/>
              <a:gd name="connsiteX2" fmla="*/ 8551581 w 11734800"/>
              <a:gd name="connsiteY2" fmla="*/ 0 h 6366445"/>
              <a:gd name="connsiteX3" fmla="*/ 8614240 w 11734800"/>
              <a:gd name="connsiteY3" fmla="*/ 0 h 6366445"/>
              <a:gd name="connsiteX4" fmla="*/ 8614240 w 11734800"/>
              <a:gd name="connsiteY4" fmla="*/ 1585 h 6366445"/>
              <a:gd name="connsiteX5" fmla="*/ 8715383 w 11734800"/>
              <a:gd name="connsiteY5" fmla="*/ 4142 h 6366445"/>
              <a:gd name="connsiteX6" fmla="*/ 11734800 w 11734800"/>
              <a:gd name="connsiteY6" fmla="*/ 3183223 h 6366445"/>
              <a:gd name="connsiteX7" fmla="*/ 8715383 w 11734800"/>
              <a:gd name="connsiteY7" fmla="*/ 6362303 h 6366445"/>
              <a:gd name="connsiteX8" fmla="*/ 8614240 w 11734800"/>
              <a:gd name="connsiteY8" fmla="*/ 6364861 h 6366445"/>
              <a:gd name="connsiteX9" fmla="*/ 8614240 w 11734800"/>
              <a:gd name="connsiteY9" fmla="*/ 6366445 h 6366445"/>
              <a:gd name="connsiteX10" fmla="*/ 8551577 w 11734800"/>
              <a:gd name="connsiteY10" fmla="*/ 6366445 h 6366445"/>
              <a:gd name="connsiteX11" fmla="*/ 8234911 w 11734800"/>
              <a:gd name="connsiteY11" fmla="*/ 6366445 h 6366445"/>
              <a:gd name="connsiteX12" fmla="*/ 3499891 w 11734800"/>
              <a:gd name="connsiteY12" fmla="*/ 6366445 h 6366445"/>
              <a:gd name="connsiteX13" fmla="*/ 3183222 w 11734800"/>
              <a:gd name="connsiteY13" fmla="*/ 6366445 h 6366445"/>
              <a:gd name="connsiteX14" fmla="*/ 3087917 w 11734800"/>
              <a:gd name="connsiteY14" fmla="*/ 6366445 h 6366445"/>
              <a:gd name="connsiteX15" fmla="*/ 3087917 w 11734800"/>
              <a:gd name="connsiteY15" fmla="*/ 6364035 h 6366445"/>
              <a:gd name="connsiteX16" fmla="*/ 3019416 w 11734800"/>
              <a:gd name="connsiteY16" fmla="*/ 6362303 h 6366445"/>
              <a:gd name="connsiteX17" fmla="*/ 0 w 11734800"/>
              <a:gd name="connsiteY17" fmla="*/ 3183223 h 6366445"/>
              <a:gd name="connsiteX18" fmla="*/ 3019416 w 11734800"/>
              <a:gd name="connsiteY18" fmla="*/ 4142 h 6366445"/>
              <a:gd name="connsiteX19" fmla="*/ 3087917 w 11734800"/>
              <a:gd name="connsiteY19" fmla="*/ 2410 h 6366445"/>
              <a:gd name="connsiteX20" fmla="*/ 3087917 w 11734800"/>
              <a:gd name="connsiteY20" fmla="*/ 0 h 6366445"/>
              <a:gd name="connsiteX21" fmla="*/ 3183222 w 11734800"/>
              <a:gd name="connsiteY21" fmla="*/ 0 h 6366445"/>
              <a:gd name="connsiteX22" fmla="*/ 3499891 w 11734800"/>
              <a:gd name="connsiteY22" fmla="*/ 0 h 6366445"/>
              <a:gd name="connsiteX23" fmla="*/ 8234911 w 11734800"/>
              <a:gd name="connsiteY23" fmla="*/ 0 h 6366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34800" h="6366445">
                <a:moveTo>
                  <a:pt x="8234911" y="0"/>
                </a:moveTo>
                <a:lnTo>
                  <a:pt x="8551577" y="0"/>
                </a:lnTo>
                <a:lnTo>
                  <a:pt x="8551581" y="0"/>
                </a:lnTo>
                <a:lnTo>
                  <a:pt x="8614240" y="0"/>
                </a:lnTo>
                <a:lnTo>
                  <a:pt x="8614240" y="1585"/>
                </a:lnTo>
                <a:lnTo>
                  <a:pt x="8715383" y="4142"/>
                </a:lnTo>
                <a:cubicBezTo>
                  <a:pt x="10397282" y="89400"/>
                  <a:pt x="11734800" y="1480139"/>
                  <a:pt x="11734800" y="3183223"/>
                </a:cubicBezTo>
                <a:cubicBezTo>
                  <a:pt x="11734800" y="4886306"/>
                  <a:pt x="10397282" y="6277045"/>
                  <a:pt x="8715383" y="6362303"/>
                </a:cubicBezTo>
                <a:lnTo>
                  <a:pt x="8614240" y="6364861"/>
                </a:lnTo>
                <a:lnTo>
                  <a:pt x="8614240" y="6366445"/>
                </a:lnTo>
                <a:lnTo>
                  <a:pt x="8551577" y="6366445"/>
                </a:lnTo>
                <a:lnTo>
                  <a:pt x="8234911" y="6366445"/>
                </a:lnTo>
                <a:lnTo>
                  <a:pt x="3499891" y="6366445"/>
                </a:lnTo>
                <a:lnTo>
                  <a:pt x="3183222" y="6366445"/>
                </a:lnTo>
                <a:lnTo>
                  <a:pt x="3087917" y="6366445"/>
                </a:lnTo>
                <a:lnTo>
                  <a:pt x="3087917" y="6364035"/>
                </a:lnTo>
                <a:lnTo>
                  <a:pt x="3019416" y="6362303"/>
                </a:lnTo>
                <a:cubicBezTo>
                  <a:pt x="1337516" y="6277045"/>
                  <a:pt x="0" y="4886306"/>
                  <a:pt x="0" y="3183223"/>
                </a:cubicBezTo>
                <a:cubicBezTo>
                  <a:pt x="0" y="1480139"/>
                  <a:pt x="1337516" y="89400"/>
                  <a:pt x="3019416" y="4142"/>
                </a:cubicBezTo>
                <a:lnTo>
                  <a:pt x="3087917" y="2410"/>
                </a:lnTo>
                <a:lnTo>
                  <a:pt x="3087917" y="0"/>
                </a:lnTo>
                <a:lnTo>
                  <a:pt x="3183222" y="0"/>
                </a:lnTo>
                <a:lnTo>
                  <a:pt x="3499891" y="0"/>
                </a:lnTo>
                <a:lnTo>
                  <a:pt x="823491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Statement Slide - Capsule Shape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1" name="Text Placeholder 46">
            <a:extLst>
              <a:ext uri="{FF2B5EF4-FFF2-40B4-BE49-F238E27FC236}">
                <a16:creationId xmlns:a16="http://schemas.microsoft.com/office/drawing/2014/main" id="{889951B5-4DA8-844D-A0F6-063FEBC2A596}"/>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4" name="Title 5">
            <a:extLst>
              <a:ext uri="{FF2B5EF4-FFF2-40B4-BE49-F238E27FC236}">
                <a16:creationId xmlns:a16="http://schemas.microsoft.com/office/drawing/2014/main" id="{29AA09E4-1B41-2C44-AE85-D6E84019787C}"/>
              </a:ext>
            </a:extLst>
          </p:cNvPr>
          <p:cNvSpPr>
            <a:spLocks noGrp="1"/>
          </p:cNvSpPr>
          <p:nvPr>
            <p:ph type="title" hasCustomPrompt="1"/>
          </p:nvPr>
        </p:nvSpPr>
        <p:spPr>
          <a:xfrm>
            <a:off x="257175" y="1533121"/>
            <a:ext cx="8629650" cy="2077261"/>
          </a:xfrm>
        </p:spPr>
        <p:txBody>
          <a:bodyPr lIns="182880" rIns="182880" anchor="ctr"/>
          <a:lstStyle>
            <a:lvl1pPr marL="0" marR="0" indent="0" algn="ctr" defTabSz="685783" rtl="0" eaLnBrk="1" fontAlgn="auto" latinLnBrk="0" hangingPunct="1">
              <a:lnSpc>
                <a:spcPct val="90000"/>
              </a:lnSpc>
              <a:spcBef>
                <a:spcPct val="0"/>
              </a:spcBef>
              <a:spcAft>
                <a:spcPts val="0"/>
              </a:spcAft>
              <a:buClrTx/>
              <a:buSzTx/>
              <a:buFontTx/>
              <a:buNone/>
              <a:tabLst/>
              <a:defRPr lang="en-US" sz="2400" b="0" i="0" smtClean="0">
                <a:effectLst/>
                <a:latin typeface="Palatino Linotype" panose="02040502050505030304" pitchFamily="18" charset="0"/>
              </a:defRPr>
            </a:lvl1p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5" name="TextBox 14">
            <a:extLst>
              <a:ext uri="{FF2B5EF4-FFF2-40B4-BE49-F238E27FC236}">
                <a16:creationId xmlns:a16="http://schemas.microsoft.com/office/drawing/2014/main" id="{78EFCA51-C3B8-754A-89E9-1156D9F7287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br>
              <a:rPr lang="en-US" sz="800" b="0" i="0" dirty="0">
                <a:solidFill>
                  <a:srgbClr val="808080"/>
                </a:solidFill>
                <a:latin typeface="Palatino Linotype" panose="02040502050505030304" pitchFamily="18" charset="0"/>
              </a:rPr>
            </a:br>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Text</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507235640"/>
      </p:ext>
    </p:extLst>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Back Cover - Octagon Frame">
    <p:bg>
      <p:bgPr>
        <a:solidFill>
          <a:schemeClr val="accent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1532C96-1BEC-4942-9B33-819442A2F76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7"/>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Back Cover Slide – Octagon Frame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5" name="Picture Placeholder 9">
            <a:extLst>
              <a:ext uri="{FF2B5EF4-FFF2-40B4-BE49-F238E27FC236}">
                <a16:creationId xmlns:a16="http://schemas.microsoft.com/office/drawing/2014/main" id="{7D654813-11F5-0A46-804F-9F7212D157DC}"/>
              </a:ext>
            </a:extLst>
          </p:cNvPr>
          <p:cNvSpPr>
            <a:spLocks noGrp="1"/>
          </p:cNvSpPr>
          <p:nvPr>
            <p:ph type="pic" sz="quarter" idx="21" hasCustomPrompt="1"/>
          </p:nvPr>
        </p:nvSpPr>
        <p:spPr>
          <a:xfrm>
            <a:off x="215779" y="157362"/>
            <a:ext cx="4203821" cy="4808560"/>
          </a:xfrm>
          <a:custGeom>
            <a:avLst/>
            <a:gdLst>
              <a:gd name="connsiteX0" fmla="*/ 1460625 w 4203821"/>
              <a:gd name="connsiteY0" fmla="*/ 0 h 4808560"/>
              <a:gd name="connsiteX1" fmla="*/ 1712914 w 4203821"/>
              <a:gd name="connsiteY1" fmla="*/ 0 h 4808560"/>
              <a:gd name="connsiteX2" fmla="*/ 2297693 w 4203821"/>
              <a:gd name="connsiteY2" fmla="*/ 0 h 4808560"/>
              <a:gd name="connsiteX3" fmla="*/ 2743196 w 4203821"/>
              <a:gd name="connsiteY3" fmla="*/ 0 h 4808560"/>
              <a:gd name="connsiteX4" fmla="*/ 2872120 w 4203821"/>
              <a:gd name="connsiteY4" fmla="*/ 53207 h 4808560"/>
              <a:gd name="connsiteX5" fmla="*/ 4149591 w 4203821"/>
              <a:gd name="connsiteY5" fmla="*/ 1321472 h 4808560"/>
              <a:gd name="connsiteX6" fmla="*/ 4203821 w 4203821"/>
              <a:gd name="connsiteY6" fmla="*/ 1451930 h 4808560"/>
              <a:gd name="connsiteX7" fmla="*/ 4203821 w 4203821"/>
              <a:gd name="connsiteY7" fmla="*/ 3290633 h 4808560"/>
              <a:gd name="connsiteX8" fmla="*/ 4152661 w 4203821"/>
              <a:gd name="connsiteY8" fmla="*/ 3417511 h 4808560"/>
              <a:gd name="connsiteX9" fmla="*/ 2873143 w 4203821"/>
              <a:gd name="connsiteY9" fmla="*/ 4752284 h 4808560"/>
              <a:gd name="connsiteX10" fmla="*/ 2740638 w 4203821"/>
              <a:gd name="connsiteY10" fmla="*/ 4808560 h 4808560"/>
              <a:gd name="connsiteX11" fmla="*/ 2297693 w 4203821"/>
              <a:gd name="connsiteY11" fmla="*/ 4808560 h 4808560"/>
              <a:gd name="connsiteX12" fmla="*/ 1712914 w 4203821"/>
              <a:gd name="connsiteY12" fmla="*/ 4808560 h 4808560"/>
              <a:gd name="connsiteX13" fmla="*/ 1463695 w 4203821"/>
              <a:gd name="connsiteY13" fmla="*/ 4808560 h 4808560"/>
              <a:gd name="connsiteX14" fmla="*/ 1331190 w 4203821"/>
              <a:gd name="connsiteY14" fmla="*/ 4752284 h 4808560"/>
              <a:gd name="connsiteX15" fmla="*/ 51160 w 4203821"/>
              <a:gd name="connsiteY15" fmla="*/ 3417511 h 4808560"/>
              <a:gd name="connsiteX16" fmla="*/ 0 w 4203821"/>
              <a:gd name="connsiteY16" fmla="*/ 3290633 h 4808560"/>
              <a:gd name="connsiteX17" fmla="*/ 0 w 4203821"/>
              <a:gd name="connsiteY17" fmla="*/ 1451930 h 4808560"/>
              <a:gd name="connsiteX18" fmla="*/ 54230 w 4203821"/>
              <a:gd name="connsiteY18" fmla="*/ 1321472 h 4808560"/>
              <a:gd name="connsiteX19" fmla="*/ 1331190 w 4203821"/>
              <a:gd name="connsiteY19" fmla="*/ 53207 h 4808560"/>
              <a:gd name="connsiteX20" fmla="*/ 1460625 w 4203821"/>
              <a:gd name="connsiteY20" fmla="*/ 0 h 48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03821" h="4808560">
                <a:moveTo>
                  <a:pt x="1460625" y="0"/>
                </a:moveTo>
                <a:lnTo>
                  <a:pt x="1712914" y="0"/>
                </a:lnTo>
                <a:lnTo>
                  <a:pt x="2297693" y="0"/>
                </a:lnTo>
                <a:lnTo>
                  <a:pt x="2743196" y="0"/>
                </a:lnTo>
                <a:cubicBezTo>
                  <a:pt x="2791286" y="0"/>
                  <a:pt x="2837842" y="19441"/>
                  <a:pt x="2872120" y="53207"/>
                </a:cubicBezTo>
                <a:lnTo>
                  <a:pt x="4149591" y="1321472"/>
                </a:lnTo>
                <a:cubicBezTo>
                  <a:pt x="4184380" y="1356261"/>
                  <a:pt x="4203821" y="1402816"/>
                  <a:pt x="4203821" y="1451930"/>
                </a:cubicBezTo>
                <a:lnTo>
                  <a:pt x="4203821" y="3290633"/>
                </a:lnTo>
                <a:cubicBezTo>
                  <a:pt x="4203821" y="3337701"/>
                  <a:pt x="4185403" y="3383233"/>
                  <a:pt x="4152661" y="3417511"/>
                </a:cubicBezTo>
                <a:lnTo>
                  <a:pt x="2873143" y="4752284"/>
                </a:lnTo>
                <a:cubicBezTo>
                  <a:pt x="2838354" y="4788096"/>
                  <a:pt x="2790775" y="4808560"/>
                  <a:pt x="2740638" y="4808560"/>
                </a:cubicBezTo>
                <a:lnTo>
                  <a:pt x="2297693" y="4808560"/>
                </a:lnTo>
                <a:lnTo>
                  <a:pt x="1712914" y="4808560"/>
                </a:lnTo>
                <a:lnTo>
                  <a:pt x="1463695" y="4808560"/>
                </a:lnTo>
                <a:cubicBezTo>
                  <a:pt x="1413558" y="4808560"/>
                  <a:pt x="1365979" y="4788096"/>
                  <a:pt x="1331190" y="4752284"/>
                </a:cubicBezTo>
                <a:lnTo>
                  <a:pt x="51160" y="3417511"/>
                </a:lnTo>
                <a:cubicBezTo>
                  <a:pt x="18418" y="3383233"/>
                  <a:pt x="0" y="3338212"/>
                  <a:pt x="0" y="3290633"/>
                </a:cubicBezTo>
                <a:lnTo>
                  <a:pt x="0" y="1451930"/>
                </a:lnTo>
                <a:cubicBezTo>
                  <a:pt x="0" y="1402816"/>
                  <a:pt x="19441" y="1355749"/>
                  <a:pt x="54230" y="1321472"/>
                </a:cubicBezTo>
                <a:lnTo>
                  <a:pt x="1331190" y="53207"/>
                </a:lnTo>
                <a:cubicBezTo>
                  <a:pt x="1365467" y="18929"/>
                  <a:pt x="1412023" y="0"/>
                  <a:pt x="146062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9" name="Rectangle 18">
            <a:extLst>
              <a:ext uri="{FF2B5EF4-FFF2-40B4-BE49-F238E27FC236}">
                <a16:creationId xmlns:a16="http://schemas.microsoft.com/office/drawing/2014/main" id="{BA3EDE47-36C0-6F40-879F-A5B7342DA487}"/>
              </a:ext>
            </a:extLst>
          </p:cNvPr>
          <p:cNvSpPr/>
          <p:nvPr userDrawn="1"/>
        </p:nvSpPr>
        <p:spPr>
          <a:xfrm>
            <a:off x="4572000" y="0"/>
            <a:ext cx="4572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20" name="Freeform 19">
            <a:extLst>
              <a:ext uri="{FF2B5EF4-FFF2-40B4-BE49-F238E27FC236}">
                <a16:creationId xmlns:a16="http://schemas.microsoft.com/office/drawing/2014/main" id="{E2D1E6B5-CA5E-FA45-9F70-6BF134B4A746}"/>
              </a:ext>
            </a:extLst>
          </p:cNvPr>
          <p:cNvSpPr/>
          <p:nvPr userDrawn="1"/>
        </p:nvSpPr>
        <p:spPr>
          <a:xfrm>
            <a:off x="4747913" y="193190"/>
            <a:ext cx="4222162" cy="2184349"/>
          </a:xfrm>
          <a:custGeom>
            <a:avLst/>
            <a:gdLst>
              <a:gd name="connsiteX0" fmla="*/ 2076354 w 4222162"/>
              <a:gd name="connsiteY0" fmla="*/ 0 h 2184349"/>
              <a:gd name="connsiteX1" fmla="*/ 4203551 w 4222162"/>
              <a:gd name="connsiteY1" fmla="*/ 675306 h 2184349"/>
              <a:gd name="connsiteX2" fmla="*/ 4222162 w 4222162"/>
              <a:gd name="connsiteY2" fmla="*/ 720145 h 2184349"/>
              <a:gd name="connsiteX3" fmla="*/ 4222162 w 4222162"/>
              <a:gd name="connsiteY3" fmla="*/ 805237 h 2184349"/>
              <a:gd name="connsiteX4" fmla="*/ 4222162 w 4222162"/>
              <a:gd name="connsiteY4" fmla="*/ 1337895 h 2184349"/>
              <a:gd name="connsiteX5" fmla="*/ 4222162 w 4222162"/>
              <a:gd name="connsiteY5" fmla="*/ 1418098 h 2184349"/>
              <a:gd name="connsiteX6" fmla="*/ 4222162 w 4222162"/>
              <a:gd name="connsiteY6" fmla="*/ 1422987 h 2184349"/>
              <a:gd name="connsiteX7" fmla="*/ 4222162 w 4222162"/>
              <a:gd name="connsiteY7" fmla="*/ 1503190 h 2184349"/>
              <a:gd name="connsiteX8" fmla="*/ 4222162 w 4222162"/>
              <a:gd name="connsiteY8" fmla="*/ 2035848 h 2184349"/>
              <a:gd name="connsiteX9" fmla="*/ 4222162 w 4222162"/>
              <a:gd name="connsiteY9" fmla="*/ 2120940 h 2184349"/>
              <a:gd name="connsiteX10" fmla="*/ 4158156 w 4222162"/>
              <a:gd name="connsiteY10" fmla="*/ 2184349 h 2184349"/>
              <a:gd name="connsiteX11" fmla="*/ 64007 w 4222162"/>
              <a:gd name="connsiteY11" fmla="*/ 2184349 h 2184349"/>
              <a:gd name="connsiteX12" fmla="*/ 0 w 4222162"/>
              <a:gd name="connsiteY12" fmla="*/ 2120940 h 2184349"/>
              <a:gd name="connsiteX13" fmla="*/ 0 w 4222162"/>
              <a:gd name="connsiteY13" fmla="*/ 2035848 h 2184349"/>
              <a:gd name="connsiteX14" fmla="*/ 0 w 4222162"/>
              <a:gd name="connsiteY14" fmla="*/ 1503190 h 2184349"/>
              <a:gd name="connsiteX15" fmla="*/ 0 w 4222162"/>
              <a:gd name="connsiteY15" fmla="*/ 1423440 h 2184349"/>
              <a:gd name="connsiteX16" fmla="*/ 0 w 4222162"/>
              <a:gd name="connsiteY16" fmla="*/ 1418098 h 2184349"/>
              <a:gd name="connsiteX17" fmla="*/ 0 w 4222162"/>
              <a:gd name="connsiteY17" fmla="*/ 1338348 h 2184349"/>
              <a:gd name="connsiteX18" fmla="*/ 0 w 4222162"/>
              <a:gd name="connsiteY18" fmla="*/ 805690 h 2184349"/>
              <a:gd name="connsiteX19" fmla="*/ 0 w 4222162"/>
              <a:gd name="connsiteY19" fmla="*/ 720598 h 2184349"/>
              <a:gd name="connsiteX20" fmla="*/ 18158 w 4222162"/>
              <a:gd name="connsiteY20" fmla="*/ 676212 h 2184349"/>
              <a:gd name="connsiteX21" fmla="*/ 2076354 w 4222162"/>
              <a:gd name="connsiteY21" fmla="*/ 0 h 21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162" h="2184349">
                <a:moveTo>
                  <a:pt x="2076354" y="0"/>
                </a:moveTo>
                <a:cubicBezTo>
                  <a:pt x="3457715" y="0"/>
                  <a:pt x="4091425" y="563435"/>
                  <a:pt x="4203551" y="675306"/>
                </a:cubicBezTo>
                <a:cubicBezTo>
                  <a:pt x="4215353" y="687082"/>
                  <a:pt x="4222162" y="703387"/>
                  <a:pt x="4222162" y="720145"/>
                </a:cubicBezTo>
                <a:lnTo>
                  <a:pt x="4222162" y="805237"/>
                </a:lnTo>
                <a:lnTo>
                  <a:pt x="4222162" y="1337895"/>
                </a:lnTo>
                <a:lnTo>
                  <a:pt x="4222162" y="1418098"/>
                </a:lnTo>
                <a:lnTo>
                  <a:pt x="4222162" y="1422987"/>
                </a:lnTo>
                <a:lnTo>
                  <a:pt x="4222162" y="1503190"/>
                </a:lnTo>
                <a:lnTo>
                  <a:pt x="4222162" y="2035848"/>
                </a:lnTo>
                <a:lnTo>
                  <a:pt x="4222162" y="2120940"/>
                </a:lnTo>
                <a:cubicBezTo>
                  <a:pt x="4222162" y="2155815"/>
                  <a:pt x="4193564" y="2184349"/>
                  <a:pt x="4158156" y="2184349"/>
                </a:cubicBezTo>
                <a:lnTo>
                  <a:pt x="64007" y="2184349"/>
                </a:lnTo>
                <a:cubicBezTo>
                  <a:pt x="28599" y="2184349"/>
                  <a:pt x="0" y="2156268"/>
                  <a:pt x="0" y="2120940"/>
                </a:cubicBezTo>
                <a:lnTo>
                  <a:pt x="0" y="2035848"/>
                </a:lnTo>
                <a:lnTo>
                  <a:pt x="0" y="1503190"/>
                </a:lnTo>
                <a:lnTo>
                  <a:pt x="0" y="1423440"/>
                </a:lnTo>
                <a:lnTo>
                  <a:pt x="0" y="1418098"/>
                </a:lnTo>
                <a:lnTo>
                  <a:pt x="0" y="1338348"/>
                </a:lnTo>
                <a:lnTo>
                  <a:pt x="0" y="805690"/>
                </a:lnTo>
                <a:lnTo>
                  <a:pt x="0" y="720598"/>
                </a:lnTo>
                <a:cubicBezTo>
                  <a:pt x="0" y="703840"/>
                  <a:pt x="6355" y="687988"/>
                  <a:pt x="18158" y="676212"/>
                </a:cubicBezTo>
                <a:cubicBezTo>
                  <a:pt x="129375" y="563888"/>
                  <a:pt x="754914" y="0"/>
                  <a:pt x="2076354" y="0"/>
                </a:cubicBezTo>
                <a:close/>
              </a:path>
            </a:pathLst>
          </a:custGeom>
          <a:solidFill>
            <a:schemeClr val="accent1"/>
          </a:solidFill>
          <a:ln w="4539" cap="flat">
            <a:noFill/>
            <a:prstDash val="solid"/>
            <a:miter/>
          </a:ln>
        </p:spPr>
        <p:txBody>
          <a:bodyPr rtlCol="0" anchor="ctr"/>
          <a:lstStyle/>
          <a:p>
            <a:endParaRPr lang="en-US" b="0" i="0" dirty="0">
              <a:latin typeface="Palatino Linotype" panose="02040502050505030304" pitchFamily="18" charset="0"/>
            </a:endParaRPr>
          </a:p>
        </p:txBody>
      </p:sp>
      <p:sp>
        <p:nvSpPr>
          <p:cNvPr id="21" name="Rounded Rectangle 20">
            <a:extLst>
              <a:ext uri="{FF2B5EF4-FFF2-40B4-BE49-F238E27FC236}">
                <a16:creationId xmlns:a16="http://schemas.microsoft.com/office/drawing/2014/main" id="{44CEFB27-A490-D04D-AB42-23CCAB0C87A7}"/>
              </a:ext>
            </a:extLst>
          </p:cNvPr>
          <p:cNvSpPr/>
          <p:nvPr userDrawn="1"/>
        </p:nvSpPr>
        <p:spPr>
          <a:xfrm>
            <a:off x="4730750" y="2743200"/>
            <a:ext cx="4222750" cy="2228850"/>
          </a:xfrm>
          <a:prstGeom prst="roundRect">
            <a:avLst>
              <a:gd name="adj" fmla="val 44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3" name="Text Placeholder 46">
            <a:extLst>
              <a:ext uri="{FF2B5EF4-FFF2-40B4-BE49-F238E27FC236}">
                <a16:creationId xmlns:a16="http://schemas.microsoft.com/office/drawing/2014/main" id="{63C93653-6F14-C04E-94D4-CDCA850F6523}"/>
              </a:ext>
            </a:extLst>
          </p:cNvPr>
          <p:cNvSpPr>
            <a:spLocks noGrp="1"/>
          </p:cNvSpPr>
          <p:nvPr>
            <p:ph type="body" sz="quarter" idx="15" hasCustomPrompt="1"/>
          </p:nvPr>
        </p:nvSpPr>
        <p:spPr>
          <a:xfrm>
            <a:off x="4739108" y="3777465"/>
            <a:ext cx="4229100" cy="842964"/>
          </a:xfrm>
        </p:spPr>
        <p:txBody>
          <a:bodyPr lIns="0" anchor="t">
            <a:noAutofit/>
          </a:bodyPr>
          <a:lstStyle>
            <a:lvl1pPr marL="0" marR="0" indent="0" algn="ctr" defTabSz="685783" rtl="0" eaLnBrk="1" fontAlgn="auto" latinLnBrk="0" hangingPunct="1">
              <a:lnSpc>
                <a:spcPct val="150000"/>
              </a:lnSpc>
              <a:spcBef>
                <a:spcPts val="0"/>
              </a:spcBef>
              <a:spcAft>
                <a:spcPts val="0"/>
              </a:spcAft>
              <a:buClrTx/>
              <a:buSzTx/>
              <a:buFont typeface="Arial" panose="020B0604020202020204" pitchFamily="34" charset="0"/>
              <a:buNone/>
              <a:tabLst/>
              <a:defRPr sz="1050" b="0" i="0">
                <a:solidFill>
                  <a:schemeClr val="tx1"/>
                </a:solidFill>
                <a:latin typeface="Palatino Linotype" panose="02040502050505030304" pitchFamily="18" charset="0"/>
              </a:defRPr>
            </a:lvl1pPr>
          </a:lstStyle>
          <a:p>
            <a:r>
              <a:rPr lang="en-US" dirty="0"/>
              <a:t>Presenter Name:</a:t>
            </a:r>
            <a:br>
              <a:rPr lang="en-US" dirty="0"/>
            </a:br>
            <a:r>
              <a:rPr lang="en-US" dirty="0"/>
              <a:t>Presenter Title:</a:t>
            </a:r>
            <a:br>
              <a:rPr lang="en-US" dirty="0"/>
            </a:br>
            <a:r>
              <a:rPr lang="en-US" dirty="0"/>
              <a:t>Contact Info:</a:t>
            </a:r>
          </a:p>
        </p:txBody>
      </p:sp>
      <p:sp>
        <p:nvSpPr>
          <p:cNvPr id="13" name="Title 5">
            <a:extLst>
              <a:ext uri="{FF2B5EF4-FFF2-40B4-BE49-F238E27FC236}">
                <a16:creationId xmlns:a16="http://schemas.microsoft.com/office/drawing/2014/main" id="{72E2CDCA-B714-E84D-B92E-6851A31A3380}"/>
              </a:ext>
            </a:extLst>
          </p:cNvPr>
          <p:cNvSpPr>
            <a:spLocks noGrp="1"/>
          </p:cNvSpPr>
          <p:nvPr>
            <p:ph type="title" hasCustomPrompt="1"/>
          </p:nvPr>
        </p:nvSpPr>
        <p:spPr>
          <a:xfrm>
            <a:off x="4739109" y="3079856"/>
            <a:ext cx="4237781" cy="690002"/>
          </a:xfrm>
        </p:spPr>
        <p:txBody>
          <a:bodyPr lIns="0" anchor="b"/>
          <a:lstStyle>
            <a:lvl1pPr algn="ctr">
              <a:defRPr sz="3200" b="0" i="0">
                <a:solidFill>
                  <a:schemeClr val="tx1"/>
                </a:solidFill>
                <a:latin typeface="Palatino Linotype" panose="02040502050505030304" pitchFamily="18" charset="0"/>
              </a:defRPr>
            </a:lvl1pPr>
          </a:lstStyle>
          <a:p>
            <a:r>
              <a:rPr lang="en-US" dirty="0"/>
              <a:t>Thank You</a:t>
            </a:r>
          </a:p>
        </p:txBody>
      </p:sp>
      <p:sp>
        <p:nvSpPr>
          <p:cNvPr id="14" name="TextBox 13">
            <a:extLst>
              <a:ext uri="{FF2B5EF4-FFF2-40B4-BE49-F238E27FC236}">
                <a16:creationId xmlns:a16="http://schemas.microsoft.com/office/drawing/2014/main" id="{6EB38301-C1E3-E347-A722-AF9AAF43329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Salutation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32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Presenter Info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554163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Back Cover - Barrel Frame">
    <p:bg>
      <p:bgPr>
        <a:solidFill>
          <a:schemeClr val="accent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3CA3669-0846-214B-8649-F378AD0C89C4}"/>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Back Cover Slide - Barrel Frame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4" name="Picture Placeholder 10">
            <a:extLst>
              <a:ext uri="{FF2B5EF4-FFF2-40B4-BE49-F238E27FC236}">
                <a16:creationId xmlns:a16="http://schemas.microsoft.com/office/drawing/2014/main" id="{1631C05C-37F7-1545-A20A-417445B77733}"/>
              </a:ext>
            </a:extLst>
          </p:cNvPr>
          <p:cNvSpPr>
            <a:spLocks noGrp="1"/>
          </p:cNvSpPr>
          <p:nvPr>
            <p:ph type="pic" sz="quarter" idx="21" hasCustomPrompt="1"/>
          </p:nvPr>
        </p:nvSpPr>
        <p:spPr>
          <a:xfrm>
            <a:off x="196850" y="195251"/>
            <a:ext cx="4222750" cy="4781525"/>
          </a:xfrm>
          <a:custGeom>
            <a:avLst/>
            <a:gdLst>
              <a:gd name="connsiteX0" fmla="*/ 759325 w 4222750"/>
              <a:gd name="connsiteY0" fmla="*/ 0 h 4781525"/>
              <a:gd name="connsiteX1" fmla="*/ 1110602 w 4222750"/>
              <a:gd name="connsiteY1" fmla="*/ 0 h 4781525"/>
              <a:gd name="connsiteX2" fmla="*/ 3183587 w 4222750"/>
              <a:gd name="connsiteY2" fmla="*/ 0 h 4781525"/>
              <a:gd name="connsiteX3" fmla="*/ 3384550 w 4222750"/>
              <a:gd name="connsiteY3" fmla="*/ 0 h 4781525"/>
              <a:gd name="connsiteX4" fmla="*/ 3462912 w 4222750"/>
              <a:gd name="connsiteY4" fmla="*/ 0 h 4781525"/>
              <a:gd name="connsiteX5" fmla="*/ 4222750 w 4222750"/>
              <a:gd name="connsiteY5" fmla="*/ 2395380 h 4781525"/>
              <a:gd name="connsiteX6" fmla="*/ 3463425 w 4222750"/>
              <a:gd name="connsiteY6" fmla="*/ 4781525 h 4781525"/>
              <a:gd name="connsiteX7" fmla="*/ 3384550 w 4222750"/>
              <a:gd name="connsiteY7" fmla="*/ 4781525 h 4781525"/>
              <a:gd name="connsiteX8" fmla="*/ 3183587 w 4222750"/>
              <a:gd name="connsiteY8" fmla="*/ 4781525 h 4781525"/>
              <a:gd name="connsiteX9" fmla="*/ 1110602 w 4222750"/>
              <a:gd name="connsiteY9" fmla="*/ 4781525 h 4781525"/>
              <a:gd name="connsiteX10" fmla="*/ 927100 w 4222750"/>
              <a:gd name="connsiteY10" fmla="*/ 4781525 h 4781525"/>
              <a:gd name="connsiteX11" fmla="*/ 759838 w 4222750"/>
              <a:gd name="connsiteY11" fmla="*/ 4781525 h 4781525"/>
              <a:gd name="connsiteX12" fmla="*/ 0 w 4222750"/>
              <a:gd name="connsiteY12" fmla="*/ 2390762 h 4781525"/>
              <a:gd name="connsiteX13" fmla="*/ 759325 w 4222750"/>
              <a:gd name="connsiteY13" fmla="*/ 0 h 47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2750" h="4781525">
                <a:moveTo>
                  <a:pt x="759325" y="0"/>
                </a:moveTo>
                <a:lnTo>
                  <a:pt x="1110602" y="0"/>
                </a:lnTo>
                <a:lnTo>
                  <a:pt x="3183587" y="0"/>
                </a:lnTo>
                <a:lnTo>
                  <a:pt x="3384550" y="0"/>
                </a:lnTo>
                <a:lnTo>
                  <a:pt x="3462912" y="0"/>
                </a:lnTo>
                <a:cubicBezTo>
                  <a:pt x="3462912" y="0"/>
                  <a:pt x="4222750" y="654638"/>
                  <a:pt x="4222750" y="2395380"/>
                </a:cubicBezTo>
                <a:cubicBezTo>
                  <a:pt x="4222750" y="4132530"/>
                  <a:pt x="3463425" y="4781525"/>
                  <a:pt x="3463425" y="4781525"/>
                </a:cubicBezTo>
                <a:lnTo>
                  <a:pt x="3384550" y="4781525"/>
                </a:lnTo>
                <a:lnTo>
                  <a:pt x="3183587" y="4781525"/>
                </a:lnTo>
                <a:lnTo>
                  <a:pt x="1110602" y="4781525"/>
                </a:lnTo>
                <a:lnTo>
                  <a:pt x="927100" y="4781525"/>
                </a:lnTo>
                <a:lnTo>
                  <a:pt x="759838" y="4781525"/>
                </a:lnTo>
                <a:cubicBezTo>
                  <a:pt x="759838" y="4781525"/>
                  <a:pt x="0" y="4128426"/>
                  <a:pt x="0" y="2390762"/>
                </a:cubicBezTo>
                <a:cubicBezTo>
                  <a:pt x="0" y="653099"/>
                  <a:pt x="759325" y="0"/>
                  <a:pt x="75932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9" name="Rectangle 18">
            <a:extLst>
              <a:ext uri="{FF2B5EF4-FFF2-40B4-BE49-F238E27FC236}">
                <a16:creationId xmlns:a16="http://schemas.microsoft.com/office/drawing/2014/main" id="{2814C37A-AF7A-BD42-986A-B062F0EB9B27}"/>
              </a:ext>
            </a:extLst>
          </p:cNvPr>
          <p:cNvSpPr/>
          <p:nvPr userDrawn="1"/>
        </p:nvSpPr>
        <p:spPr>
          <a:xfrm>
            <a:off x="4572000" y="0"/>
            <a:ext cx="4572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20" name="Freeform 19">
            <a:extLst>
              <a:ext uri="{FF2B5EF4-FFF2-40B4-BE49-F238E27FC236}">
                <a16:creationId xmlns:a16="http://schemas.microsoft.com/office/drawing/2014/main" id="{10711BAE-31A7-9C44-AB58-6B085AE25F35}"/>
              </a:ext>
            </a:extLst>
          </p:cNvPr>
          <p:cNvSpPr/>
          <p:nvPr userDrawn="1"/>
        </p:nvSpPr>
        <p:spPr>
          <a:xfrm>
            <a:off x="4747913" y="193190"/>
            <a:ext cx="4222162" cy="2184349"/>
          </a:xfrm>
          <a:custGeom>
            <a:avLst/>
            <a:gdLst>
              <a:gd name="connsiteX0" fmla="*/ 2076354 w 4222162"/>
              <a:gd name="connsiteY0" fmla="*/ 0 h 2184349"/>
              <a:gd name="connsiteX1" fmla="*/ 4203551 w 4222162"/>
              <a:gd name="connsiteY1" fmla="*/ 675306 h 2184349"/>
              <a:gd name="connsiteX2" fmla="*/ 4222162 w 4222162"/>
              <a:gd name="connsiteY2" fmla="*/ 720145 h 2184349"/>
              <a:gd name="connsiteX3" fmla="*/ 4222162 w 4222162"/>
              <a:gd name="connsiteY3" fmla="*/ 805237 h 2184349"/>
              <a:gd name="connsiteX4" fmla="*/ 4222162 w 4222162"/>
              <a:gd name="connsiteY4" fmla="*/ 1337895 h 2184349"/>
              <a:gd name="connsiteX5" fmla="*/ 4222162 w 4222162"/>
              <a:gd name="connsiteY5" fmla="*/ 1418098 h 2184349"/>
              <a:gd name="connsiteX6" fmla="*/ 4222162 w 4222162"/>
              <a:gd name="connsiteY6" fmla="*/ 1422987 h 2184349"/>
              <a:gd name="connsiteX7" fmla="*/ 4222162 w 4222162"/>
              <a:gd name="connsiteY7" fmla="*/ 1503190 h 2184349"/>
              <a:gd name="connsiteX8" fmla="*/ 4222162 w 4222162"/>
              <a:gd name="connsiteY8" fmla="*/ 2035848 h 2184349"/>
              <a:gd name="connsiteX9" fmla="*/ 4222162 w 4222162"/>
              <a:gd name="connsiteY9" fmla="*/ 2120940 h 2184349"/>
              <a:gd name="connsiteX10" fmla="*/ 4158156 w 4222162"/>
              <a:gd name="connsiteY10" fmla="*/ 2184349 h 2184349"/>
              <a:gd name="connsiteX11" fmla="*/ 64007 w 4222162"/>
              <a:gd name="connsiteY11" fmla="*/ 2184349 h 2184349"/>
              <a:gd name="connsiteX12" fmla="*/ 0 w 4222162"/>
              <a:gd name="connsiteY12" fmla="*/ 2120940 h 2184349"/>
              <a:gd name="connsiteX13" fmla="*/ 0 w 4222162"/>
              <a:gd name="connsiteY13" fmla="*/ 2035848 h 2184349"/>
              <a:gd name="connsiteX14" fmla="*/ 0 w 4222162"/>
              <a:gd name="connsiteY14" fmla="*/ 1503190 h 2184349"/>
              <a:gd name="connsiteX15" fmla="*/ 0 w 4222162"/>
              <a:gd name="connsiteY15" fmla="*/ 1423440 h 2184349"/>
              <a:gd name="connsiteX16" fmla="*/ 0 w 4222162"/>
              <a:gd name="connsiteY16" fmla="*/ 1418098 h 2184349"/>
              <a:gd name="connsiteX17" fmla="*/ 0 w 4222162"/>
              <a:gd name="connsiteY17" fmla="*/ 1338348 h 2184349"/>
              <a:gd name="connsiteX18" fmla="*/ 0 w 4222162"/>
              <a:gd name="connsiteY18" fmla="*/ 805690 h 2184349"/>
              <a:gd name="connsiteX19" fmla="*/ 0 w 4222162"/>
              <a:gd name="connsiteY19" fmla="*/ 720598 h 2184349"/>
              <a:gd name="connsiteX20" fmla="*/ 18158 w 4222162"/>
              <a:gd name="connsiteY20" fmla="*/ 676212 h 2184349"/>
              <a:gd name="connsiteX21" fmla="*/ 2076354 w 4222162"/>
              <a:gd name="connsiteY21" fmla="*/ 0 h 21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162" h="2184349">
                <a:moveTo>
                  <a:pt x="2076354" y="0"/>
                </a:moveTo>
                <a:cubicBezTo>
                  <a:pt x="3457715" y="0"/>
                  <a:pt x="4091425" y="563435"/>
                  <a:pt x="4203551" y="675306"/>
                </a:cubicBezTo>
                <a:cubicBezTo>
                  <a:pt x="4215353" y="687082"/>
                  <a:pt x="4222162" y="703387"/>
                  <a:pt x="4222162" y="720145"/>
                </a:cubicBezTo>
                <a:lnTo>
                  <a:pt x="4222162" y="805237"/>
                </a:lnTo>
                <a:lnTo>
                  <a:pt x="4222162" y="1337895"/>
                </a:lnTo>
                <a:lnTo>
                  <a:pt x="4222162" y="1418098"/>
                </a:lnTo>
                <a:lnTo>
                  <a:pt x="4222162" y="1422987"/>
                </a:lnTo>
                <a:lnTo>
                  <a:pt x="4222162" y="1503190"/>
                </a:lnTo>
                <a:lnTo>
                  <a:pt x="4222162" y="2035848"/>
                </a:lnTo>
                <a:lnTo>
                  <a:pt x="4222162" y="2120940"/>
                </a:lnTo>
                <a:cubicBezTo>
                  <a:pt x="4222162" y="2155815"/>
                  <a:pt x="4193564" y="2184349"/>
                  <a:pt x="4158156" y="2184349"/>
                </a:cubicBezTo>
                <a:lnTo>
                  <a:pt x="64007" y="2184349"/>
                </a:lnTo>
                <a:cubicBezTo>
                  <a:pt x="28599" y="2184349"/>
                  <a:pt x="0" y="2156268"/>
                  <a:pt x="0" y="2120940"/>
                </a:cubicBezTo>
                <a:lnTo>
                  <a:pt x="0" y="2035848"/>
                </a:lnTo>
                <a:lnTo>
                  <a:pt x="0" y="1503190"/>
                </a:lnTo>
                <a:lnTo>
                  <a:pt x="0" y="1423440"/>
                </a:lnTo>
                <a:lnTo>
                  <a:pt x="0" y="1418098"/>
                </a:lnTo>
                <a:lnTo>
                  <a:pt x="0" y="1338348"/>
                </a:lnTo>
                <a:lnTo>
                  <a:pt x="0" y="805690"/>
                </a:lnTo>
                <a:lnTo>
                  <a:pt x="0" y="720598"/>
                </a:lnTo>
                <a:cubicBezTo>
                  <a:pt x="0" y="703840"/>
                  <a:pt x="6355" y="687988"/>
                  <a:pt x="18158" y="676212"/>
                </a:cubicBezTo>
                <a:cubicBezTo>
                  <a:pt x="129375" y="563888"/>
                  <a:pt x="754914" y="0"/>
                  <a:pt x="2076354" y="0"/>
                </a:cubicBezTo>
                <a:close/>
              </a:path>
            </a:pathLst>
          </a:custGeom>
          <a:solidFill>
            <a:schemeClr val="accent1"/>
          </a:solidFill>
          <a:ln w="4539" cap="flat">
            <a:noFill/>
            <a:prstDash val="solid"/>
            <a:miter/>
          </a:ln>
        </p:spPr>
        <p:txBody>
          <a:bodyPr rtlCol="0" anchor="ctr"/>
          <a:lstStyle/>
          <a:p>
            <a:endParaRPr lang="en-US" b="0" i="0" dirty="0">
              <a:latin typeface="Palatino Linotype" panose="02040502050505030304" pitchFamily="18" charset="0"/>
            </a:endParaRPr>
          </a:p>
        </p:txBody>
      </p:sp>
      <p:sp>
        <p:nvSpPr>
          <p:cNvPr id="21" name="Rounded Rectangle 20">
            <a:extLst>
              <a:ext uri="{FF2B5EF4-FFF2-40B4-BE49-F238E27FC236}">
                <a16:creationId xmlns:a16="http://schemas.microsoft.com/office/drawing/2014/main" id="{8CCE84EA-616A-994B-B06D-A127CC6B2D0A}"/>
              </a:ext>
            </a:extLst>
          </p:cNvPr>
          <p:cNvSpPr/>
          <p:nvPr userDrawn="1"/>
        </p:nvSpPr>
        <p:spPr>
          <a:xfrm>
            <a:off x="4730750" y="2743200"/>
            <a:ext cx="4222750" cy="2228850"/>
          </a:xfrm>
          <a:prstGeom prst="roundRect">
            <a:avLst>
              <a:gd name="adj" fmla="val 44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3" name="Text Placeholder 46">
            <a:extLst>
              <a:ext uri="{FF2B5EF4-FFF2-40B4-BE49-F238E27FC236}">
                <a16:creationId xmlns:a16="http://schemas.microsoft.com/office/drawing/2014/main" id="{C9EFC6DB-3ABB-2A4A-B725-1FC737B678E1}"/>
              </a:ext>
            </a:extLst>
          </p:cNvPr>
          <p:cNvSpPr>
            <a:spLocks noGrp="1"/>
          </p:cNvSpPr>
          <p:nvPr>
            <p:ph type="body" sz="quarter" idx="15" hasCustomPrompt="1"/>
          </p:nvPr>
        </p:nvSpPr>
        <p:spPr>
          <a:xfrm>
            <a:off x="4739108" y="3777465"/>
            <a:ext cx="4229100" cy="842964"/>
          </a:xfrm>
        </p:spPr>
        <p:txBody>
          <a:bodyPr lIns="0" anchor="t">
            <a:noAutofit/>
          </a:bodyPr>
          <a:lstStyle>
            <a:lvl1pPr marL="0" marR="0" indent="0" algn="ctr" defTabSz="685783" rtl="0" eaLnBrk="1" fontAlgn="auto" latinLnBrk="0" hangingPunct="1">
              <a:lnSpc>
                <a:spcPct val="150000"/>
              </a:lnSpc>
              <a:spcBef>
                <a:spcPts val="0"/>
              </a:spcBef>
              <a:spcAft>
                <a:spcPts val="0"/>
              </a:spcAft>
              <a:buClrTx/>
              <a:buSzTx/>
              <a:buFont typeface="Arial" panose="020B0604020202020204" pitchFamily="34" charset="0"/>
              <a:buNone/>
              <a:tabLst/>
              <a:defRPr sz="1050" b="0" i="0">
                <a:solidFill>
                  <a:schemeClr val="tx1"/>
                </a:solidFill>
                <a:latin typeface="Palatino Linotype" panose="02040502050505030304" pitchFamily="18" charset="0"/>
              </a:defRPr>
            </a:lvl1pPr>
          </a:lstStyle>
          <a:p>
            <a:r>
              <a:rPr lang="en-US" dirty="0"/>
              <a:t>Presenter Name:</a:t>
            </a:r>
            <a:br>
              <a:rPr lang="en-US" dirty="0"/>
            </a:br>
            <a:r>
              <a:rPr lang="en-US" dirty="0"/>
              <a:t>Presenter Title:</a:t>
            </a:r>
            <a:br>
              <a:rPr lang="en-US" dirty="0"/>
            </a:br>
            <a:r>
              <a:rPr lang="en-US" dirty="0"/>
              <a:t>Contact Info:</a:t>
            </a:r>
          </a:p>
        </p:txBody>
      </p:sp>
      <p:sp>
        <p:nvSpPr>
          <p:cNvPr id="13" name="Title 5">
            <a:extLst>
              <a:ext uri="{FF2B5EF4-FFF2-40B4-BE49-F238E27FC236}">
                <a16:creationId xmlns:a16="http://schemas.microsoft.com/office/drawing/2014/main" id="{B595E830-3BF9-C440-8FC6-267750525889}"/>
              </a:ext>
            </a:extLst>
          </p:cNvPr>
          <p:cNvSpPr>
            <a:spLocks noGrp="1"/>
          </p:cNvSpPr>
          <p:nvPr>
            <p:ph type="title" hasCustomPrompt="1"/>
          </p:nvPr>
        </p:nvSpPr>
        <p:spPr>
          <a:xfrm>
            <a:off x="4739109" y="3079856"/>
            <a:ext cx="4237781" cy="690002"/>
          </a:xfrm>
        </p:spPr>
        <p:txBody>
          <a:bodyPr lIns="0" anchor="b"/>
          <a:lstStyle>
            <a:lvl1pPr algn="ctr">
              <a:defRPr sz="3200" b="0" i="0">
                <a:solidFill>
                  <a:schemeClr val="tx1"/>
                </a:solidFill>
                <a:latin typeface="Palatino Linotype" panose="02040502050505030304" pitchFamily="18" charset="0"/>
              </a:defRPr>
            </a:lvl1pPr>
          </a:lstStyle>
          <a:p>
            <a:r>
              <a:rPr lang="en-US" dirty="0"/>
              <a:t>Thank You</a:t>
            </a:r>
          </a:p>
        </p:txBody>
      </p:sp>
      <p:sp>
        <p:nvSpPr>
          <p:cNvPr id="15" name="TextBox 14">
            <a:extLst>
              <a:ext uri="{FF2B5EF4-FFF2-40B4-BE49-F238E27FC236}">
                <a16:creationId xmlns:a16="http://schemas.microsoft.com/office/drawing/2014/main" id="{DD66FBB7-64D6-6A40-9BA8-D2D1C782F8E8}"/>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Barrel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Salutation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32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Presenter Info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9688066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ack Cover - Pennant Fram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DB65293-7845-DF42-8148-ECB7C12F29F2}"/>
              </a:ext>
            </a:extLst>
          </p:cNvPr>
          <p:cNvSpPr/>
          <p:nvPr userDrawn="1"/>
        </p:nvSpPr>
        <p:spPr>
          <a:xfrm>
            <a:off x="4572000" y="0"/>
            <a:ext cx="4572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25" name="Freeform 24">
            <a:extLst>
              <a:ext uri="{FF2B5EF4-FFF2-40B4-BE49-F238E27FC236}">
                <a16:creationId xmlns:a16="http://schemas.microsoft.com/office/drawing/2014/main" id="{18168A92-0A15-5E49-9586-D98024FDB0AA}"/>
              </a:ext>
            </a:extLst>
          </p:cNvPr>
          <p:cNvSpPr/>
          <p:nvPr userDrawn="1"/>
        </p:nvSpPr>
        <p:spPr>
          <a:xfrm>
            <a:off x="4747913" y="193190"/>
            <a:ext cx="4222162" cy="2184349"/>
          </a:xfrm>
          <a:custGeom>
            <a:avLst/>
            <a:gdLst>
              <a:gd name="connsiteX0" fmla="*/ 2076354 w 4222162"/>
              <a:gd name="connsiteY0" fmla="*/ 0 h 2184349"/>
              <a:gd name="connsiteX1" fmla="*/ 4203551 w 4222162"/>
              <a:gd name="connsiteY1" fmla="*/ 675306 h 2184349"/>
              <a:gd name="connsiteX2" fmla="*/ 4222162 w 4222162"/>
              <a:gd name="connsiteY2" fmla="*/ 720145 h 2184349"/>
              <a:gd name="connsiteX3" fmla="*/ 4222162 w 4222162"/>
              <a:gd name="connsiteY3" fmla="*/ 805237 h 2184349"/>
              <a:gd name="connsiteX4" fmla="*/ 4222162 w 4222162"/>
              <a:gd name="connsiteY4" fmla="*/ 1337895 h 2184349"/>
              <a:gd name="connsiteX5" fmla="*/ 4222162 w 4222162"/>
              <a:gd name="connsiteY5" fmla="*/ 1418098 h 2184349"/>
              <a:gd name="connsiteX6" fmla="*/ 4222162 w 4222162"/>
              <a:gd name="connsiteY6" fmla="*/ 1422987 h 2184349"/>
              <a:gd name="connsiteX7" fmla="*/ 4222162 w 4222162"/>
              <a:gd name="connsiteY7" fmla="*/ 1503190 h 2184349"/>
              <a:gd name="connsiteX8" fmla="*/ 4222162 w 4222162"/>
              <a:gd name="connsiteY8" fmla="*/ 2035848 h 2184349"/>
              <a:gd name="connsiteX9" fmla="*/ 4222162 w 4222162"/>
              <a:gd name="connsiteY9" fmla="*/ 2120940 h 2184349"/>
              <a:gd name="connsiteX10" fmla="*/ 4158156 w 4222162"/>
              <a:gd name="connsiteY10" fmla="*/ 2184349 h 2184349"/>
              <a:gd name="connsiteX11" fmla="*/ 64007 w 4222162"/>
              <a:gd name="connsiteY11" fmla="*/ 2184349 h 2184349"/>
              <a:gd name="connsiteX12" fmla="*/ 0 w 4222162"/>
              <a:gd name="connsiteY12" fmla="*/ 2120940 h 2184349"/>
              <a:gd name="connsiteX13" fmla="*/ 0 w 4222162"/>
              <a:gd name="connsiteY13" fmla="*/ 2035848 h 2184349"/>
              <a:gd name="connsiteX14" fmla="*/ 0 w 4222162"/>
              <a:gd name="connsiteY14" fmla="*/ 1503190 h 2184349"/>
              <a:gd name="connsiteX15" fmla="*/ 0 w 4222162"/>
              <a:gd name="connsiteY15" fmla="*/ 1423440 h 2184349"/>
              <a:gd name="connsiteX16" fmla="*/ 0 w 4222162"/>
              <a:gd name="connsiteY16" fmla="*/ 1418098 h 2184349"/>
              <a:gd name="connsiteX17" fmla="*/ 0 w 4222162"/>
              <a:gd name="connsiteY17" fmla="*/ 1338348 h 2184349"/>
              <a:gd name="connsiteX18" fmla="*/ 0 w 4222162"/>
              <a:gd name="connsiteY18" fmla="*/ 805690 h 2184349"/>
              <a:gd name="connsiteX19" fmla="*/ 0 w 4222162"/>
              <a:gd name="connsiteY19" fmla="*/ 720598 h 2184349"/>
              <a:gd name="connsiteX20" fmla="*/ 18158 w 4222162"/>
              <a:gd name="connsiteY20" fmla="*/ 676212 h 2184349"/>
              <a:gd name="connsiteX21" fmla="*/ 2076354 w 4222162"/>
              <a:gd name="connsiteY21" fmla="*/ 0 h 21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162" h="2184349">
                <a:moveTo>
                  <a:pt x="2076354" y="0"/>
                </a:moveTo>
                <a:cubicBezTo>
                  <a:pt x="3457715" y="0"/>
                  <a:pt x="4091425" y="563435"/>
                  <a:pt x="4203551" y="675306"/>
                </a:cubicBezTo>
                <a:cubicBezTo>
                  <a:pt x="4215353" y="687082"/>
                  <a:pt x="4222162" y="703387"/>
                  <a:pt x="4222162" y="720145"/>
                </a:cubicBezTo>
                <a:lnTo>
                  <a:pt x="4222162" y="805237"/>
                </a:lnTo>
                <a:lnTo>
                  <a:pt x="4222162" y="1337895"/>
                </a:lnTo>
                <a:lnTo>
                  <a:pt x="4222162" y="1418098"/>
                </a:lnTo>
                <a:lnTo>
                  <a:pt x="4222162" y="1422987"/>
                </a:lnTo>
                <a:lnTo>
                  <a:pt x="4222162" y="1503190"/>
                </a:lnTo>
                <a:lnTo>
                  <a:pt x="4222162" y="2035848"/>
                </a:lnTo>
                <a:lnTo>
                  <a:pt x="4222162" y="2120940"/>
                </a:lnTo>
                <a:cubicBezTo>
                  <a:pt x="4222162" y="2155815"/>
                  <a:pt x="4193564" y="2184349"/>
                  <a:pt x="4158156" y="2184349"/>
                </a:cubicBezTo>
                <a:lnTo>
                  <a:pt x="64007" y="2184349"/>
                </a:lnTo>
                <a:cubicBezTo>
                  <a:pt x="28599" y="2184349"/>
                  <a:pt x="0" y="2156268"/>
                  <a:pt x="0" y="2120940"/>
                </a:cubicBezTo>
                <a:lnTo>
                  <a:pt x="0" y="2035848"/>
                </a:lnTo>
                <a:lnTo>
                  <a:pt x="0" y="1503190"/>
                </a:lnTo>
                <a:lnTo>
                  <a:pt x="0" y="1423440"/>
                </a:lnTo>
                <a:lnTo>
                  <a:pt x="0" y="1418098"/>
                </a:lnTo>
                <a:lnTo>
                  <a:pt x="0" y="1338348"/>
                </a:lnTo>
                <a:lnTo>
                  <a:pt x="0" y="805690"/>
                </a:lnTo>
                <a:lnTo>
                  <a:pt x="0" y="720598"/>
                </a:lnTo>
                <a:cubicBezTo>
                  <a:pt x="0" y="703840"/>
                  <a:pt x="6355" y="687988"/>
                  <a:pt x="18158" y="676212"/>
                </a:cubicBezTo>
                <a:cubicBezTo>
                  <a:pt x="129375" y="563888"/>
                  <a:pt x="754914" y="0"/>
                  <a:pt x="2076354" y="0"/>
                </a:cubicBezTo>
                <a:close/>
              </a:path>
            </a:pathLst>
          </a:custGeom>
          <a:solidFill>
            <a:schemeClr val="accent1"/>
          </a:solidFill>
          <a:ln w="4539" cap="flat">
            <a:noFill/>
            <a:prstDash val="solid"/>
            <a:miter/>
          </a:ln>
        </p:spPr>
        <p:txBody>
          <a:bodyPr rtlCol="0" anchor="ctr"/>
          <a:lstStyle/>
          <a:p>
            <a:endParaRPr lang="en-US" b="0" i="0" dirty="0">
              <a:latin typeface="Palatino Linotype" panose="02040502050505030304" pitchFamily="18" charset="0"/>
            </a:endParaRPr>
          </a:p>
        </p:txBody>
      </p:sp>
      <p:sp>
        <p:nvSpPr>
          <p:cNvPr id="3" name="Rounded Rectangle 2">
            <a:extLst>
              <a:ext uri="{FF2B5EF4-FFF2-40B4-BE49-F238E27FC236}">
                <a16:creationId xmlns:a16="http://schemas.microsoft.com/office/drawing/2014/main" id="{E77DAAD5-E7A7-7B49-A630-4583EEB2AF3C}"/>
              </a:ext>
            </a:extLst>
          </p:cNvPr>
          <p:cNvSpPr/>
          <p:nvPr userDrawn="1"/>
        </p:nvSpPr>
        <p:spPr>
          <a:xfrm>
            <a:off x="4730750" y="2743200"/>
            <a:ext cx="4222750" cy="2228850"/>
          </a:xfrm>
          <a:prstGeom prst="roundRect">
            <a:avLst>
              <a:gd name="adj" fmla="val 44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13" name="Rectangle 12">
            <a:extLst>
              <a:ext uri="{FF2B5EF4-FFF2-40B4-BE49-F238E27FC236}">
                <a16:creationId xmlns:a16="http://schemas.microsoft.com/office/drawing/2014/main" id="{9D4E58EF-DD3D-5846-8306-FA76B74F7CB1}"/>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Back Cover Slide - Pennant Frame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7" name="Text Placeholder 46">
            <a:extLst>
              <a:ext uri="{FF2B5EF4-FFF2-40B4-BE49-F238E27FC236}">
                <a16:creationId xmlns:a16="http://schemas.microsoft.com/office/drawing/2014/main" id="{AC89DE94-99BF-844B-B35D-413C01C7B0E7}"/>
              </a:ext>
            </a:extLst>
          </p:cNvPr>
          <p:cNvSpPr>
            <a:spLocks noGrp="1"/>
          </p:cNvSpPr>
          <p:nvPr>
            <p:ph type="body" sz="quarter" idx="15" hasCustomPrompt="1"/>
          </p:nvPr>
        </p:nvSpPr>
        <p:spPr>
          <a:xfrm>
            <a:off x="4739108" y="3777465"/>
            <a:ext cx="4229100" cy="842964"/>
          </a:xfrm>
        </p:spPr>
        <p:txBody>
          <a:bodyPr lIns="0" anchor="t">
            <a:noAutofit/>
          </a:bodyPr>
          <a:lstStyle>
            <a:lvl1pPr marL="0" marR="0" indent="0" algn="ctr" defTabSz="685783" rtl="0" eaLnBrk="1" fontAlgn="auto" latinLnBrk="0" hangingPunct="1">
              <a:lnSpc>
                <a:spcPct val="150000"/>
              </a:lnSpc>
              <a:spcBef>
                <a:spcPts val="0"/>
              </a:spcBef>
              <a:spcAft>
                <a:spcPts val="0"/>
              </a:spcAft>
              <a:buClrTx/>
              <a:buSzTx/>
              <a:buFont typeface="Arial" panose="020B0604020202020204" pitchFamily="34" charset="0"/>
              <a:buNone/>
              <a:tabLst/>
              <a:defRPr sz="1050" b="0" i="0">
                <a:solidFill>
                  <a:schemeClr val="tx1"/>
                </a:solidFill>
                <a:latin typeface="Palatino Linotype" panose="02040502050505030304" pitchFamily="18" charset="0"/>
              </a:defRPr>
            </a:lvl1pPr>
          </a:lstStyle>
          <a:p>
            <a:r>
              <a:rPr lang="en-US" dirty="0"/>
              <a:t>Presenter Name:</a:t>
            </a:r>
            <a:br>
              <a:rPr lang="en-US" dirty="0"/>
            </a:br>
            <a:r>
              <a:rPr lang="en-US" dirty="0"/>
              <a:t>Presenter Title:</a:t>
            </a:r>
            <a:br>
              <a:rPr lang="en-US" dirty="0"/>
            </a:br>
            <a:r>
              <a:rPr lang="en-US" dirty="0"/>
              <a:t>Contact Info:</a:t>
            </a:r>
          </a:p>
        </p:txBody>
      </p:sp>
      <p:sp>
        <p:nvSpPr>
          <p:cNvPr id="26" name="Picture Placeholder 9">
            <a:extLst>
              <a:ext uri="{FF2B5EF4-FFF2-40B4-BE49-F238E27FC236}">
                <a16:creationId xmlns:a16="http://schemas.microsoft.com/office/drawing/2014/main" id="{0C00AB2E-84DC-0346-8B1A-BFDD78C22C08}"/>
              </a:ext>
            </a:extLst>
          </p:cNvPr>
          <p:cNvSpPr>
            <a:spLocks noGrp="1"/>
          </p:cNvSpPr>
          <p:nvPr>
            <p:ph type="pic" sz="quarter" idx="21" hasCustomPrompt="1"/>
          </p:nvPr>
        </p:nvSpPr>
        <p:spPr>
          <a:xfrm>
            <a:off x="189574" y="171449"/>
            <a:ext cx="4230026" cy="4800600"/>
          </a:xfrm>
          <a:custGeom>
            <a:avLst/>
            <a:gdLst>
              <a:gd name="connsiteX0" fmla="*/ 116806 w 4230026"/>
              <a:gd name="connsiteY0" fmla="*/ 0 h 4800600"/>
              <a:gd name="connsiteX1" fmla="*/ 4113220 w 4230026"/>
              <a:gd name="connsiteY1" fmla="*/ 0 h 4800600"/>
              <a:gd name="connsiteX2" fmla="*/ 4230026 w 4230026"/>
              <a:gd name="connsiteY2" fmla="*/ 116549 h 4800600"/>
              <a:gd name="connsiteX3" fmla="*/ 4230026 w 4230026"/>
              <a:gd name="connsiteY3" fmla="*/ 1070575 h 4800600"/>
              <a:gd name="connsiteX4" fmla="*/ 4230026 w 4230026"/>
              <a:gd name="connsiteY4" fmla="*/ 1528767 h 4800600"/>
              <a:gd name="connsiteX5" fmla="*/ 4230026 w 4230026"/>
              <a:gd name="connsiteY5" fmla="*/ 3241096 h 4800600"/>
              <a:gd name="connsiteX6" fmla="*/ 4181591 w 4230026"/>
              <a:gd name="connsiteY6" fmla="*/ 3335743 h 4800600"/>
              <a:gd name="connsiteX7" fmla="*/ 2183385 w 4230026"/>
              <a:gd name="connsiteY7" fmla="*/ 4778477 h 4800600"/>
              <a:gd name="connsiteX8" fmla="*/ 2046642 w 4230026"/>
              <a:gd name="connsiteY8" fmla="*/ 4778477 h 4800600"/>
              <a:gd name="connsiteX9" fmla="*/ 48435 w 4230026"/>
              <a:gd name="connsiteY9" fmla="*/ 3335743 h 4800600"/>
              <a:gd name="connsiteX10" fmla="*/ 0 w 4230026"/>
              <a:gd name="connsiteY10" fmla="*/ 3241096 h 4800600"/>
              <a:gd name="connsiteX11" fmla="*/ 0 w 4230026"/>
              <a:gd name="connsiteY11" fmla="*/ 1528767 h 4800600"/>
              <a:gd name="connsiteX12" fmla="*/ 0 w 4230026"/>
              <a:gd name="connsiteY12" fmla="*/ 1070575 h 4800600"/>
              <a:gd name="connsiteX13" fmla="*/ 0 w 4230026"/>
              <a:gd name="connsiteY13" fmla="*/ 116549 h 4800600"/>
              <a:gd name="connsiteX14" fmla="*/ 116806 w 4230026"/>
              <a:gd name="connsiteY14" fmla="*/ 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30026" h="4800600">
                <a:moveTo>
                  <a:pt x="116806" y="0"/>
                </a:moveTo>
                <a:lnTo>
                  <a:pt x="4113220" y="0"/>
                </a:lnTo>
                <a:cubicBezTo>
                  <a:pt x="4177632" y="31"/>
                  <a:pt x="4229868" y="52157"/>
                  <a:pt x="4230026" y="116549"/>
                </a:cubicBezTo>
                <a:lnTo>
                  <a:pt x="4230026" y="1070575"/>
                </a:lnTo>
                <a:lnTo>
                  <a:pt x="4230026" y="1528767"/>
                </a:lnTo>
                <a:lnTo>
                  <a:pt x="4230026" y="3241096"/>
                </a:lnTo>
                <a:cubicBezTo>
                  <a:pt x="4230026" y="3278589"/>
                  <a:pt x="4212004" y="3313801"/>
                  <a:pt x="4181591" y="3335743"/>
                </a:cubicBezTo>
                <a:lnTo>
                  <a:pt x="2183385" y="4778477"/>
                </a:lnTo>
                <a:cubicBezTo>
                  <a:pt x="2142576" y="4807975"/>
                  <a:pt x="2087450" y="4807975"/>
                  <a:pt x="2046642" y="4778477"/>
                </a:cubicBezTo>
                <a:lnTo>
                  <a:pt x="48435" y="3335743"/>
                </a:lnTo>
                <a:cubicBezTo>
                  <a:pt x="18021" y="3313801"/>
                  <a:pt x="1" y="3278589"/>
                  <a:pt x="0" y="3241096"/>
                </a:cubicBezTo>
                <a:lnTo>
                  <a:pt x="0" y="1528767"/>
                </a:lnTo>
                <a:lnTo>
                  <a:pt x="0" y="1070575"/>
                </a:lnTo>
                <a:lnTo>
                  <a:pt x="0" y="116549"/>
                </a:lnTo>
                <a:cubicBezTo>
                  <a:pt x="156" y="52157"/>
                  <a:pt x="52394" y="31"/>
                  <a:pt x="116806"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4" name="Title 5">
            <a:extLst>
              <a:ext uri="{FF2B5EF4-FFF2-40B4-BE49-F238E27FC236}">
                <a16:creationId xmlns:a16="http://schemas.microsoft.com/office/drawing/2014/main" id="{D1BE508B-91E0-8D4D-AF73-270A263FFF6B}"/>
              </a:ext>
            </a:extLst>
          </p:cNvPr>
          <p:cNvSpPr>
            <a:spLocks noGrp="1"/>
          </p:cNvSpPr>
          <p:nvPr>
            <p:ph type="title" hasCustomPrompt="1"/>
          </p:nvPr>
        </p:nvSpPr>
        <p:spPr>
          <a:xfrm>
            <a:off x="4739109" y="3079856"/>
            <a:ext cx="4237781" cy="690002"/>
          </a:xfrm>
        </p:spPr>
        <p:txBody>
          <a:bodyPr lIns="0" anchor="b"/>
          <a:lstStyle>
            <a:lvl1pPr algn="ctr">
              <a:defRPr sz="3200" b="0" i="0">
                <a:solidFill>
                  <a:schemeClr val="tx1"/>
                </a:solidFill>
                <a:latin typeface="Palatino Linotype" panose="02040502050505030304" pitchFamily="18" charset="0"/>
              </a:defRPr>
            </a:lvl1pPr>
          </a:lstStyle>
          <a:p>
            <a:r>
              <a:rPr lang="en-US" dirty="0"/>
              <a:t>Thank You</a:t>
            </a:r>
          </a:p>
        </p:txBody>
      </p:sp>
      <p:sp>
        <p:nvSpPr>
          <p:cNvPr id="18" name="TextBox 17">
            <a:extLst>
              <a:ext uri="{FF2B5EF4-FFF2-40B4-BE49-F238E27FC236}">
                <a16:creationId xmlns:a16="http://schemas.microsoft.com/office/drawing/2014/main" id="{E7D5B80E-FC3B-8C44-8AEF-6404DDC06E1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Pennant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Salutation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32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Presenter Info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3611082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ack Cover - Hexagon Fram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DB65293-7845-DF42-8148-ECB7C12F29F2}"/>
              </a:ext>
            </a:extLst>
          </p:cNvPr>
          <p:cNvSpPr/>
          <p:nvPr userDrawn="1"/>
        </p:nvSpPr>
        <p:spPr>
          <a:xfrm>
            <a:off x="4572000" y="0"/>
            <a:ext cx="4572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25" name="Freeform 24">
            <a:extLst>
              <a:ext uri="{FF2B5EF4-FFF2-40B4-BE49-F238E27FC236}">
                <a16:creationId xmlns:a16="http://schemas.microsoft.com/office/drawing/2014/main" id="{18168A92-0A15-5E49-9586-D98024FDB0AA}"/>
              </a:ext>
            </a:extLst>
          </p:cNvPr>
          <p:cNvSpPr/>
          <p:nvPr userDrawn="1"/>
        </p:nvSpPr>
        <p:spPr>
          <a:xfrm>
            <a:off x="4747913" y="193190"/>
            <a:ext cx="4222162" cy="2184349"/>
          </a:xfrm>
          <a:custGeom>
            <a:avLst/>
            <a:gdLst>
              <a:gd name="connsiteX0" fmla="*/ 2076354 w 4222162"/>
              <a:gd name="connsiteY0" fmla="*/ 0 h 2184349"/>
              <a:gd name="connsiteX1" fmla="*/ 4203551 w 4222162"/>
              <a:gd name="connsiteY1" fmla="*/ 675306 h 2184349"/>
              <a:gd name="connsiteX2" fmla="*/ 4222162 w 4222162"/>
              <a:gd name="connsiteY2" fmla="*/ 720145 h 2184349"/>
              <a:gd name="connsiteX3" fmla="*/ 4222162 w 4222162"/>
              <a:gd name="connsiteY3" fmla="*/ 805237 h 2184349"/>
              <a:gd name="connsiteX4" fmla="*/ 4222162 w 4222162"/>
              <a:gd name="connsiteY4" fmla="*/ 1337895 h 2184349"/>
              <a:gd name="connsiteX5" fmla="*/ 4222162 w 4222162"/>
              <a:gd name="connsiteY5" fmla="*/ 1418098 h 2184349"/>
              <a:gd name="connsiteX6" fmla="*/ 4222162 w 4222162"/>
              <a:gd name="connsiteY6" fmla="*/ 1422987 h 2184349"/>
              <a:gd name="connsiteX7" fmla="*/ 4222162 w 4222162"/>
              <a:gd name="connsiteY7" fmla="*/ 1503190 h 2184349"/>
              <a:gd name="connsiteX8" fmla="*/ 4222162 w 4222162"/>
              <a:gd name="connsiteY8" fmla="*/ 2035848 h 2184349"/>
              <a:gd name="connsiteX9" fmla="*/ 4222162 w 4222162"/>
              <a:gd name="connsiteY9" fmla="*/ 2120940 h 2184349"/>
              <a:gd name="connsiteX10" fmla="*/ 4158156 w 4222162"/>
              <a:gd name="connsiteY10" fmla="*/ 2184349 h 2184349"/>
              <a:gd name="connsiteX11" fmla="*/ 64007 w 4222162"/>
              <a:gd name="connsiteY11" fmla="*/ 2184349 h 2184349"/>
              <a:gd name="connsiteX12" fmla="*/ 0 w 4222162"/>
              <a:gd name="connsiteY12" fmla="*/ 2120940 h 2184349"/>
              <a:gd name="connsiteX13" fmla="*/ 0 w 4222162"/>
              <a:gd name="connsiteY13" fmla="*/ 2035848 h 2184349"/>
              <a:gd name="connsiteX14" fmla="*/ 0 w 4222162"/>
              <a:gd name="connsiteY14" fmla="*/ 1503190 h 2184349"/>
              <a:gd name="connsiteX15" fmla="*/ 0 w 4222162"/>
              <a:gd name="connsiteY15" fmla="*/ 1423440 h 2184349"/>
              <a:gd name="connsiteX16" fmla="*/ 0 w 4222162"/>
              <a:gd name="connsiteY16" fmla="*/ 1418098 h 2184349"/>
              <a:gd name="connsiteX17" fmla="*/ 0 w 4222162"/>
              <a:gd name="connsiteY17" fmla="*/ 1338348 h 2184349"/>
              <a:gd name="connsiteX18" fmla="*/ 0 w 4222162"/>
              <a:gd name="connsiteY18" fmla="*/ 805690 h 2184349"/>
              <a:gd name="connsiteX19" fmla="*/ 0 w 4222162"/>
              <a:gd name="connsiteY19" fmla="*/ 720598 h 2184349"/>
              <a:gd name="connsiteX20" fmla="*/ 18158 w 4222162"/>
              <a:gd name="connsiteY20" fmla="*/ 676212 h 2184349"/>
              <a:gd name="connsiteX21" fmla="*/ 2076354 w 4222162"/>
              <a:gd name="connsiteY21" fmla="*/ 0 h 21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162" h="2184349">
                <a:moveTo>
                  <a:pt x="2076354" y="0"/>
                </a:moveTo>
                <a:cubicBezTo>
                  <a:pt x="3457715" y="0"/>
                  <a:pt x="4091425" y="563435"/>
                  <a:pt x="4203551" y="675306"/>
                </a:cubicBezTo>
                <a:cubicBezTo>
                  <a:pt x="4215353" y="687082"/>
                  <a:pt x="4222162" y="703387"/>
                  <a:pt x="4222162" y="720145"/>
                </a:cubicBezTo>
                <a:lnTo>
                  <a:pt x="4222162" y="805237"/>
                </a:lnTo>
                <a:lnTo>
                  <a:pt x="4222162" y="1337895"/>
                </a:lnTo>
                <a:lnTo>
                  <a:pt x="4222162" y="1418098"/>
                </a:lnTo>
                <a:lnTo>
                  <a:pt x="4222162" y="1422987"/>
                </a:lnTo>
                <a:lnTo>
                  <a:pt x="4222162" y="1503190"/>
                </a:lnTo>
                <a:lnTo>
                  <a:pt x="4222162" y="2035848"/>
                </a:lnTo>
                <a:lnTo>
                  <a:pt x="4222162" y="2120940"/>
                </a:lnTo>
                <a:cubicBezTo>
                  <a:pt x="4222162" y="2155815"/>
                  <a:pt x="4193564" y="2184349"/>
                  <a:pt x="4158156" y="2184349"/>
                </a:cubicBezTo>
                <a:lnTo>
                  <a:pt x="64007" y="2184349"/>
                </a:lnTo>
                <a:cubicBezTo>
                  <a:pt x="28599" y="2184349"/>
                  <a:pt x="0" y="2156268"/>
                  <a:pt x="0" y="2120940"/>
                </a:cubicBezTo>
                <a:lnTo>
                  <a:pt x="0" y="2035848"/>
                </a:lnTo>
                <a:lnTo>
                  <a:pt x="0" y="1503190"/>
                </a:lnTo>
                <a:lnTo>
                  <a:pt x="0" y="1423440"/>
                </a:lnTo>
                <a:lnTo>
                  <a:pt x="0" y="1418098"/>
                </a:lnTo>
                <a:lnTo>
                  <a:pt x="0" y="1338348"/>
                </a:lnTo>
                <a:lnTo>
                  <a:pt x="0" y="805690"/>
                </a:lnTo>
                <a:lnTo>
                  <a:pt x="0" y="720598"/>
                </a:lnTo>
                <a:cubicBezTo>
                  <a:pt x="0" y="703840"/>
                  <a:pt x="6355" y="687988"/>
                  <a:pt x="18158" y="676212"/>
                </a:cubicBezTo>
                <a:cubicBezTo>
                  <a:pt x="129375" y="563888"/>
                  <a:pt x="754914" y="0"/>
                  <a:pt x="2076354" y="0"/>
                </a:cubicBezTo>
                <a:close/>
              </a:path>
            </a:pathLst>
          </a:custGeom>
          <a:solidFill>
            <a:schemeClr val="accent1"/>
          </a:solidFill>
          <a:ln w="4539" cap="flat">
            <a:noFill/>
            <a:prstDash val="solid"/>
            <a:miter/>
          </a:ln>
        </p:spPr>
        <p:txBody>
          <a:bodyPr rtlCol="0" anchor="ctr"/>
          <a:lstStyle/>
          <a:p>
            <a:endParaRPr lang="en-US" b="0" i="0" dirty="0">
              <a:latin typeface="Palatino Linotype" panose="02040502050505030304" pitchFamily="18" charset="0"/>
            </a:endParaRPr>
          </a:p>
        </p:txBody>
      </p:sp>
      <p:sp>
        <p:nvSpPr>
          <p:cNvPr id="3" name="Rounded Rectangle 2">
            <a:extLst>
              <a:ext uri="{FF2B5EF4-FFF2-40B4-BE49-F238E27FC236}">
                <a16:creationId xmlns:a16="http://schemas.microsoft.com/office/drawing/2014/main" id="{E77DAAD5-E7A7-7B49-A630-4583EEB2AF3C}"/>
              </a:ext>
            </a:extLst>
          </p:cNvPr>
          <p:cNvSpPr/>
          <p:nvPr userDrawn="1"/>
        </p:nvSpPr>
        <p:spPr>
          <a:xfrm>
            <a:off x="4730750" y="2743200"/>
            <a:ext cx="4222750" cy="2228850"/>
          </a:xfrm>
          <a:prstGeom prst="roundRect">
            <a:avLst>
              <a:gd name="adj" fmla="val 44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13" name="Rectangle 12">
            <a:extLst>
              <a:ext uri="{FF2B5EF4-FFF2-40B4-BE49-F238E27FC236}">
                <a16:creationId xmlns:a16="http://schemas.microsoft.com/office/drawing/2014/main" id="{9D4E58EF-DD3D-5846-8306-FA76B74F7CB1}"/>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Back Cover Slide - Hexagon Frame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7" name="Text Placeholder 46">
            <a:extLst>
              <a:ext uri="{FF2B5EF4-FFF2-40B4-BE49-F238E27FC236}">
                <a16:creationId xmlns:a16="http://schemas.microsoft.com/office/drawing/2014/main" id="{AC89DE94-99BF-844B-B35D-413C01C7B0E7}"/>
              </a:ext>
            </a:extLst>
          </p:cNvPr>
          <p:cNvSpPr>
            <a:spLocks noGrp="1"/>
          </p:cNvSpPr>
          <p:nvPr>
            <p:ph type="body" sz="quarter" idx="15" hasCustomPrompt="1"/>
          </p:nvPr>
        </p:nvSpPr>
        <p:spPr>
          <a:xfrm>
            <a:off x="4739108" y="3777465"/>
            <a:ext cx="4229100" cy="842964"/>
          </a:xfrm>
        </p:spPr>
        <p:txBody>
          <a:bodyPr lIns="0" anchor="t">
            <a:noAutofit/>
          </a:bodyPr>
          <a:lstStyle>
            <a:lvl1pPr marL="0" marR="0" indent="0" algn="ctr" defTabSz="685783" rtl="0" eaLnBrk="1" fontAlgn="auto" latinLnBrk="0" hangingPunct="1">
              <a:lnSpc>
                <a:spcPct val="150000"/>
              </a:lnSpc>
              <a:spcBef>
                <a:spcPts val="0"/>
              </a:spcBef>
              <a:spcAft>
                <a:spcPts val="0"/>
              </a:spcAft>
              <a:buClrTx/>
              <a:buSzTx/>
              <a:buFont typeface="Arial" panose="020B0604020202020204" pitchFamily="34" charset="0"/>
              <a:buNone/>
              <a:tabLst/>
              <a:defRPr sz="1050" b="0" i="0">
                <a:solidFill>
                  <a:schemeClr val="tx1"/>
                </a:solidFill>
                <a:latin typeface="Palatino Linotype" panose="02040502050505030304" pitchFamily="18" charset="0"/>
              </a:defRPr>
            </a:lvl1pPr>
          </a:lstStyle>
          <a:p>
            <a:r>
              <a:rPr lang="en-US" dirty="0"/>
              <a:t>Presenter Name:</a:t>
            </a:r>
            <a:br>
              <a:rPr lang="en-US" dirty="0"/>
            </a:br>
            <a:r>
              <a:rPr lang="en-US" dirty="0"/>
              <a:t>Presenter Title:</a:t>
            </a:r>
            <a:br>
              <a:rPr lang="en-US" dirty="0"/>
            </a:br>
            <a:r>
              <a:rPr lang="en-US" dirty="0"/>
              <a:t>Contact Info:</a:t>
            </a:r>
          </a:p>
        </p:txBody>
      </p:sp>
      <p:sp>
        <p:nvSpPr>
          <p:cNvPr id="12" name="Picture Placeholder 8">
            <a:extLst>
              <a:ext uri="{FF2B5EF4-FFF2-40B4-BE49-F238E27FC236}">
                <a16:creationId xmlns:a16="http://schemas.microsoft.com/office/drawing/2014/main" id="{15CD6924-C9D7-DF4B-917B-6E7BEE9F7C1F}"/>
              </a:ext>
            </a:extLst>
          </p:cNvPr>
          <p:cNvSpPr>
            <a:spLocks noGrp="1"/>
          </p:cNvSpPr>
          <p:nvPr>
            <p:ph type="pic" sz="quarter" idx="21" hasCustomPrompt="1"/>
          </p:nvPr>
        </p:nvSpPr>
        <p:spPr>
          <a:xfrm>
            <a:off x="196849" y="171450"/>
            <a:ext cx="4222751" cy="4794910"/>
          </a:xfrm>
          <a:custGeom>
            <a:avLst/>
            <a:gdLst>
              <a:gd name="connsiteX0" fmla="*/ 1449285 w 4222751"/>
              <a:gd name="connsiteY0" fmla="*/ 0 h 4794910"/>
              <a:gd name="connsiteX1" fmla="*/ 2438400 w 4222751"/>
              <a:gd name="connsiteY1" fmla="*/ 0 h 4794910"/>
              <a:gd name="connsiteX2" fmla="*/ 2438400 w 4222751"/>
              <a:gd name="connsiteY2" fmla="*/ 1653 h 4794910"/>
              <a:gd name="connsiteX3" fmla="*/ 2773466 w 4222751"/>
              <a:gd name="connsiteY3" fmla="*/ 1653 h 4794910"/>
              <a:gd name="connsiteX4" fmla="*/ 2907983 w 4222751"/>
              <a:gd name="connsiteY4" fmla="*/ 79191 h 4794910"/>
              <a:gd name="connsiteX5" fmla="*/ 4202045 w 4222751"/>
              <a:gd name="connsiteY5" fmla="*/ 2320743 h 4794910"/>
              <a:gd name="connsiteX6" fmla="*/ 4202045 w 4222751"/>
              <a:gd name="connsiteY6" fmla="*/ 2475819 h 4794910"/>
              <a:gd name="connsiteX7" fmla="*/ 2907395 w 4222751"/>
              <a:gd name="connsiteY7" fmla="*/ 4717372 h 4794910"/>
              <a:gd name="connsiteX8" fmla="*/ 2773466 w 4222751"/>
              <a:gd name="connsiteY8" fmla="*/ 4794910 h 4794910"/>
              <a:gd name="connsiteX9" fmla="*/ 1784351 w 4222751"/>
              <a:gd name="connsiteY9" fmla="*/ 4794910 h 4794910"/>
              <a:gd name="connsiteX10" fmla="*/ 1784351 w 4222751"/>
              <a:gd name="connsiteY10" fmla="*/ 4793257 h 4794910"/>
              <a:gd name="connsiteX11" fmla="*/ 1449285 w 4222751"/>
              <a:gd name="connsiteY11" fmla="*/ 4793257 h 4794910"/>
              <a:gd name="connsiteX12" fmla="*/ 1314768 w 4222751"/>
              <a:gd name="connsiteY12" fmla="*/ 4715719 h 4794910"/>
              <a:gd name="connsiteX13" fmla="*/ 20706 w 4222751"/>
              <a:gd name="connsiteY13" fmla="*/ 2474167 h 4794910"/>
              <a:gd name="connsiteX14" fmla="*/ 20706 w 4222751"/>
              <a:gd name="connsiteY14" fmla="*/ 2319091 h 4794910"/>
              <a:gd name="connsiteX15" fmla="*/ 1315356 w 4222751"/>
              <a:gd name="connsiteY15" fmla="*/ 77538 h 4794910"/>
              <a:gd name="connsiteX16" fmla="*/ 1449285 w 4222751"/>
              <a:gd name="connsiteY16" fmla="*/ 0 h 479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751" h="4794910">
                <a:moveTo>
                  <a:pt x="1449285" y="0"/>
                </a:moveTo>
                <a:lnTo>
                  <a:pt x="2438400" y="0"/>
                </a:lnTo>
                <a:lnTo>
                  <a:pt x="2438400" y="1653"/>
                </a:lnTo>
                <a:lnTo>
                  <a:pt x="2773466" y="1653"/>
                </a:lnTo>
                <a:cubicBezTo>
                  <a:pt x="2828683" y="1653"/>
                  <a:pt x="2879787" y="31023"/>
                  <a:pt x="2907983" y="79191"/>
                </a:cubicBezTo>
                <a:lnTo>
                  <a:pt x="4202045" y="2320743"/>
                </a:lnTo>
                <a:cubicBezTo>
                  <a:pt x="4229653" y="2368911"/>
                  <a:pt x="4229653" y="2427652"/>
                  <a:pt x="4202045" y="2475819"/>
                </a:cubicBezTo>
                <a:lnTo>
                  <a:pt x="2907395" y="4717372"/>
                </a:lnTo>
                <a:cubicBezTo>
                  <a:pt x="2879787" y="4764952"/>
                  <a:pt x="2828683" y="4794910"/>
                  <a:pt x="2773466" y="4794910"/>
                </a:cubicBezTo>
                <a:lnTo>
                  <a:pt x="1784351" y="4794910"/>
                </a:lnTo>
                <a:lnTo>
                  <a:pt x="1784351" y="4793257"/>
                </a:lnTo>
                <a:lnTo>
                  <a:pt x="1449285" y="4793257"/>
                </a:lnTo>
                <a:cubicBezTo>
                  <a:pt x="1394068" y="4793257"/>
                  <a:pt x="1342964" y="4763887"/>
                  <a:pt x="1314768" y="4715719"/>
                </a:cubicBezTo>
                <a:lnTo>
                  <a:pt x="20706" y="2474167"/>
                </a:lnTo>
                <a:cubicBezTo>
                  <a:pt x="-6902" y="2425999"/>
                  <a:pt x="-6902" y="2367258"/>
                  <a:pt x="20706" y="2319091"/>
                </a:cubicBezTo>
                <a:lnTo>
                  <a:pt x="1315356" y="77538"/>
                </a:lnTo>
                <a:cubicBezTo>
                  <a:pt x="1342964" y="29958"/>
                  <a:pt x="1394068" y="0"/>
                  <a:pt x="144928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4" name="Title 5">
            <a:extLst>
              <a:ext uri="{FF2B5EF4-FFF2-40B4-BE49-F238E27FC236}">
                <a16:creationId xmlns:a16="http://schemas.microsoft.com/office/drawing/2014/main" id="{77BA094F-35EA-7545-AF12-8FF701576C02}"/>
              </a:ext>
            </a:extLst>
          </p:cNvPr>
          <p:cNvSpPr>
            <a:spLocks noGrp="1"/>
          </p:cNvSpPr>
          <p:nvPr>
            <p:ph type="title" hasCustomPrompt="1"/>
          </p:nvPr>
        </p:nvSpPr>
        <p:spPr>
          <a:xfrm>
            <a:off x="4739109" y="3079856"/>
            <a:ext cx="4237781" cy="690002"/>
          </a:xfrm>
        </p:spPr>
        <p:txBody>
          <a:bodyPr lIns="0" anchor="b"/>
          <a:lstStyle>
            <a:lvl1pPr algn="ctr">
              <a:defRPr sz="3200" b="0" i="0">
                <a:solidFill>
                  <a:schemeClr val="tx1"/>
                </a:solidFill>
                <a:latin typeface="Palatino Linotype" panose="02040502050505030304" pitchFamily="18" charset="0"/>
              </a:defRPr>
            </a:lvl1pPr>
          </a:lstStyle>
          <a:p>
            <a:r>
              <a:rPr lang="en-US" dirty="0"/>
              <a:t>Thank You</a:t>
            </a:r>
          </a:p>
        </p:txBody>
      </p:sp>
      <p:sp>
        <p:nvSpPr>
          <p:cNvPr id="18" name="TextBox 17">
            <a:extLst>
              <a:ext uri="{FF2B5EF4-FFF2-40B4-BE49-F238E27FC236}">
                <a16:creationId xmlns:a16="http://schemas.microsoft.com/office/drawing/2014/main" id="{F5281AC4-C469-CE4C-8BAC-20C6C51D9749}"/>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Salutation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32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Presenter Info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1185770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ack Cover - Notched Frame">
    <p:bg>
      <p:bgPr>
        <a:solidFill>
          <a:schemeClr val="accent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95620CA-3EA4-7C48-A083-A51493C5440E}"/>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52400" y="-433137"/>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Back Cover Slide - Notched Frame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5" name="Picture Placeholder 9">
            <a:extLst>
              <a:ext uri="{FF2B5EF4-FFF2-40B4-BE49-F238E27FC236}">
                <a16:creationId xmlns:a16="http://schemas.microsoft.com/office/drawing/2014/main" id="{636B1B2B-6A5F-AD42-B28C-6E136F1932BA}"/>
              </a:ext>
            </a:extLst>
          </p:cNvPr>
          <p:cNvSpPr>
            <a:spLocks noGrp="1"/>
          </p:cNvSpPr>
          <p:nvPr>
            <p:ph type="pic" sz="quarter" idx="21" hasCustomPrompt="1"/>
          </p:nvPr>
        </p:nvSpPr>
        <p:spPr>
          <a:xfrm>
            <a:off x="196850" y="171449"/>
            <a:ext cx="4222750" cy="4813028"/>
          </a:xfrm>
          <a:custGeom>
            <a:avLst/>
            <a:gdLst>
              <a:gd name="connsiteX0" fmla="*/ 599613 w 4222750"/>
              <a:gd name="connsiteY0" fmla="*/ 0 h 4813028"/>
              <a:gd name="connsiteX1" fmla="*/ 2127250 w 4222750"/>
              <a:gd name="connsiteY1" fmla="*/ 0 h 4813028"/>
              <a:gd name="connsiteX2" fmla="*/ 2717305 w 4222750"/>
              <a:gd name="connsiteY2" fmla="*/ 0 h 4813028"/>
              <a:gd name="connsiteX3" fmla="*/ 3622676 w 4222750"/>
              <a:gd name="connsiteY3" fmla="*/ 0 h 4813028"/>
              <a:gd name="connsiteX4" fmla="*/ 3704970 w 4222750"/>
              <a:gd name="connsiteY4" fmla="*/ 74566 h 4813028"/>
              <a:gd name="connsiteX5" fmla="*/ 4158439 w 4222750"/>
              <a:gd name="connsiteY5" fmla="*/ 516241 h 4813028"/>
              <a:gd name="connsiteX6" fmla="*/ 4158285 w 4222750"/>
              <a:gd name="connsiteY6" fmla="*/ 516138 h 4813028"/>
              <a:gd name="connsiteX7" fmla="*/ 4222750 w 4222750"/>
              <a:gd name="connsiteY7" fmla="*/ 598279 h 4813028"/>
              <a:gd name="connsiteX8" fmla="*/ 4222750 w 4222750"/>
              <a:gd name="connsiteY8" fmla="*/ 4214646 h 4813028"/>
              <a:gd name="connsiteX9" fmla="*/ 4158594 w 4222750"/>
              <a:gd name="connsiteY9" fmla="*/ 4296787 h 4813028"/>
              <a:gd name="connsiteX10" fmla="*/ 3705125 w 4222750"/>
              <a:gd name="connsiteY10" fmla="*/ 4738462 h 4813028"/>
              <a:gd name="connsiteX11" fmla="*/ 3622985 w 4222750"/>
              <a:gd name="connsiteY11" fmla="*/ 4813028 h 4813028"/>
              <a:gd name="connsiteX12" fmla="*/ 2717305 w 4222750"/>
              <a:gd name="connsiteY12" fmla="*/ 4813028 h 4813028"/>
              <a:gd name="connsiteX13" fmla="*/ 2127250 w 4222750"/>
              <a:gd name="connsiteY13" fmla="*/ 4813028 h 4813028"/>
              <a:gd name="connsiteX14" fmla="*/ 599459 w 4222750"/>
              <a:gd name="connsiteY14" fmla="*/ 4813028 h 4813028"/>
              <a:gd name="connsiteX15" fmla="*/ 517628 w 4222750"/>
              <a:gd name="connsiteY15" fmla="*/ 4738462 h 4813028"/>
              <a:gd name="connsiteX16" fmla="*/ 64159 w 4222750"/>
              <a:gd name="connsiteY16" fmla="*/ 4296787 h 4813028"/>
              <a:gd name="connsiteX17" fmla="*/ 3 w 4222750"/>
              <a:gd name="connsiteY17" fmla="*/ 4214646 h 4813028"/>
              <a:gd name="connsiteX18" fmla="*/ 3 w 4222750"/>
              <a:gd name="connsiteY18" fmla="*/ 598279 h 4813028"/>
              <a:gd name="connsiteX19" fmla="*/ 64313 w 4222750"/>
              <a:gd name="connsiteY19" fmla="*/ 516241 h 4813028"/>
              <a:gd name="connsiteX20" fmla="*/ 517782 w 4222750"/>
              <a:gd name="connsiteY20" fmla="*/ 74566 h 4813028"/>
              <a:gd name="connsiteX21" fmla="*/ 599613 w 4222750"/>
              <a:gd name="connsiteY21" fmla="*/ 0 h 48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750" h="4813028">
                <a:moveTo>
                  <a:pt x="599613" y="0"/>
                </a:moveTo>
                <a:lnTo>
                  <a:pt x="2127250" y="0"/>
                </a:lnTo>
                <a:lnTo>
                  <a:pt x="2717305" y="0"/>
                </a:lnTo>
                <a:lnTo>
                  <a:pt x="3622676" y="0"/>
                </a:lnTo>
                <a:cubicBezTo>
                  <a:pt x="3665034" y="429"/>
                  <a:pt x="3700379" y="32457"/>
                  <a:pt x="3704970" y="74566"/>
                </a:cubicBezTo>
                <a:cubicBezTo>
                  <a:pt x="3744597" y="382930"/>
                  <a:pt x="4028943" y="485322"/>
                  <a:pt x="4158439" y="516241"/>
                </a:cubicBezTo>
                <a:lnTo>
                  <a:pt x="4158285" y="516138"/>
                </a:lnTo>
                <a:cubicBezTo>
                  <a:pt x="4196139" y="525383"/>
                  <a:pt x="4222770" y="559311"/>
                  <a:pt x="4222750" y="598279"/>
                </a:cubicBezTo>
                <a:lnTo>
                  <a:pt x="4222750" y="4214646"/>
                </a:lnTo>
                <a:cubicBezTo>
                  <a:pt x="4222914" y="4253563"/>
                  <a:pt x="4196392" y="4287522"/>
                  <a:pt x="4158594" y="4296787"/>
                </a:cubicBezTo>
                <a:cubicBezTo>
                  <a:pt x="4029252" y="4327758"/>
                  <a:pt x="3744907" y="4430099"/>
                  <a:pt x="3705125" y="4738462"/>
                </a:cubicBezTo>
                <a:cubicBezTo>
                  <a:pt x="3699405" y="4780461"/>
                  <a:pt x="3665292" y="4813028"/>
                  <a:pt x="3622985" y="4813028"/>
                </a:cubicBezTo>
                <a:lnTo>
                  <a:pt x="2717305" y="4813028"/>
                </a:lnTo>
                <a:lnTo>
                  <a:pt x="2127250" y="4813028"/>
                </a:lnTo>
                <a:lnTo>
                  <a:pt x="599459" y="4813028"/>
                </a:lnTo>
                <a:cubicBezTo>
                  <a:pt x="557270" y="4812389"/>
                  <a:pt x="522173" y="4780409"/>
                  <a:pt x="517628" y="4738462"/>
                </a:cubicBezTo>
                <a:cubicBezTo>
                  <a:pt x="478001" y="4430099"/>
                  <a:pt x="193655" y="4327706"/>
                  <a:pt x="64159" y="4296787"/>
                </a:cubicBezTo>
                <a:cubicBezTo>
                  <a:pt x="26297" y="4287625"/>
                  <a:pt x="-276" y="4253604"/>
                  <a:pt x="3" y="4214646"/>
                </a:cubicBezTo>
                <a:lnTo>
                  <a:pt x="3" y="598279"/>
                </a:lnTo>
                <a:cubicBezTo>
                  <a:pt x="-98" y="559357"/>
                  <a:pt x="26492" y="525434"/>
                  <a:pt x="64313" y="516241"/>
                </a:cubicBezTo>
                <a:cubicBezTo>
                  <a:pt x="193655" y="485271"/>
                  <a:pt x="478001" y="382930"/>
                  <a:pt x="517782" y="74566"/>
                </a:cubicBezTo>
                <a:cubicBezTo>
                  <a:pt x="522328" y="32619"/>
                  <a:pt x="557425" y="639"/>
                  <a:pt x="59961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9" name="Rectangle 18">
            <a:extLst>
              <a:ext uri="{FF2B5EF4-FFF2-40B4-BE49-F238E27FC236}">
                <a16:creationId xmlns:a16="http://schemas.microsoft.com/office/drawing/2014/main" id="{F8D1B7C5-866A-0447-9F98-E3E1EA384060}"/>
              </a:ext>
            </a:extLst>
          </p:cNvPr>
          <p:cNvSpPr/>
          <p:nvPr userDrawn="1"/>
        </p:nvSpPr>
        <p:spPr>
          <a:xfrm>
            <a:off x="4572000" y="0"/>
            <a:ext cx="4572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20" name="Freeform 19">
            <a:extLst>
              <a:ext uri="{FF2B5EF4-FFF2-40B4-BE49-F238E27FC236}">
                <a16:creationId xmlns:a16="http://schemas.microsoft.com/office/drawing/2014/main" id="{E8FDA05A-9D01-D845-B7D1-60DDC18B7CB3}"/>
              </a:ext>
            </a:extLst>
          </p:cNvPr>
          <p:cNvSpPr/>
          <p:nvPr userDrawn="1"/>
        </p:nvSpPr>
        <p:spPr>
          <a:xfrm>
            <a:off x="4747913" y="193190"/>
            <a:ext cx="4222162" cy="2184349"/>
          </a:xfrm>
          <a:custGeom>
            <a:avLst/>
            <a:gdLst>
              <a:gd name="connsiteX0" fmla="*/ 2076354 w 4222162"/>
              <a:gd name="connsiteY0" fmla="*/ 0 h 2184349"/>
              <a:gd name="connsiteX1" fmla="*/ 4203551 w 4222162"/>
              <a:gd name="connsiteY1" fmla="*/ 675306 h 2184349"/>
              <a:gd name="connsiteX2" fmla="*/ 4222162 w 4222162"/>
              <a:gd name="connsiteY2" fmla="*/ 720145 h 2184349"/>
              <a:gd name="connsiteX3" fmla="*/ 4222162 w 4222162"/>
              <a:gd name="connsiteY3" fmla="*/ 805237 h 2184349"/>
              <a:gd name="connsiteX4" fmla="*/ 4222162 w 4222162"/>
              <a:gd name="connsiteY4" fmla="*/ 1337895 h 2184349"/>
              <a:gd name="connsiteX5" fmla="*/ 4222162 w 4222162"/>
              <a:gd name="connsiteY5" fmla="*/ 1418098 h 2184349"/>
              <a:gd name="connsiteX6" fmla="*/ 4222162 w 4222162"/>
              <a:gd name="connsiteY6" fmla="*/ 1422987 h 2184349"/>
              <a:gd name="connsiteX7" fmla="*/ 4222162 w 4222162"/>
              <a:gd name="connsiteY7" fmla="*/ 1503190 h 2184349"/>
              <a:gd name="connsiteX8" fmla="*/ 4222162 w 4222162"/>
              <a:gd name="connsiteY8" fmla="*/ 2035848 h 2184349"/>
              <a:gd name="connsiteX9" fmla="*/ 4222162 w 4222162"/>
              <a:gd name="connsiteY9" fmla="*/ 2120940 h 2184349"/>
              <a:gd name="connsiteX10" fmla="*/ 4158156 w 4222162"/>
              <a:gd name="connsiteY10" fmla="*/ 2184349 h 2184349"/>
              <a:gd name="connsiteX11" fmla="*/ 64007 w 4222162"/>
              <a:gd name="connsiteY11" fmla="*/ 2184349 h 2184349"/>
              <a:gd name="connsiteX12" fmla="*/ 0 w 4222162"/>
              <a:gd name="connsiteY12" fmla="*/ 2120940 h 2184349"/>
              <a:gd name="connsiteX13" fmla="*/ 0 w 4222162"/>
              <a:gd name="connsiteY13" fmla="*/ 2035848 h 2184349"/>
              <a:gd name="connsiteX14" fmla="*/ 0 w 4222162"/>
              <a:gd name="connsiteY14" fmla="*/ 1503190 h 2184349"/>
              <a:gd name="connsiteX15" fmla="*/ 0 w 4222162"/>
              <a:gd name="connsiteY15" fmla="*/ 1423440 h 2184349"/>
              <a:gd name="connsiteX16" fmla="*/ 0 w 4222162"/>
              <a:gd name="connsiteY16" fmla="*/ 1418098 h 2184349"/>
              <a:gd name="connsiteX17" fmla="*/ 0 w 4222162"/>
              <a:gd name="connsiteY17" fmla="*/ 1338348 h 2184349"/>
              <a:gd name="connsiteX18" fmla="*/ 0 w 4222162"/>
              <a:gd name="connsiteY18" fmla="*/ 805690 h 2184349"/>
              <a:gd name="connsiteX19" fmla="*/ 0 w 4222162"/>
              <a:gd name="connsiteY19" fmla="*/ 720598 h 2184349"/>
              <a:gd name="connsiteX20" fmla="*/ 18158 w 4222162"/>
              <a:gd name="connsiteY20" fmla="*/ 676212 h 2184349"/>
              <a:gd name="connsiteX21" fmla="*/ 2076354 w 4222162"/>
              <a:gd name="connsiteY21" fmla="*/ 0 h 21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162" h="2184349">
                <a:moveTo>
                  <a:pt x="2076354" y="0"/>
                </a:moveTo>
                <a:cubicBezTo>
                  <a:pt x="3457715" y="0"/>
                  <a:pt x="4091425" y="563435"/>
                  <a:pt x="4203551" y="675306"/>
                </a:cubicBezTo>
                <a:cubicBezTo>
                  <a:pt x="4215353" y="687082"/>
                  <a:pt x="4222162" y="703387"/>
                  <a:pt x="4222162" y="720145"/>
                </a:cubicBezTo>
                <a:lnTo>
                  <a:pt x="4222162" y="805237"/>
                </a:lnTo>
                <a:lnTo>
                  <a:pt x="4222162" y="1337895"/>
                </a:lnTo>
                <a:lnTo>
                  <a:pt x="4222162" y="1418098"/>
                </a:lnTo>
                <a:lnTo>
                  <a:pt x="4222162" y="1422987"/>
                </a:lnTo>
                <a:lnTo>
                  <a:pt x="4222162" y="1503190"/>
                </a:lnTo>
                <a:lnTo>
                  <a:pt x="4222162" y="2035848"/>
                </a:lnTo>
                <a:lnTo>
                  <a:pt x="4222162" y="2120940"/>
                </a:lnTo>
                <a:cubicBezTo>
                  <a:pt x="4222162" y="2155815"/>
                  <a:pt x="4193564" y="2184349"/>
                  <a:pt x="4158156" y="2184349"/>
                </a:cubicBezTo>
                <a:lnTo>
                  <a:pt x="64007" y="2184349"/>
                </a:lnTo>
                <a:cubicBezTo>
                  <a:pt x="28599" y="2184349"/>
                  <a:pt x="0" y="2156268"/>
                  <a:pt x="0" y="2120940"/>
                </a:cubicBezTo>
                <a:lnTo>
                  <a:pt x="0" y="2035848"/>
                </a:lnTo>
                <a:lnTo>
                  <a:pt x="0" y="1503190"/>
                </a:lnTo>
                <a:lnTo>
                  <a:pt x="0" y="1423440"/>
                </a:lnTo>
                <a:lnTo>
                  <a:pt x="0" y="1418098"/>
                </a:lnTo>
                <a:lnTo>
                  <a:pt x="0" y="1338348"/>
                </a:lnTo>
                <a:lnTo>
                  <a:pt x="0" y="805690"/>
                </a:lnTo>
                <a:lnTo>
                  <a:pt x="0" y="720598"/>
                </a:lnTo>
                <a:cubicBezTo>
                  <a:pt x="0" y="703840"/>
                  <a:pt x="6355" y="687988"/>
                  <a:pt x="18158" y="676212"/>
                </a:cubicBezTo>
                <a:cubicBezTo>
                  <a:pt x="129375" y="563888"/>
                  <a:pt x="754914" y="0"/>
                  <a:pt x="2076354" y="0"/>
                </a:cubicBezTo>
                <a:close/>
              </a:path>
            </a:pathLst>
          </a:custGeom>
          <a:solidFill>
            <a:schemeClr val="accent1"/>
          </a:solidFill>
          <a:ln w="4539" cap="flat">
            <a:noFill/>
            <a:prstDash val="solid"/>
            <a:miter/>
          </a:ln>
        </p:spPr>
        <p:txBody>
          <a:bodyPr rtlCol="0" anchor="ctr"/>
          <a:lstStyle/>
          <a:p>
            <a:endParaRPr lang="en-US" b="0" i="0" dirty="0">
              <a:latin typeface="Palatino Linotype" panose="02040502050505030304" pitchFamily="18" charset="0"/>
            </a:endParaRPr>
          </a:p>
        </p:txBody>
      </p:sp>
      <p:sp>
        <p:nvSpPr>
          <p:cNvPr id="21" name="Rounded Rectangle 20">
            <a:extLst>
              <a:ext uri="{FF2B5EF4-FFF2-40B4-BE49-F238E27FC236}">
                <a16:creationId xmlns:a16="http://schemas.microsoft.com/office/drawing/2014/main" id="{023279B9-7333-A440-8AAF-FF5CF21D4632}"/>
              </a:ext>
            </a:extLst>
          </p:cNvPr>
          <p:cNvSpPr/>
          <p:nvPr userDrawn="1"/>
        </p:nvSpPr>
        <p:spPr>
          <a:xfrm>
            <a:off x="4730750" y="2743200"/>
            <a:ext cx="4222750" cy="2228850"/>
          </a:xfrm>
          <a:prstGeom prst="roundRect">
            <a:avLst>
              <a:gd name="adj" fmla="val 44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3" name="Text Placeholder 46">
            <a:extLst>
              <a:ext uri="{FF2B5EF4-FFF2-40B4-BE49-F238E27FC236}">
                <a16:creationId xmlns:a16="http://schemas.microsoft.com/office/drawing/2014/main" id="{4A49E5D3-B8BB-C740-A56A-9B5C4445D9BB}"/>
              </a:ext>
            </a:extLst>
          </p:cNvPr>
          <p:cNvSpPr>
            <a:spLocks noGrp="1"/>
          </p:cNvSpPr>
          <p:nvPr>
            <p:ph type="body" sz="quarter" idx="15" hasCustomPrompt="1"/>
          </p:nvPr>
        </p:nvSpPr>
        <p:spPr>
          <a:xfrm>
            <a:off x="4739108" y="3777465"/>
            <a:ext cx="4229100" cy="842964"/>
          </a:xfrm>
        </p:spPr>
        <p:txBody>
          <a:bodyPr lIns="0" anchor="t">
            <a:noAutofit/>
          </a:bodyPr>
          <a:lstStyle>
            <a:lvl1pPr marL="0" marR="0" indent="0" algn="ctr" defTabSz="685783" rtl="0" eaLnBrk="1" fontAlgn="auto" latinLnBrk="0" hangingPunct="1">
              <a:lnSpc>
                <a:spcPct val="150000"/>
              </a:lnSpc>
              <a:spcBef>
                <a:spcPts val="0"/>
              </a:spcBef>
              <a:spcAft>
                <a:spcPts val="0"/>
              </a:spcAft>
              <a:buClrTx/>
              <a:buSzTx/>
              <a:buFont typeface="Arial" panose="020B0604020202020204" pitchFamily="34" charset="0"/>
              <a:buNone/>
              <a:tabLst/>
              <a:defRPr sz="1050" b="0" i="0">
                <a:solidFill>
                  <a:schemeClr val="tx1"/>
                </a:solidFill>
                <a:latin typeface="Palatino Linotype" panose="02040502050505030304" pitchFamily="18" charset="0"/>
              </a:defRPr>
            </a:lvl1pPr>
          </a:lstStyle>
          <a:p>
            <a:r>
              <a:rPr lang="en-US" dirty="0"/>
              <a:t>Presenter Name:</a:t>
            </a:r>
            <a:br>
              <a:rPr lang="en-US" dirty="0"/>
            </a:br>
            <a:r>
              <a:rPr lang="en-US" dirty="0"/>
              <a:t>Presenter Title:</a:t>
            </a:r>
            <a:br>
              <a:rPr lang="en-US" dirty="0"/>
            </a:br>
            <a:r>
              <a:rPr lang="en-US" dirty="0"/>
              <a:t>Contact Info:</a:t>
            </a:r>
          </a:p>
        </p:txBody>
      </p:sp>
      <p:sp>
        <p:nvSpPr>
          <p:cNvPr id="13" name="Title 5">
            <a:extLst>
              <a:ext uri="{FF2B5EF4-FFF2-40B4-BE49-F238E27FC236}">
                <a16:creationId xmlns:a16="http://schemas.microsoft.com/office/drawing/2014/main" id="{05F813E5-29A1-4046-AD3E-F8B502DD65A6}"/>
              </a:ext>
            </a:extLst>
          </p:cNvPr>
          <p:cNvSpPr>
            <a:spLocks noGrp="1"/>
          </p:cNvSpPr>
          <p:nvPr>
            <p:ph type="title" hasCustomPrompt="1"/>
          </p:nvPr>
        </p:nvSpPr>
        <p:spPr>
          <a:xfrm>
            <a:off x="4739109" y="3079856"/>
            <a:ext cx="4237781" cy="690002"/>
          </a:xfrm>
        </p:spPr>
        <p:txBody>
          <a:bodyPr lIns="0" anchor="b"/>
          <a:lstStyle>
            <a:lvl1pPr algn="ctr">
              <a:defRPr sz="3200" b="0" i="0">
                <a:solidFill>
                  <a:schemeClr val="tx1"/>
                </a:solidFill>
                <a:latin typeface="Palatino Linotype" panose="02040502050505030304" pitchFamily="18" charset="0"/>
              </a:defRPr>
            </a:lvl1pPr>
          </a:lstStyle>
          <a:p>
            <a:r>
              <a:rPr lang="en-US" dirty="0"/>
              <a:t>Thank You</a:t>
            </a:r>
          </a:p>
        </p:txBody>
      </p:sp>
      <p:sp>
        <p:nvSpPr>
          <p:cNvPr id="14" name="TextBox 13">
            <a:extLst>
              <a:ext uri="{FF2B5EF4-FFF2-40B4-BE49-F238E27FC236}">
                <a16:creationId xmlns:a16="http://schemas.microsoft.com/office/drawing/2014/main" id="{E9C4F6A0-2981-0B40-9D51-1DE44ADBCC4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Notched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Salutation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32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Presenter Info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516753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ack Cover - Oval Frame">
    <p:bg>
      <p:bgPr>
        <a:solidFill>
          <a:schemeClr val="accent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0587FD6-17A8-6249-B45B-9C5F375313B5}"/>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7"/>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Back Cover Slide - Oval Frame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5" name="Picture Placeholder 9">
            <a:extLst>
              <a:ext uri="{FF2B5EF4-FFF2-40B4-BE49-F238E27FC236}">
                <a16:creationId xmlns:a16="http://schemas.microsoft.com/office/drawing/2014/main" id="{EEEB6EA4-9EDC-1E4E-B43A-74EBEB77E5F8}"/>
              </a:ext>
            </a:extLst>
          </p:cNvPr>
          <p:cNvSpPr>
            <a:spLocks noGrp="1"/>
          </p:cNvSpPr>
          <p:nvPr>
            <p:ph type="pic" sz="quarter" idx="21" hasCustomPrompt="1"/>
          </p:nvPr>
        </p:nvSpPr>
        <p:spPr>
          <a:xfrm>
            <a:off x="190501" y="151551"/>
            <a:ext cx="4229100" cy="4819874"/>
          </a:xfrm>
          <a:custGeom>
            <a:avLst/>
            <a:gdLst>
              <a:gd name="connsiteX0" fmla="*/ 1925395 w 3850789"/>
              <a:gd name="connsiteY0" fmla="*/ 0 h 4819874"/>
              <a:gd name="connsiteX1" fmla="*/ 3850789 w 3850789"/>
              <a:gd name="connsiteY1" fmla="*/ 2409937 h 4819874"/>
              <a:gd name="connsiteX2" fmla="*/ 1925395 w 3850789"/>
              <a:gd name="connsiteY2" fmla="*/ 4819874 h 4819874"/>
              <a:gd name="connsiteX3" fmla="*/ 0 w 3850789"/>
              <a:gd name="connsiteY3" fmla="*/ 2409937 h 4819874"/>
              <a:gd name="connsiteX4" fmla="*/ 1925395 w 3850789"/>
              <a:gd name="connsiteY4" fmla="*/ 0 h 481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789" h="4819874">
                <a:moveTo>
                  <a:pt x="1925395" y="0"/>
                </a:moveTo>
                <a:cubicBezTo>
                  <a:pt x="2988795" y="0"/>
                  <a:pt x="3850789" y="1078832"/>
                  <a:pt x="3850789" y="2409937"/>
                </a:cubicBezTo>
                <a:cubicBezTo>
                  <a:pt x="3850789" y="3741043"/>
                  <a:pt x="2988795" y="4819874"/>
                  <a:pt x="1925395" y="4819874"/>
                </a:cubicBezTo>
                <a:cubicBezTo>
                  <a:pt x="861995" y="4819874"/>
                  <a:pt x="0" y="3741043"/>
                  <a:pt x="0" y="2409937"/>
                </a:cubicBezTo>
                <a:cubicBezTo>
                  <a:pt x="0" y="1078832"/>
                  <a:pt x="861995" y="0"/>
                  <a:pt x="192539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9" name="Rectangle 18">
            <a:extLst>
              <a:ext uri="{FF2B5EF4-FFF2-40B4-BE49-F238E27FC236}">
                <a16:creationId xmlns:a16="http://schemas.microsoft.com/office/drawing/2014/main" id="{1FECBE2D-8B4B-D149-81F4-F3E8CDF52A75}"/>
              </a:ext>
            </a:extLst>
          </p:cNvPr>
          <p:cNvSpPr/>
          <p:nvPr userDrawn="1"/>
        </p:nvSpPr>
        <p:spPr>
          <a:xfrm>
            <a:off x="4572000" y="0"/>
            <a:ext cx="4572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20" name="Freeform 19">
            <a:extLst>
              <a:ext uri="{FF2B5EF4-FFF2-40B4-BE49-F238E27FC236}">
                <a16:creationId xmlns:a16="http://schemas.microsoft.com/office/drawing/2014/main" id="{00E162F1-94F9-BD41-B4AE-5196E1C66D24}"/>
              </a:ext>
            </a:extLst>
          </p:cNvPr>
          <p:cNvSpPr/>
          <p:nvPr userDrawn="1"/>
        </p:nvSpPr>
        <p:spPr>
          <a:xfrm>
            <a:off x="4747913" y="193190"/>
            <a:ext cx="4222162" cy="2184349"/>
          </a:xfrm>
          <a:custGeom>
            <a:avLst/>
            <a:gdLst>
              <a:gd name="connsiteX0" fmla="*/ 2076354 w 4222162"/>
              <a:gd name="connsiteY0" fmla="*/ 0 h 2184349"/>
              <a:gd name="connsiteX1" fmla="*/ 4203551 w 4222162"/>
              <a:gd name="connsiteY1" fmla="*/ 675306 h 2184349"/>
              <a:gd name="connsiteX2" fmla="*/ 4222162 w 4222162"/>
              <a:gd name="connsiteY2" fmla="*/ 720145 h 2184349"/>
              <a:gd name="connsiteX3" fmla="*/ 4222162 w 4222162"/>
              <a:gd name="connsiteY3" fmla="*/ 805237 h 2184349"/>
              <a:gd name="connsiteX4" fmla="*/ 4222162 w 4222162"/>
              <a:gd name="connsiteY4" fmla="*/ 1337895 h 2184349"/>
              <a:gd name="connsiteX5" fmla="*/ 4222162 w 4222162"/>
              <a:gd name="connsiteY5" fmla="*/ 1418098 h 2184349"/>
              <a:gd name="connsiteX6" fmla="*/ 4222162 w 4222162"/>
              <a:gd name="connsiteY6" fmla="*/ 1422987 h 2184349"/>
              <a:gd name="connsiteX7" fmla="*/ 4222162 w 4222162"/>
              <a:gd name="connsiteY7" fmla="*/ 1503190 h 2184349"/>
              <a:gd name="connsiteX8" fmla="*/ 4222162 w 4222162"/>
              <a:gd name="connsiteY8" fmla="*/ 2035848 h 2184349"/>
              <a:gd name="connsiteX9" fmla="*/ 4222162 w 4222162"/>
              <a:gd name="connsiteY9" fmla="*/ 2120940 h 2184349"/>
              <a:gd name="connsiteX10" fmla="*/ 4158156 w 4222162"/>
              <a:gd name="connsiteY10" fmla="*/ 2184349 h 2184349"/>
              <a:gd name="connsiteX11" fmla="*/ 64007 w 4222162"/>
              <a:gd name="connsiteY11" fmla="*/ 2184349 h 2184349"/>
              <a:gd name="connsiteX12" fmla="*/ 0 w 4222162"/>
              <a:gd name="connsiteY12" fmla="*/ 2120940 h 2184349"/>
              <a:gd name="connsiteX13" fmla="*/ 0 w 4222162"/>
              <a:gd name="connsiteY13" fmla="*/ 2035848 h 2184349"/>
              <a:gd name="connsiteX14" fmla="*/ 0 w 4222162"/>
              <a:gd name="connsiteY14" fmla="*/ 1503190 h 2184349"/>
              <a:gd name="connsiteX15" fmla="*/ 0 w 4222162"/>
              <a:gd name="connsiteY15" fmla="*/ 1423440 h 2184349"/>
              <a:gd name="connsiteX16" fmla="*/ 0 w 4222162"/>
              <a:gd name="connsiteY16" fmla="*/ 1418098 h 2184349"/>
              <a:gd name="connsiteX17" fmla="*/ 0 w 4222162"/>
              <a:gd name="connsiteY17" fmla="*/ 1338348 h 2184349"/>
              <a:gd name="connsiteX18" fmla="*/ 0 w 4222162"/>
              <a:gd name="connsiteY18" fmla="*/ 805690 h 2184349"/>
              <a:gd name="connsiteX19" fmla="*/ 0 w 4222162"/>
              <a:gd name="connsiteY19" fmla="*/ 720598 h 2184349"/>
              <a:gd name="connsiteX20" fmla="*/ 18158 w 4222162"/>
              <a:gd name="connsiteY20" fmla="*/ 676212 h 2184349"/>
              <a:gd name="connsiteX21" fmla="*/ 2076354 w 4222162"/>
              <a:gd name="connsiteY21" fmla="*/ 0 h 21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162" h="2184349">
                <a:moveTo>
                  <a:pt x="2076354" y="0"/>
                </a:moveTo>
                <a:cubicBezTo>
                  <a:pt x="3457715" y="0"/>
                  <a:pt x="4091425" y="563435"/>
                  <a:pt x="4203551" y="675306"/>
                </a:cubicBezTo>
                <a:cubicBezTo>
                  <a:pt x="4215353" y="687082"/>
                  <a:pt x="4222162" y="703387"/>
                  <a:pt x="4222162" y="720145"/>
                </a:cubicBezTo>
                <a:lnTo>
                  <a:pt x="4222162" y="805237"/>
                </a:lnTo>
                <a:lnTo>
                  <a:pt x="4222162" y="1337895"/>
                </a:lnTo>
                <a:lnTo>
                  <a:pt x="4222162" y="1418098"/>
                </a:lnTo>
                <a:lnTo>
                  <a:pt x="4222162" y="1422987"/>
                </a:lnTo>
                <a:lnTo>
                  <a:pt x="4222162" y="1503190"/>
                </a:lnTo>
                <a:lnTo>
                  <a:pt x="4222162" y="2035848"/>
                </a:lnTo>
                <a:lnTo>
                  <a:pt x="4222162" y="2120940"/>
                </a:lnTo>
                <a:cubicBezTo>
                  <a:pt x="4222162" y="2155815"/>
                  <a:pt x="4193564" y="2184349"/>
                  <a:pt x="4158156" y="2184349"/>
                </a:cubicBezTo>
                <a:lnTo>
                  <a:pt x="64007" y="2184349"/>
                </a:lnTo>
                <a:cubicBezTo>
                  <a:pt x="28599" y="2184349"/>
                  <a:pt x="0" y="2156268"/>
                  <a:pt x="0" y="2120940"/>
                </a:cubicBezTo>
                <a:lnTo>
                  <a:pt x="0" y="2035848"/>
                </a:lnTo>
                <a:lnTo>
                  <a:pt x="0" y="1503190"/>
                </a:lnTo>
                <a:lnTo>
                  <a:pt x="0" y="1423440"/>
                </a:lnTo>
                <a:lnTo>
                  <a:pt x="0" y="1418098"/>
                </a:lnTo>
                <a:lnTo>
                  <a:pt x="0" y="1338348"/>
                </a:lnTo>
                <a:lnTo>
                  <a:pt x="0" y="805690"/>
                </a:lnTo>
                <a:lnTo>
                  <a:pt x="0" y="720598"/>
                </a:lnTo>
                <a:cubicBezTo>
                  <a:pt x="0" y="703840"/>
                  <a:pt x="6355" y="687988"/>
                  <a:pt x="18158" y="676212"/>
                </a:cubicBezTo>
                <a:cubicBezTo>
                  <a:pt x="129375" y="563888"/>
                  <a:pt x="754914" y="0"/>
                  <a:pt x="2076354" y="0"/>
                </a:cubicBezTo>
                <a:close/>
              </a:path>
            </a:pathLst>
          </a:custGeom>
          <a:solidFill>
            <a:schemeClr val="accent1"/>
          </a:solidFill>
          <a:ln w="4539" cap="flat">
            <a:noFill/>
            <a:prstDash val="solid"/>
            <a:miter/>
          </a:ln>
        </p:spPr>
        <p:txBody>
          <a:bodyPr rtlCol="0" anchor="ctr"/>
          <a:lstStyle/>
          <a:p>
            <a:endParaRPr lang="en-US" b="0" i="0" dirty="0">
              <a:latin typeface="Palatino Linotype" panose="02040502050505030304" pitchFamily="18" charset="0"/>
            </a:endParaRPr>
          </a:p>
        </p:txBody>
      </p:sp>
      <p:sp>
        <p:nvSpPr>
          <p:cNvPr id="21" name="Rounded Rectangle 20">
            <a:extLst>
              <a:ext uri="{FF2B5EF4-FFF2-40B4-BE49-F238E27FC236}">
                <a16:creationId xmlns:a16="http://schemas.microsoft.com/office/drawing/2014/main" id="{D40EB2FA-B786-BE44-B490-BC257D7D16E2}"/>
              </a:ext>
            </a:extLst>
          </p:cNvPr>
          <p:cNvSpPr/>
          <p:nvPr userDrawn="1"/>
        </p:nvSpPr>
        <p:spPr>
          <a:xfrm>
            <a:off x="4730750" y="2743200"/>
            <a:ext cx="4222750" cy="2228850"/>
          </a:xfrm>
          <a:prstGeom prst="roundRect">
            <a:avLst>
              <a:gd name="adj" fmla="val 44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2" name="Title 5">
            <a:extLst>
              <a:ext uri="{FF2B5EF4-FFF2-40B4-BE49-F238E27FC236}">
                <a16:creationId xmlns:a16="http://schemas.microsoft.com/office/drawing/2014/main" id="{530A3B54-32E4-2744-950D-45C6311D682B}"/>
              </a:ext>
            </a:extLst>
          </p:cNvPr>
          <p:cNvSpPr>
            <a:spLocks noGrp="1"/>
          </p:cNvSpPr>
          <p:nvPr>
            <p:ph type="title" hasCustomPrompt="1"/>
          </p:nvPr>
        </p:nvSpPr>
        <p:spPr>
          <a:xfrm>
            <a:off x="4739109" y="3079856"/>
            <a:ext cx="4237781" cy="690002"/>
          </a:xfrm>
        </p:spPr>
        <p:txBody>
          <a:bodyPr lIns="0" anchor="b"/>
          <a:lstStyle>
            <a:lvl1pPr algn="ctr">
              <a:defRPr sz="3200" b="0" i="0">
                <a:solidFill>
                  <a:schemeClr val="tx1"/>
                </a:solidFill>
                <a:latin typeface="Palatino Linotype" panose="02040502050505030304" pitchFamily="18" charset="0"/>
              </a:defRPr>
            </a:lvl1pPr>
          </a:lstStyle>
          <a:p>
            <a:r>
              <a:rPr lang="en-US" dirty="0"/>
              <a:t>Thank You</a:t>
            </a:r>
          </a:p>
        </p:txBody>
      </p:sp>
      <p:sp>
        <p:nvSpPr>
          <p:cNvPr id="23" name="Text Placeholder 46">
            <a:extLst>
              <a:ext uri="{FF2B5EF4-FFF2-40B4-BE49-F238E27FC236}">
                <a16:creationId xmlns:a16="http://schemas.microsoft.com/office/drawing/2014/main" id="{51C6153B-41D6-3E46-9C48-C30B941A5D59}"/>
              </a:ext>
            </a:extLst>
          </p:cNvPr>
          <p:cNvSpPr>
            <a:spLocks noGrp="1"/>
          </p:cNvSpPr>
          <p:nvPr>
            <p:ph type="body" sz="quarter" idx="15" hasCustomPrompt="1"/>
          </p:nvPr>
        </p:nvSpPr>
        <p:spPr>
          <a:xfrm>
            <a:off x="4739108" y="3777465"/>
            <a:ext cx="4229100" cy="842964"/>
          </a:xfrm>
        </p:spPr>
        <p:txBody>
          <a:bodyPr lIns="0" anchor="t">
            <a:noAutofit/>
          </a:bodyPr>
          <a:lstStyle>
            <a:lvl1pPr marL="0" marR="0" indent="0" algn="ctr" defTabSz="685783" rtl="0" eaLnBrk="1" fontAlgn="auto" latinLnBrk="0" hangingPunct="1">
              <a:lnSpc>
                <a:spcPct val="150000"/>
              </a:lnSpc>
              <a:spcBef>
                <a:spcPts val="0"/>
              </a:spcBef>
              <a:spcAft>
                <a:spcPts val="0"/>
              </a:spcAft>
              <a:buClrTx/>
              <a:buSzTx/>
              <a:buFont typeface="Arial" panose="020B0604020202020204" pitchFamily="34" charset="0"/>
              <a:buNone/>
              <a:tabLst/>
              <a:defRPr sz="1050" b="0" i="0">
                <a:solidFill>
                  <a:schemeClr val="tx1"/>
                </a:solidFill>
                <a:latin typeface="Palatino Linotype" panose="02040502050505030304" pitchFamily="18" charset="0"/>
              </a:defRPr>
            </a:lvl1pPr>
          </a:lstStyle>
          <a:p>
            <a:r>
              <a:rPr lang="en-US" dirty="0"/>
              <a:t>Presenter Name:</a:t>
            </a:r>
            <a:br>
              <a:rPr lang="en-US" dirty="0"/>
            </a:br>
            <a:r>
              <a:rPr lang="en-US" dirty="0"/>
              <a:t>Presenter Title:</a:t>
            </a:r>
            <a:br>
              <a:rPr lang="en-US" dirty="0"/>
            </a:br>
            <a:r>
              <a:rPr lang="en-US" dirty="0"/>
              <a:t>Contact Info:</a:t>
            </a:r>
          </a:p>
        </p:txBody>
      </p:sp>
      <p:sp>
        <p:nvSpPr>
          <p:cNvPr id="13" name="TextBox 12">
            <a:extLst>
              <a:ext uri="{FF2B5EF4-FFF2-40B4-BE49-F238E27FC236}">
                <a16:creationId xmlns:a16="http://schemas.microsoft.com/office/drawing/2014/main" id="{62DDBA89-7652-A447-836F-A033349E6B43}"/>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Oval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Salutation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32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Presenter Info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675760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Back Cover - Diamond Frame">
    <p:bg>
      <p:bgPr>
        <a:solidFill>
          <a:schemeClr val="accent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0587FD6-17A8-6249-B45B-9C5F375313B5}"/>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7"/>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Back Cover Slide - Diamond Frame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9" name="Rectangle 18">
            <a:extLst>
              <a:ext uri="{FF2B5EF4-FFF2-40B4-BE49-F238E27FC236}">
                <a16:creationId xmlns:a16="http://schemas.microsoft.com/office/drawing/2014/main" id="{1FECBE2D-8B4B-D149-81F4-F3E8CDF52A75}"/>
              </a:ext>
            </a:extLst>
          </p:cNvPr>
          <p:cNvSpPr/>
          <p:nvPr userDrawn="1"/>
        </p:nvSpPr>
        <p:spPr>
          <a:xfrm>
            <a:off x="4572000" y="0"/>
            <a:ext cx="4572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20" name="Freeform 19">
            <a:extLst>
              <a:ext uri="{FF2B5EF4-FFF2-40B4-BE49-F238E27FC236}">
                <a16:creationId xmlns:a16="http://schemas.microsoft.com/office/drawing/2014/main" id="{00E162F1-94F9-BD41-B4AE-5196E1C66D24}"/>
              </a:ext>
            </a:extLst>
          </p:cNvPr>
          <p:cNvSpPr/>
          <p:nvPr userDrawn="1"/>
        </p:nvSpPr>
        <p:spPr>
          <a:xfrm>
            <a:off x="4747913" y="193190"/>
            <a:ext cx="4222162" cy="2184349"/>
          </a:xfrm>
          <a:custGeom>
            <a:avLst/>
            <a:gdLst>
              <a:gd name="connsiteX0" fmla="*/ 2076354 w 4222162"/>
              <a:gd name="connsiteY0" fmla="*/ 0 h 2184349"/>
              <a:gd name="connsiteX1" fmla="*/ 4203551 w 4222162"/>
              <a:gd name="connsiteY1" fmla="*/ 675306 h 2184349"/>
              <a:gd name="connsiteX2" fmla="*/ 4222162 w 4222162"/>
              <a:gd name="connsiteY2" fmla="*/ 720145 h 2184349"/>
              <a:gd name="connsiteX3" fmla="*/ 4222162 w 4222162"/>
              <a:gd name="connsiteY3" fmla="*/ 805237 h 2184349"/>
              <a:gd name="connsiteX4" fmla="*/ 4222162 w 4222162"/>
              <a:gd name="connsiteY4" fmla="*/ 1337895 h 2184349"/>
              <a:gd name="connsiteX5" fmla="*/ 4222162 w 4222162"/>
              <a:gd name="connsiteY5" fmla="*/ 1418098 h 2184349"/>
              <a:gd name="connsiteX6" fmla="*/ 4222162 w 4222162"/>
              <a:gd name="connsiteY6" fmla="*/ 1422987 h 2184349"/>
              <a:gd name="connsiteX7" fmla="*/ 4222162 w 4222162"/>
              <a:gd name="connsiteY7" fmla="*/ 1503190 h 2184349"/>
              <a:gd name="connsiteX8" fmla="*/ 4222162 w 4222162"/>
              <a:gd name="connsiteY8" fmla="*/ 2035848 h 2184349"/>
              <a:gd name="connsiteX9" fmla="*/ 4222162 w 4222162"/>
              <a:gd name="connsiteY9" fmla="*/ 2120940 h 2184349"/>
              <a:gd name="connsiteX10" fmla="*/ 4158156 w 4222162"/>
              <a:gd name="connsiteY10" fmla="*/ 2184349 h 2184349"/>
              <a:gd name="connsiteX11" fmla="*/ 64007 w 4222162"/>
              <a:gd name="connsiteY11" fmla="*/ 2184349 h 2184349"/>
              <a:gd name="connsiteX12" fmla="*/ 0 w 4222162"/>
              <a:gd name="connsiteY12" fmla="*/ 2120940 h 2184349"/>
              <a:gd name="connsiteX13" fmla="*/ 0 w 4222162"/>
              <a:gd name="connsiteY13" fmla="*/ 2035848 h 2184349"/>
              <a:gd name="connsiteX14" fmla="*/ 0 w 4222162"/>
              <a:gd name="connsiteY14" fmla="*/ 1503190 h 2184349"/>
              <a:gd name="connsiteX15" fmla="*/ 0 w 4222162"/>
              <a:gd name="connsiteY15" fmla="*/ 1423440 h 2184349"/>
              <a:gd name="connsiteX16" fmla="*/ 0 w 4222162"/>
              <a:gd name="connsiteY16" fmla="*/ 1418098 h 2184349"/>
              <a:gd name="connsiteX17" fmla="*/ 0 w 4222162"/>
              <a:gd name="connsiteY17" fmla="*/ 1338348 h 2184349"/>
              <a:gd name="connsiteX18" fmla="*/ 0 w 4222162"/>
              <a:gd name="connsiteY18" fmla="*/ 805690 h 2184349"/>
              <a:gd name="connsiteX19" fmla="*/ 0 w 4222162"/>
              <a:gd name="connsiteY19" fmla="*/ 720598 h 2184349"/>
              <a:gd name="connsiteX20" fmla="*/ 18158 w 4222162"/>
              <a:gd name="connsiteY20" fmla="*/ 676212 h 2184349"/>
              <a:gd name="connsiteX21" fmla="*/ 2076354 w 4222162"/>
              <a:gd name="connsiteY21" fmla="*/ 0 h 21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162" h="2184349">
                <a:moveTo>
                  <a:pt x="2076354" y="0"/>
                </a:moveTo>
                <a:cubicBezTo>
                  <a:pt x="3457715" y="0"/>
                  <a:pt x="4091425" y="563435"/>
                  <a:pt x="4203551" y="675306"/>
                </a:cubicBezTo>
                <a:cubicBezTo>
                  <a:pt x="4215353" y="687082"/>
                  <a:pt x="4222162" y="703387"/>
                  <a:pt x="4222162" y="720145"/>
                </a:cubicBezTo>
                <a:lnTo>
                  <a:pt x="4222162" y="805237"/>
                </a:lnTo>
                <a:lnTo>
                  <a:pt x="4222162" y="1337895"/>
                </a:lnTo>
                <a:lnTo>
                  <a:pt x="4222162" y="1418098"/>
                </a:lnTo>
                <a:lnTo>
                  <a:pt x="4222162" y="1422987"/>
                </a:lnTo>
                <a:lnTo>
                  <a:pt x="4222162" y="1503190"/>
                </a:lnTo>
                <a:lnTo>
                  <a:pt x="4222162" y="2035848"/>
                </a:lnTo>
                <a:lnTo>
                  <a:pt x="4222162" y="2120940"/>
                </a:lnTo>
                <a:cubicBezTo>
                  <a:pt x="4222162" y="2155815"/>
                  <a:pt x="4193564" y="2184349"/>
                  <a:pt x="4158156" y="2184349"/>
                </a:cubicBezTo>
                <a:lnTo>
                  <a:pt x="64007" y="2184349"/>
                </a:lnTo>
                <a:cubicBezTo>
                  <a:pt x="28599" y="2184349"/>
                  <a:pt x="0" y="2156268"/>
                  <a:pt x="0" y="2120940"/>
                </a:cubicBezTo>
                <a:lnTo>
                  <a:pt x="0" y="2035848"/>
                </a:lnTo>
                <a:lnTo>
                  <a:pt x="0" y="1503190"/>
                </a:lnTo>
                <a:lnTo>
                  <a:pt x="0" y="1423440"/>
                </a:lnTo>
                <a:lnTo>
                  <a:pt x="0" y="1418098"/>
                </a:lnTo>
                <a:lnTo>
                  <a:pt x="0" y="1338348"/>
                </a:lnTo>
                <a:lnTo>
                  <a:pt x="0" y="805690"/>
                </a:lnTo>
                <a:lnTo>
                  <a:pt x="0" y="720598"/>
                </a:lnTo>
                <a:cubicBezTo>
                  <a:pt x="0" y="703840"/>
                  <a:pt x="6355" y="687988"/>
                  <a:pt x="18158" y="676212"/>
                </a:cubicBezTo>
                <a:cubicBezTo>
                  <a:pt x="129375" y="563888"/>
                  <a:pt x="754914" y="0"/>
                  <a:pt x="2076354" y="0"/>
                </a:cubicBezTo>
                <a:close/>
              </a:path>
            </a:pathLst>
          </a:custGeom>
          <a:solidFill>
            <a:schemeClr val="accent1"/>
          </a:solidFill>
          <a:ln w="4539" cap="flat">
            <a:noFill/>
            <a:prstDash val="solid"/>
            <a:miter/>
          </a:ln>
        </p:spPr>
        <p:txBody>
          <a:bodyPr rtlCol="0" anchor="ctr"/>
          <a:lstStyle/>
          <a:p>
            <a:endParaRPr lang="en-US" b="0" i="0" dirty="0">
              <a:latin typeface="Palatino Linotype" panose="02040502050505030304" pitchFamily="18" charset="0"/>
            </a:endParaRPr>
          </a:p>
        </p:txBody>
      </p:sp>
      <p:sp>
        <p:nvSpPr>
          <p:cNvPr id="21" name="Rounded Rectangle 20">
            <a:extLst>
              <a:ext uri="{FF2B5EF4-FFF2-40B4-BE49-F238E27FC236}">
                <a16:creationId xmlns:a16="http://schemas.microsoft.com/office/drawing/2014/main" id="{D40EB2FA-B786-BE44-B490-BC257D7D16E2}"/>
              </a:ext>
            </a:extLst>
          </p:cNvPr>
          <p:cNvSpPr/>
          <p:nvPr userDrawn="1"/>
        </p:nvSpPr>
        <p:spPr>
          <a:xfrm>
            <a:off x="4730750" y="2743200"/>
            <a:ext cx="4222750" cy="2228850"/>
          </a:xfrm>
          <a:prstGeom prst="roundRect">
            <a:avLst>
              <a:gd name="adj" fmla="val 44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3" name="Text Placeholder 46">
            <a:extLst>
              <a:ext uri="{FF2B5EF4-FFF2-40B4-BE49-F238E27FC236}">
                <a16:creationId xmlns:a16="http://schemas.microsoft.com/office/drawing/2014/main" id="{51C6153B-41D6-3E46-9C48-C30B941A5D59}"/>
              </a:ext>
            </a:extLst>
          </p:cNvPr>
          <p:cNvSpPr>
            <a:spLocks noGrp="1"/>
          </p:cNvSpPr>
          <p:nvPr>
            <p:ph type="body" sz="quarter" idx="15" hasCustomPrompt="1"/>
          </p:nvPr>
        </p:nvSpPr>
        <p:spPr>
          <a:xfrm>
            <a:off x="4739108" y="3777465"/>
            <a:ext cx="4229100" cy="842964"/>
          </a:xfrm>
        </p:spPr>
        <p:txBody>
          <a:bodyPr lIns="0" anchor="t">
            <a:noAutofit/>
          </a:bodyPr>
          <a:lstStyle>
            <a:lvl1pPr marL="0" marR="0" indent="0" algn="ctr" defTabSz="685783" rtl="0" eaLnBrk="1" fontAlgn="auto" latinLnBrk="0" hangingPunct="1">
              <a:lnSpc>
                <a:spcPct val="150000"/>
              </a:lnSpc>
              <a:spcBef>
                <a:spcPts val="0"/>
              </a:spcBef>
              <a:spcAft>
                <a:spcPts val="0"/>
              </a:spcAft>
              <a:buClrTx/>
              <a:buSzTx/>
              <a:buFont typeface="Arial" panose="020B0604020202020204" pitchFamily="34" charset="0"/>
              <a:buNone/>
              <a:tabLst/>
              <a:defRPr sz="1050" b="0" i="0">
                <a:solidFill>
                  <a:schemeClr val="tx1"/>
                </a:solidFill>
                <a:latin typeface="Palatino Linotype" panose="02040502050505030304" pitchFamily="18" charset="0"/>
              </a:defRPr>
            </a:lvl1pPr>
          </a:lstStyle>
          <a:p>
            <a:r>
              <a:rPr lang="en-US" dirty="0"/>
              <a:t>Presenter Name:</a:t>
            </a:r>
            <a:br>
              <a:rPr lang="en-US" dirty="0"/>
            </a:br>
            <a:r>
              <a:rPr lang="en-US" dirty="0"/>
              <a:t>Presenter Title:</a:t>
            </a:r>
            <a:br>
              <a:rPr lang="en-US" dirty="0"/>
            </a:br>
            <a:r>
              <a:rPr lang="en-US" dirty="0"/>
              <a:t>Contact Info:</a:t>
            </a:r>
          </a:p>
        </p:txBody>
      </p:sp>
      <p:sp>
        <p:nvSpPr>
          <p:cNvPr id="14" name="Picture Placeholder 9">
            <a:extLst>
              <a:ext uri="{FF2B5EF4-FFF2-40B4-BE49-F238E27FC236}">
                <a16:creationId xmlns:a16="http://schemas.microsoft.com/office/drawing/2014/main" id="{361F03FA-4917-5545-818F-CCC6FD6D0BF1}"/>
              </a:ext>
            </a:extLst>
          </p:cNvPr>
          <p:cNvSpPr>
            <a:spLocks noGrp="1"/>
          </p:cNvSpPr>
          <p:nvPr>
            <p:ph type="pic" sz="quarter" idx="21" hasCustomPrompt="1"/>
          </p:nvPr>
        </p:nvSpPr>
        <p:spPr>
          <a:xfrm>
            <a:off x="183423" y="181229"/>
            <a:ext cx="4205154" cy="4841054"/>
          </a:xfrm>
          <a:custGeom>
            <a:avLst/>
            <a:gdLst>
              <a:gd name="connsiteX0" fmla="*/ 2126598 w 4205154"/>
              <a:gd name="connsiteY0" fmla="*/ 729 h 4841054"/>
              <a:gd name="connsiteX1" fmla="*/ 2171044 w 4205154"/>
              <a:gd name="connsiteY1" fmla="*/ 23951 h 4841054"/>
              <a:gd name="connsiteX2" fmla="*/ 4191844 w 4205154"/>
              <a:gd name="connsiteY2" fmla="*/ 2385667 h 4841054"/>
              <a:gd name="connsiteX3" fmla="*/ 4191844 w 4205154"/>
              <a:gd name="connsiteY3" fmla="*/ 2455725 h 4841054"/>
              <a:gd name="connsiteX4" fmla="*/ 2170432 w 4205154"/>
              <a:gd name="connsiteY4" fmla="*/ 4817441 h 4841054"/>
              <a:gd name="connsiteX5" fmla="*/ 2155744 w 4205154"/>
              <a:gd name="connsiteY5" fmla="*/ 4829895 h 4841054"/>
              <a:gd name="connsiteX6" fmla="*/ 2060273 w 4205154"/>
              <a:gd name="connsiteY6" fmla="*/ 4817441 h 4841054"/>
              <a:gd name="connsiteX7" fmla="*/ 13770 w 4205154"/>
              <a:gd name="connsiteY7" fmla="*/ 2460395 h 4841054"/>
              <a:gd name="connsiteX8" fmla="*/ 13770 w 4205154"/>
              <a:gd name="connsiteY8" fmla="*/ 2389819 h 4841054"/>
              <a:gd name="connsiteX9" fmla="*/ 2060273 w 4205154"/>
              <a:gd name="connsiteY9" fmla="*/ 23951 h 4841054"/>
              <a:gd name="connsiteX10" fmla="*/ 2076185 w 4205154"/>
              <a:gd name="connsiteY10" fmla="*/ 10978 h 4841054"/>
              <a:gd name="connsiteX11" fmla="*/ 2126598 w 4205154"/>
              <a:gd name="connsiteY11" fmla="*/ 729 h 48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5154" h="4841054">
                <a:moveTo>
                  <a:pt x="2126598" y="729"/>
                </a:moveTo>
                <a:cubicBezTo>
                  <a:pt x="2143810" y="3064"/>
                  <a:pt x="2160028" y="10978"/>
                  <a:pt x="2171044" y="23951"/>
                </a:cubicBezTo>
                <a:lnTo>
                  <a:pt x="4191844" y="2385667"/>
                </a:lnTo>
                <a:cubicBezTo>
                  <a:pt x="4209591" y="2406425"/>
                  <a:pt x="4209591" y="2434967"/>
                  <a:pt x="4191844" y="2455725"/>
                </a:cubicBezTo>
                <a:lnTo>
                  <a:pt x="2170432" y="4817441"/>
                </a:lnTo>
                <a:cubicBezTo>
                  <a:pt x="2166148" y="4822111"/>
                  <a:pt x="2161252" y="4826263"/>
                  <a:pt x="2155744" y="4829895"/>
                </a:cubicBezTo>
                <a:cubicBezTo>
                  <a:pt x="2125145" y="4848577"/>
                  <a:pt x="2082305" y="4843388"/>
                  <a:pt x="2060273" y="4817441"/>
                </a:cubicBezTo>
                <a:lnTo>
                  <a:pt x="13770" y="2460395"/>
                </a:lnTo>
                <a:cubicBezTo>
                  <a:pt x="-4590" y="2439637"/>
                  <a:pt x="-4590" y="2411095"/>
                  <a:pt x="13770" y="2389819"/>
                </a:cubicBezTo>
                <a:lnTo>
                  <a:pt x="2060273" y="23951"/>
                </a:lnTo>
                <a:cubicBezTo>
                  <a:pt x="2065169" y="19281"/>
                  <a:pt x="2070065" y="14610"/>
                  <a:pt x="2076185" y="10978"/>
                </a:cubicBezTo>
                <a:cubicBezTo>
                  <a:pt x="2091179" y="1637"/>
                  <a:pt x="2109386" y="-1606"/>
                  <a:pt x="2126598" y="729"/>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3" name="Title 5">
            <a:extLst>
              <a:ext uri="{FF2B5EF4-FFF2-40B4-BE49-F238E27FC236}">
                <a16:creationId xmlns:a16="http://schemas.microsoft.com/office/drawing/2014/main" id="{85C6F856-2BF4-4748-84F9-D3313E92FDE6}"/>
              </a:ext>
            </a:extLst>
          </p:cNvPr>
          <p:cNvSpPr>
            <a:spLocks noGrp="1"/>
          </p:cNvSpPr>
          <p:nvPr>
            <p:ph type="title" hasCustomPrompt="1"/>
          </p:nvPr>
        </p:nvSpPr>
        <p:spPr>
          <a:xfrm>
            <a:off x="4739109" y="3079856"/>
            <a:ext cx="4237781" cy="690002"/>
          </a:xfrm>
        </p:spPr>
        <p:txBody>
          <a:bodyPr lIns="0" anchor="b"/>
          <a:lstStyle>
            <a:lvl1pPr algn="ctr">
              <a:defRPr sz="3200" b="0" i="0">
                <a:solidFill>
                  <a:schemeClr val="tx1"/>
                </a:solidFill>
                <a:latin typeface="Palatino Linotype" panose="02040502050505030304" pitchFamily="18" charset="0"/>
              </a:defRPr>
            </a:lvl1pPr>
          </a:lstStyle>
          <a:p>
            <a:r>
              <a:rPr lang="en-US" dirty="0"/>
              <a:t>Thank You</a:t>
            </a:r>
          </a:p>
        </p:txBody>
      </p:sp>
      <p:sp>
        <p:nvSpPr>
          <p:cNvPr id="15" name="TextBox 14">
            <a:extLst>
              <a:ext uri="{FF2B5EF4-FFF2-40B4-BE49-F238E27FC236}">
                <a16:creationId xmlns:a16="http://schemas.microsoft.com/office/drawing/2014/main" id="{38ADF16F-7023-574E-AC1D-A657DC737EA3}"/>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Diamond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Salutation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32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Presenter Info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637668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Back Cover - Arch Frame">
    <p:bg>
      <p:bgPr>
        <a:solidFill>
          <a:schemeClr val="accent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6A94FD83-4DDC-134A-A50E-F4A6574F214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7"/>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Back Cover Slide - Arch Frame</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5" name="Picture Placeholder 9">
            <a:extLst>
              <a:ext uri="{FF2B5EF4-FFF2-40B4-BE49-F238E27FC236}">
                <a16:creationId xmlns:a16="http://schemas.microsoft.com/office/drawing/2014/main" id="{DB036761-1C06-C143-B069-08A410CFA184}"/>
              </a:ext>
            </a:extLst>
          </p:cNvPr>
          <p:cNvSpPr>
            <a:spLocks noGrp="1"/>
          </p:cNvSpPr>
          <p:nvPr>
            <p:ph type="pic" sz="quarter" idx="21" hasCustomPrompt="1"/>
          </p:nvPr>
        </p:nvSpPr>
        <p:spPr>
          <a:xfrm>
            <a:off x="243679" y="194893"/>
            <a:ext cx="4175921" cy="4767985"/>
          </a:xfrm>
          <a:custGeom>
            <a:avLst/>
            <a:gdLst>
              <a:gd name="connsiteX0" fmla="*/ 2087706 w 4175921"/>
              <a:gd name="connsiteY0" fmla="*/ 0 h 4767985"/>
              <a:gd name="connsiteX1" fmla="*/ 4175921 w 4175921"/>
              <a:gd name="connsiteY1" fmla="*/ 2084337 h 4767985"/>
              <a:gd name="connsiteX2" fmla="*/ 4175412 w 4175921"/>
              <a:gd name="connsiteY2" fmla="*/ 2084337 h 4767985"/>
              <a:gd name="connsiteX3" fmla="*/ 4175412 w 4175921"/>
              <a:gd name="connsiteY3" fmla="*/ 4641600 h 4767985"/>
              <a:gd name="connsiteX4" fmla="*/ 4049038 w 4175921"/>
              <a:gd name="connsiteY4" fmla="*/ 4767985 h 4767985"/>
              <a:gd name="connsiteX5" fmla="*/ 126883 w 4175921"/>
              <a:gd name="connsiteY5" fmla="*/ 4767985 h 4767985"/>
              <a:gd name="connsiteX6" fmla="*/ 510 w 4175921"/>
              <a:gd name="connsiteY6" fmla="*/ 4641600 h 4767985"/>
              <a:gd name="connsiteX7" fmla="*/ 0 w 4175921"/>
              <a:gd name="connsiteY7" fmla="*/ 2084337 h 4767985"/>
              <a:gd name="connsiteX8" fmla="*/ 2087706 w 4175921"/>
              <a:gd name="connsiteY8" fmla="*/ 0 h 476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921" h="4767985">
                <a:moveTo>
                  <a:pt x="2087706" y="0"/>
                </a:moveTo>
                <a:cubicBezTo>
                  <a:pt x="3240862" y="0"/>
                  <a:pt x="4175921" y="933110"/>
                  <a:pt x="4175921" y="2084337"/>
                </a:cubicBezTo>
                <a:lnTo>
                  <a:pt x="4175412" y="2084337"/>
                </a:lnTo>
                <a:lnTo>
                  <a:pt x="4175412" y="4641600"/>
                </a:lnTo>
                <a:cubicBezTo>
                  <a:pt x="4175412" y="4711417"/>
                  <a:pt x="4118850" y="4767985"/>
                  <a:pt x="4049038" y="4767985"/>
                </a:cubicBezTo>
                <a:lnTo>
                  <a:pt x="126883" y="4767985"/>
                </a:lnTo>
                <a:cubicBezTo>
                  <a:pt x="57072" y="4767985"/>
                  <a:pt x="510" y="4711417"/>
                  <a:pt x="510" y="4641600"/>
                </a:cubicBezTo>
                <a:lnTo>
                  <a:pt x="0" y="2084337"/>
                </a:lnTo>
                <a:cubicBezTo>
                  <a:pt x="0" y="933110"/>
                  <a:pt x="934550" y="0"/>
                  <a:pt x="2087706"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9" name="Rectangle 18">
            <a:extLst>
              <a:ext uri="{FF2B5EF4-FFF2-40B4-BE49-F238E27FC236}">
                <a16:creationId xmlns:a16="http://schemas.microsoft.com/office/drawing/2014/main" id="{59CE07E8-832C-064B-A1C6-A1B16C8C8096}"/>
              </a:ext>
            </a:extLst>
          </p:cNvPr>
          <p:cNvSpPr/>
          <p:nvPr userDrawn="1"/>
        </p:nvSpPr>
        <p:spPr>
          <a:xfrm>
            <a:off x="4572000" y="0"/>
            <a:ext cx="4572000" cy="2571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20" name="Freeform 19">
            <a:extLst>
              <a:ext uri="{FF2B5EF4-FFF2-40B4-BE49-F238E27FC236}">
                <a16:creationId xmlns:a16="http://schemas.microsoft.com/office/drawing/2014/main" id="{8A11F0F8-67CE-8546-8BC4-04BCD2C83D4E}"/>
              </a:ext>
            </a:extLst>
          </p:cNvPr>
          <p:cNvSpPr/>
          <p:nvPr userDrawn="1"/>
        </p:nvSpPr>
        <p:spPr>
          <a:xfrm>
            <a:off x="4747913" y="193190"/>
            <a:ext cx="4222162" cy="2184349"/>
          </a:xfrm>
          <a:custGeom>
            <a:avLst/>
            <a:gdLst>
              <a:gd name="connsiteX0" fmla="*/ 2076354 w 4222162"/>
              <a:gd name="connsiteY0" fmla="*/ 0 h 2184349"/>
              <a:gd name="connsiteX1" fmla="*/ 4203551 w 4222162"/>
              <a:gd name="connsiteY1" fmla="*/ 675306 h 2184349"/>
              <a:gd name="connsiteX2" fmla="*/ 4222162 w 4222162"/>
              <a:gd name="connsiteY2" fmla="*/ 720145 h 2184349"/>
              <a:gd name="connsiteX3" fmla="*/ 4222162 w 4222162"/>
              <a:gd name="connsiteY3" fmla="*/ 805237 h 2184349"/>
              <a:gd name="connsiteX4" fmla="*/ 4222162 w 4222162"/>
              <a:gd name="connsiteY4" fmla="*/ 1337895 h 2184349"/>
              <a:gd name="connsiteX5" fmla="*/ 4222162 w 4222162"/>
              <a:gd name="connsiteY5" fmla="*/ 1418098 h 2184349"/>
              <a:gd name="connsiteX6" fmla="*/ 4222162 w 4222162"/>
              <a:gd name="connsiteY6" fmla="*/ 1422987 h 2184349"/>
              <a:gd name="connsiteX7" fmla="*/ 4222162 w 4222162"/>
              <a:gd name="connsiteY7" fmla="*/ 1503190 h 2184349"/>
              <a:gd name="connsiteX8" fmla="*/ 4222162 w 4222162"/>
              <a:gd name="connsiteY8" fmla="*/ 2035848 h 2184349"/>
              <a:gd name="connsiteX9" fmla="*/ 4222162 w 4222162"/>
              <a:gd name="connsiteY9" fmla="*/ 2120940 h 2184349"/>
              <a:gd name="connsiteX10" fmla="*/ 4158156 w 4222162"/>
              <a:gd name="connsiteY10" fmla="*/ 2184349 h 2184349"/>
              <a:gd name="connsiteX11" fmla="*/ 64007 w 4222162"/>
              <a:gd name="connsiteY11" fmla="*/ 2184349 h 2184349"/>
              <a:gd name="connsiteX12" fmla="*/ 0 w 4222162"/>
              <a:gd name="connsiteY12" fmla="*/ 2120940 h 2184349"/>
              <a:gd name="connsiteX13" fmla="*/ 0 w 4222162"/>
              <a:gd name="connsiteY13" fmla="*/ 2035848 h 2184349"/>
              <a:gd name="connsiteX14" fmla="*/ 0 w 4222162"/>
              <a:gd name="connsiteY14" fmla="*/ 1503190 h 2184349"/>
              <a:gd name="connsiteX15" fmla="*/ 0 w 4222162"/>
              <a:gd name="connsiteY15" fmla="*/ 1423440 h 2184349"/>
              <a:gd name="connsiteX16" fmla="*/ 0 w 4222162"/>
              <a:gd name="connsiteY16" fmla="*/ 1418098 h 2184349"/>
              <a:gd name="connsiteX17" fmla="*/ 0 w 4222162"/>
              <a:gd name="connsiteY17" fmla="*/ 1338348 h 2184349"/>
              <a:gd name="connsiteX18" fmla="*/ 0 w 4222162"/>
              <a:gd name="connsiteY18" fmla="*/ 805690 h 2184349"/>
              <a:gd name="connsiteX19" fmla="*/ 0 w 4222162"/>
              <a:gd name="connsiteY19" fmla="*/ 720598 h 2184349"/>
              <a:gd name="connsiteX20" fmla="*/ 18158 w 4222162"/>
              <a:gd name="connsiteY20" fmla="*/ 676212 h 2184349"/>
              <a:gd name="connsiteX21" fmla="*/ 2076354 w 4222162"/>
              <a:gd name="connsiteY21" fmla="*/ 0 h 21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162" h="2184349">
                <a:moveTo>
                  <a:pt x="2076354" y="0"/>
                </a:moveTo>
                <a:cubicBezTo>
                  <a:pt x="3457715" y="0"/>
                  <a:pt x="4091425" y="563435"/>
                  <a:pt x="4203551" y="675306"/>
                </a:cubicBezTo>
                <a:cubicBezTo>
                  <a:pt x="4215353" y="687082"/>
                  <a:pt x="4222162" y="703387"/>
                  <a:pt x="4222162" y="720145"/>
                </a:cubicBezTo>
                <a:lnTo>
                  <a:pt x="4222162" y="805237"/>
                </a:lnTo>
                <a:lnTo>
                  <a:pt x="4222162" y="1337895"/>
                </a:lnTo>
                <a:lnTo>
                  <a:pt x="4222162" y="1418098"/>
                </a:lnTo>
                <a:lnTo>
                  <a:pt x="4222162" y="1422987"/>
                </a:lnTo>
                <a:lnTo>
                  <a:pt x="4222162" y="1503190"/>
                </a:lnTo>
                <a:lnTo>
                  <a:pt x="4222162" y="2035848"/>
                </a:lnTo>
                <a:lnTo>
                  <a:pt x="4222162" y="2120940"/>
                </a:lnTo>
                <a:cubicBezTo>
                  <a:pt x="4222162" y="2155815"/>
                  <a:pt x="4193564" y="2184349"/>
                  <a:pt x="4158156" y="2184349"/>
                </a:cubicBezTo>
                <a:lnTo>
                  <a:pt x="64007" y="2184349"/>
                </a:lnTo>
                <a:cubicBezTo>
                  <a:pt x="28599" y="2184349"/>
                  <a:pt x="0" y="2156268"/>
                  <a:pt x="0" y="2120940"/>
                </a:cubicBezTo>
                <a:lnTo>
                  <a:pt x="0" y="2035848"/>
                </a:lnTo>
                <a:lnTo>
                  <a:pt x="0" y="1503190"/>
                </a:lnTo>
                <a:lnTo>
                  <a:pt x="0" y="1423440"/>
                </a:lnTo>
                <a:lnTo>
                  <a:pt x="0" y="1418098"/>
                </a:lnTo>
                <a:lnTo>
                  <a:pt x="0" y="1338348"/>
                </a:lnTo>
                <a:lnTo>
                  <a:pt x="0" y="805690"/>
                </a:lnTo>
                <a:lnTo>
                  <a:pt x="0" y="720598"/>
                </a:lnTo>
                <a:cubicBezTo>
                  <a:pt x="0" y="703840"/>
                  <a:pt x="6355" y="687988"/>
                  <a:pt x="18158" y="676212"/>
                </a:cubicBezTo>
                <a:cubicBezTo>
                  <a:pt x="129375" y="563888"/>
                  <a:pt x="754914" y="0"/>
                  <a:pt x="2076354" y="0"/>
                </a:cubicBezTo>
                <a:close/>
              </a:path>
            </a:pathLst>
          </a:custGeom>
          <a:solidFill>
            <a:schemeClr val="accent1"/>
          </a:solidFill>
          <a:ln w="4539" cap="flat">
            <a:noFill/>
            <a:prstDash val="solid"/>
            <a:miter/>
          </a:ln>
        </p:spPr>
        <p:txBody>
          <a:bodyPr rtlCol="0" anchor="ctr"/>
          <a:lstStyle/>
          <a:p>
            <a:endParaRPr lang="en-US" b="0" i="0" dirty="0">
              <a:latin typeface="Palatino Linotype" panose="02040502050505030304" pitchFamily="18" charset="0"/>
            </a:endParaRPr>
          </a:p>
        </p:txBody>
      </p:sp>
      <p:sp>
        <p:nvSpPr>
          <p:cNvPr id="21" name="Rounded Rectangle 20">
            <a:extLst>
              <a:ext uri="{FF2B5EF4-FFF2-40B4-BE49-F238E27FC236}">
                <a16:creationId xmlns:a16="http://schemas.microsoft.com/office/drawing/2014/main" id="{424E0484-0BF3-CD4A-98C7-61A201DFD6F9}"/>
              </a:ext>
            </a:extLst>
          </p:cNvPr>
          <p:cNvSpPr/>
          <p:nvPr userDrawn="1"/>
        </p:nvSpPr>
        <p:spPr>
          <a:xfrm>
            <a:off x="4730750" y="2743200"/>
            <a:ext cx="4222750" cy="2228850"/>
          </a:xfrm>
          <a:prstGeom prst="roundRect">
            <a:avLst>
              <a:gd name="adj" fmla="val 44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3" name="Text Placeholder 46">
            <a:extLst>
              <a:ext uri="{FF2B5EF4-FFF2-40B4-BE49-F238E27FC236}">
                <a16:creationId xmlns:a16="http://schemas.microsoft.com/office/drawing/2014/main" id="{5DDD72E8-75E9-5240-A7ED-D4443494F7D8}"/>
              </a:ext>
            </a:extLst>
          </p:cNvPr>
          <p:cNvSpPr>
            <a:spLocks noGrp="1"/>
          </p:cNvSpPr>
          <p:nvPr>
            <p:ph type="body" sz="quarter" idx="15" hasCustomPrompt="1"/>
          </p:nvPr>
        </p:nvSpPr>
        <p:spPr>
          <a:xfrm>
            <a:off x="4739108" y="3777465"/>
            <a:ext cx="4229100" cy="842964"/>
          </a:xfrm>
        </p:spPr>
        <p:txBody>
          <a:bodyPr lIns="0" anchor="t">
            <a:noAutofit/>
          </a:bodyPr>
          <a:lstStyle>
            <a:lvl1pPr marL="0" marR="0" indent="0" algn="ctr" defTabSz="685783" rtl="0" eaLnBrk="1" fontAlgn="auto" latinLnBrk="0" hangingPunct="1">
              <a:lnSpc>
                <a:spcPct val="150000"/>
              </a:lnSpc>
              <a:spcBef>
                <a:spcPts val="0"/>
              </a:spcBef>
              <a:spcAft>
                <a:spcPts val="0"/>
              </a:spcAft>
              <a:buClrTx/>
              <a:buSzTx/>
              <a:buFont typeface="Arial" panose="020B0604020202020204" pitchFamily="34" charset="0"/>
              <a:buNone/>
              <a:tabLst/>
              <a:defRPr sz="1050" b="0" i="0">
                <a:solidFill>
                  <a:schemeClr val="tx1"/>
                </a:solidFill>
                <a:latin typeface="Palatino Linotype" panose="02040502050505030304" pitchFamily="18" charset="0"/>
              </a:defRPr>
            </a:lvl1pPr>
          </a:lstStyle>
          <a:p>
            <a:r>
              <a:rPr lang="en-US" dirty="0"/>
              <a:t>Presenter Name:</a:t>
            </a:r>
            <a:br>
              <a:rPr lang="en-US" dirty="0"/>
            </a:br>
            <a:r>
              <a:rPr lang="en-US" dirty="0"/>
              <a:t>Presenter Title:</a:t>
            </a:r>
            <a:br>
              <a:rPr lang="en-US" dirty="0"/>
            </a:br>
            <a:r>
              <a:rPr lang="en-US" dirty="0"/>
              <a:t>Contact Info:</a:t>
            </a:r>
          </a:p>
        </p:txBody>
      </p:sp>
      <p:sp>
        <p:nvSpPr>
          <p:cNvPr id="14" name="Title 5">
            <a:extLst>
              <a:ext uri="{FF2B5EF4-FFF2-40B4-BE49-F238E27FC236}">
                <a16:creationId xmlns:a16="http://schemas.microsoft.com/office/drawing/2014/main" id="{1A0F404E-08F0-8D47-9394-9876CA8609ED}"/>
              </a:ext>
            </a:extLst>
          </p:cNvPr>
          <p:cNvSpPr>
            <a:spLocks noGrp="1"/>
          </p:cNvSpPr>
          <p:nvPr>
            <p:ph type="title" hasCustomPrompt="1"/>
          </p:nvPr>
        </p:nvSpPr>
        <p:spPr>
          <a:xfrm>
            <a:off x="4739109" y="3079856"/>
            <a:ext cx="4237781" cy="690002"/>
          </a:xfrm>
        </p:spPr>
        <p:txBody>
          <a:bodyPr lIns="0" anchor="b"/>
          <a:lstStyle>
            <a:lvl1pPr algn="ctr">
              <a:defRPr sz="3200" b="0" i="0">
                <a:solidFill>
                  <a:schemeClr val="tx1"/>
                </a:solidFill>
                <a:latin typeface="Palatino Linotype" panose="02040502050505030304" pitchFamily="18" charset="0"/>
              </a:defRPr>
            </a:lvl1pPr>
          </a:lstStyle>
          <a:p>
            <a:r>
              <a:rPr lang="en-US" dirty="0"/>
              <a:t>Thank You</a:t>
            </a:r>
          </a:p>
        </p:txBody>
      </p:sp>
      <p:sp>
        <p:nvSpPr>
          <p:cNvPr id="16" name="TextBox 15">
            <a:extLst>
              <a:ext uri="{FF2B5EF4-FFF2-40B4-BE49-F238E27FC236}">
                <a16:creationId xmlns:a16="http://schemas.microsoft.com/office/drawing/2014/main" id="{D39DEF92-D646-A54C-9023-4094659B416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Arch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Salutation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32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Presenter Info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1520964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69ED499-CA3A-AF4E-8CF2-1B9CA3903D94}"/>
              </a:ext>
            </a:extLst>
          </p:cNvPr>
          <p:cNvSpPr>
            <a:spLocks noGrp="1"/>
          </p:cNvSpPr>
          <p:nvPr>
            <p:ph type="sldNum" sz="quarter" idx="10"/>
          </p:nvPr>
        </p:nvSpPr>
        <p:spPr/>
        <p:txBody>
          <a:bodyPr/>
          <a:lstStyle>
            <a:lvl1pPr>
              <a:defRPr b="0" i="0">
                <a:latin typeface="Palatino Linotype" panose="02040502050505030304" pitchFamily="18" charset="0"/>
              </a:defRPr>
            </a:lvl1pPr>
          </a:lstStyle>
          <a:p>
            <a:fld id="{7691CCDB-B024-8747-B233-CAD1CBC7A901}" type="slidenum">
              <a:rPr lang="en-US" smtClean="0"/>
              <a:pPr/>
              <a:t>‹#›</a:t>
            </a:fld>
            <a:endParaRPr lang="en-US" dirty="0"/>
          </a:p>
        </p:txBody>
      </p:sp>
      <p:sp>
        <p:nvSpPr>
          <p:cNvPr id="4" name="Footer Placeholder 3">
            <a:extLst>
              <a:ext uri="{FF2B5EF4-FFF2-40B4-BE49-F238E27FC236}">
                <a16:creationId xmlns:a16="http://schemas.microsoft.com/office/drawing/2014/main" id="{85484806-7E81-5E43-911C-AC2B6D039613}"/>
              </a:ext>
            </a:extLst>
          </p:cNvPr>
          <p:cNvSpPr>
            <a:spLocks noGrp="1"/>
          </p:cNvSpPr>
          <p:nvPr>
            <p:ph type="ftr" sz="quarter" idx="11"/>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9" name="Rounded Rectangle 8">
            <a:extLst>
              <a:ext uri="{FF2B5EF4-FFF2-40B4-BE49-F238E27FC236}">
                <a16:creationId xmlns:a16="http://schemas.microsoft.com/office/drawing/2014/main" id="{DFE5ADAA-BA61-114D-AF70-D9759172C38A}"/>
              </a:ext>
            </a:extLst>
          </p:cNvPr>
          <p:cNvSpPr/>
          <p:nvPr userDrawn="1"/>
        </p:nvSpPr>
        <p:spPr>
          <a:xfrm>
            <a:off x="2209800" y="4600909"/>
            <a:ext cx="4724400" cy="325120"/>
          </a:xfrm>
          <a:prstGeom prst="roundRect">
            <a:avLst>
              <a:gd name="adj" fmla="val 1152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11" name="Text Placeholder 2">
            <a:extLst>
              <a:ext uri="{FF2B5EF4-FFF2-40B4-BE49-F238E27FC236}">
                <a16:creationId xmlns:a16="http://schemas.microsoft.com/office/drawing/2014/main" id="{8F792445-A5CC-F34D-9ED0-F26D0F63AC75}"/>
              </a:ext>
            </a:extLst>
          </p:cNvPr>
          <p:cNvSpPr txBox="1">
            <a:spLocks/>
          </p:cNvSpPr>
          <p:nvPr userDrawn="1"/>
        </p:nvSpPr>
        <p:spPr>
          <a:xfrm>
            <a:off x="568758" y="4209162"/>
            <a:ext cx="3444411" cy="257175"/>
          </a:xfrm>
          <a:prstGeom prst="rect">
            <a:avLst/>
          </a:prstGeom>
        </p:spPr>
        <p:txBody>
          <a:bodyPr vert="horz" lIns="91440" tIns="45720" rIns="91440" bIns="45720" rtlCol="0" anchor="b">
            <a:noAutofit/>
          </a:bodyPr>
          <a:lstStyle>
            <a:lvl1pPr marL="0" indent="0" algn="l" defTabSz="685783" rtl="0" eaLnBrk="1" latinLnBrk="0" hangingPunct="1">
              <a:lnSpc>
                <a:spcPct val="100000"/>
              </a:lnSpc>
              <a:spcBef>
                <a:spcPts val="750"/>
              </a:spcBef>
              <a:buFont typeface="Arial" panose="020B0604020202020204" pitchFamily="34" charset="0"/>
              <a:buNone/>
              <a:defRPr sz="1000" b="0" i="0" kern="1200">
                <a:solidFill>
                  <a:schemeClr val="tx1"/>
                </a:solidFill>
                <a:latin typeface="Girl Scout Display Light" panose="02020003000000000000"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Girl Scout Display Light" panose="02020003000000000000"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Girl Scout Display Light" panose="02020003000000000000"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b="1" i="0" dirty="0">
                <a:solidFill>
                  <a:srgbClr val="FF0000"/>
                </a:solidFill>
                <a:latin typeface="Palatino Linotype" panose="02040502050505030304" pitchFamily="18" charset="0"/>
              </a:rPr>
              <a:t>UNDER NO CIRCUMSTANCES SHOULD YOU APPLY TEXT ON TOP OF OR WITHIN THE TREFOIL SHAPE</a:t>
            </a:r>
          </a:p>
        </p:txBody>
      </p:sp>
      <p:pic>
        <p:nvPicPr>
          <p:cNvPr id="14" name="Graphic 13">
            <a:extLst>
              <a:ext uri="{FF2B5EF4-FFF2-40B4-BE49-F238E27FC236}">
                <a16:creationId xmlns:a16="http://schemas.microsoft.com/office/drawing/2014/main" id="{2A42C327-5107-E44A-B6FD-25169218982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55768" y="1126811"/>
            <a:ext cx="3070390" cy="2877671"/>
          </a:xfrm>
          <a:prstGeom prst="rect">
            <a:avLst/>
          </a:prstGeom>
        </p:spPr>
      </p:pic>
      <p:pic>
        <p:nvPicPr>
          <p:cNvPr id="15" name="Graphic 14">
            <a:extLst>
              <a:ext uri="{FF2B5EF4-FFF2-40B4-BE49-F238E27FC236}">
                <a16:creationId xmlns:a16="http://schemas.microsoft.com/office/drawing/2014/main" id="{59BD70CD-F689-5346-91E4-45F8AFB0359A}"/>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406086" y="1654964"/>
            <a:ext cx="685323" cy="777874"/>
          </a:xfrm>
          <a:prstGeom prst="rect">
            <a:avLst/>
          </a:prstGeom>
        </p:spPr>
      </p:pic>
      <p:pic>
        <p:nvPicPr>
          <p:cNvPr id="16" name="Graphic 15">
            <a:extLst>
              <a:ext uri="{FF2B5EF4-FFF2-40B4-BE49-F238E27FC236}">
                <a16:creationId xmlns:a16="http://schemas.microsoft.com/office/drawing/2014/main" id="{280FF40C-CA02-0245-909D-42433D99C525}"/>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399636" y="698265"/>
            <a:ext cx="777874" cy="777874"/>
          </a:xfrm>
          <a:prstGeom prst="rect">
            <a:avLst/>
          </a:prstGeom>
        </p:spPr>
      </p:pic>
      <p:pic>
        <p:nvPicPr>
          <p:cNvPr id="17" name="Graphic 16">
            <a:extLst>
              <a:ext uri="{FF2B5EF4-FFF2-40B4-BE49-F238E27FC236}">
                <a16:creationId xmlns:a16="http://schemas.microsoft.com/office/drawing/2014/main" id="{31DCBC83-3E80-744D-8A63-024002BCA860}"/>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449120" y="698265"/>
            <a:ext cx="572064" cy="777874"/>
          </a:xfrm>
          <a:prstGeom prst="rect">
            <a:avLst/>
          </a:prstGeom>
        </p:spPr>
      </p:pic>
      <p:pic>
        <p:nvPicPr>
          <p:cNvPr id="18" name="Graphic 17">
            <a:extLst>
              <a:ext uri="{FF2B5EF4-FFF2-40B4-BE49-F238E27FC236}">
                <a16:creationId xmlns:a16="http://schemas.microsoft.com/office/drawing/2014/main" id="{2935DB4E-C3FB-284F-BB90-4FD0149CE511}"/>
              </a:ext>
            </a:extLst>
          </p:cNvPr>
          <p:cNvPicPr>
            <a:picLocks noChangeAspect="1"/>
          </p:cNvPicPr>
          <p:nvPr userDrawn="1"/>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512110" y="698265"/>
            <a:ext cx="777874" cy="777874"/>
          </a:xfrm>
          <a:prstGeom prst="rect">
            <a:avLst/>
          </a:prstGeom>
        </p:spPr>
      </p:pic>
      <p:pic>
        <p:nvPicPr>
          <p:cNvPr id="19" name="Graphic 18">
            <a:extLst>
              <a:ext uri="{FF2B5EF4-FFF2-40B4-BE49-F238E27FC236}">
                <a16:creationId xmlns:a16="http://schemas.microsoft.com/office/drawing/2014/main" id="{C72BEEA8-3086-3D4C-8491-58424E398EAA}"/>
              </a:ext>
            </a:extLst>
          </p:cNvPr>
          <p:cNvPicPr>
            <a:picLocks noChangeAspect="1"/>
          </p:cNvPicPr>
          <p:nvPr userDrawn="1"/>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7651099" y="698265"/>
            <a:ext cx="624057" cy="777874"/>
          </a:xfrm>
          <a:prstGeom prst="rect">
            <a:avLst/>
          </a:prstGeom>
        </p:spPr>
      </p:pic>
      <p:pic>
        <p:nvPicPr>
          <p:cNvPr id="20" name="Graphic 19">
            <a:extLst>
              <a:ext uri="{FF2B5EF4-FFF2-40B4-BE49-F238E27FC236}">
                <a16:creationId xmlns:a16="http://schemas.microsoft.com/office/drawing/2014/main" id="{55B63742-BDE1-2D46-9675-0603912D352F}"/>
              </a:ext>
            </a:extLst>
          </p:cNvPr>
          <p:cNvPicPr>
            <a:picLocks noChangeAspect="1"/>
          </p:cNvPicPr>
          <p:nvPr userDrawn="1"/>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404260" y="1815116"/>
            <a:ext cx="777874" cy="468052"/>
          </a:xfrm>
          <a:prstGeom prst="rect">
            <a:avLst/>
          </a:prstGeom>
        </p:spPr>
      </p:pic>
      <p:pic>
        <p:nvPicPr>
          <p:cNvPr id="21" name="Graphic 20">
            <a:extLst>
              <a:ext uri="{FF2B5EF4-FFF2-40B4-BE49-F238E27FC236}">
                <a16:creationId xmlns:a16="http://schemas.microsoft.com/office/drawing/2014/main" id="{37A540E8-693B-9C4D-8B4E-0B700CEF629E}"/>
              </a:ext>
            </a:extLst>
          </p:cNvPr>
          <p:cNvPicPr>
            <a:picLocks noChangeAspect="1"/>
          </p:cNvPicPr>
          <p:nvPr userDrawn="1"/>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7646667" y="1654964"/>
            <a:ext cx="625633" cy="777874"/>
          </a:xfrm>
          <a:prstGeom prst="rect">
            <a:avLst/>
          </a:prstGeom>
        </p:spPr>
      </p:pic>
      <p:pic>
        <p:nvPicPr>
          <p:cNvPr id="22" name="Graphic 21">
            <a:extLst>
              <a:ext uri="{FF2B5EF4-FFF2-40B4-BE49-F238E27FC236}">
                <a16:creationId xmlns:a16="http://schemas.microsoft.com/office/drawing/2014/main" id="{0913CF30-80AA-AC41-A733-0B6146023AF8}"/>
              </a:ext>
            </a:extLst>
          </p:cNvPr>
          <p:cNvPicPr>
            <a:picLocks noChangeAspect="1"/>
          </p:cNvPicPr>
          <p:nvPr userDrawn="1"/>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6512110" y="1816544"/>
            <a:ext cx="777874" cy="490061"/>
          </a:xfrm>
          <a:prstGeom prst="rect">
            <a:avLst/>
          </a:prstGeom>
        </p:spPr>
      </p:pic>
      <p:pic>
        <p:nvPicPr>
          <p:cNvPr id="23" name="Graphic 22">
            <a:extLst>
              <a:ext uri="{FF2B5EF4-FFF2-40B4-BE49-F238E27FC236}">
                <a16:creationId xmlns:a16="http://schemas.microsoft.com/office/drawing/2014/main" id="{1B1038DB-EDD6-FD4D-9804-6AC07986C29C}"/>
              </a:ext>
            </a:extLst>
          </p:cNvPr>
          <p:cNvPicPr>
            <a:picLocks noChangeAspect="1"/>
          </p:cNvPicPr>
          <p:nvPr userDrawn="1"/>
        </p:nvPicPr>
        <p: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4359292" y="2613571"/>
            <a:ext cx="777874" cy="777874"/>
          </a:xfrm>
          <a:prstGeom prst="rect">
            <a:avLst/>
          </a:prstGeom>
        </p:spPr>
      </p:pic>
      <p:pic>
        <p:nvPicPr>
          <p:cNvPr id="24" name="Graphic 23">
            <a:extLst>
              <a:ext uri="{FF2B5EF4-FFF2-40B4-BE49-F238E27FC236}">
                <a16:creationId xmlns:a16="http://schemas.microsoft.com/office/drawing/2014/main" id="{87FDD43F-C450-4C49-A5FF-F41C91A91F7C}"/>
              </a:ext>
            </a:extLst>
          </p:cNvPr>
          <p:cNvPicPr>
            <a:picLocks noChangeAspect="1"/>
          </p:cNvPicPr>
          <p:nvPr userDrawn="1"/>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5411074" y="2586401"/>
            <a:ext cx="777874" cy="777874"/>
          </a:xfrm>
          <a:prstGeom prst="rect">
            <a:avLst/>
          </a:prstGeom>
        </p:spPr>
      </p:pic>
      <p:pic>
        <p:nvPicPr>
          <p:cNvPr id="25" name="Graphic 24">
            <a:extLst>
              <a:ext uri="{FF2B5EF4-FFF2-40B4-BE49-F238E27FC236}">
                <a16:creationId xmlns:a16="http://schemas.microsoft.com/office/drawing/2014/main" id="{4AFF7ABF-B88C-CA4D-909B-9BC2AD3987E6}"/>
              </a:ext>
            </a:extLst>
          </p:cNvPr>
          <p:cNvPicPr>
            <a:picLocks noChangeAspect="1"/>
          </p:cNvPicPr>
          <p:nvPr userDrawn="1"/>
        </p:nvPicPr>
        <p: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6513754" y="2563523"/>
            <a:ext cx="774587" cy="777874"/>
          </a:xfrm>
          <a:prstGeom prst="rect">
            <a:avLst/>
          </a:prstGeom>
        </p:spPr>
      </p:pic>
      <p:pic>
        <p:nvPicPr>
          <p:cNvPr id="26" name="Graphic 25">
            <a:extLst>
              <a:ext uri="{FF2B5EF4-FFF2-40B4-BE49-F238E27FC236}">
                <a16:creationId xmlns:a16="http://schemas.microsoft.com/office/drawing/2014/main" id="{5CDB764B-BE61-7041-8C07-6BC064605140}"/>
              </a:ext>
            </a:extLst>
          </p:cNvPr>
          <p:cNvPicPr>
            <a:picLocks noChangeAspect="1"/>
          </p:cNvPicPr>
          <p:nvPr userDrawn="1"/>
        </p:nvPicPr>
        <p:blipFill>
          <a:blip r:embed="rId26" cstate="email">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4347853" y="3587905"/>
            <a:ext cx="777874" cy="777874"/>
          </a:xfrm>
          <a:prstGeom prst="rect">
            <a:avLst/>
          </a:prstGeom>
        </p:spPr>
      </p:pic>
      <p:pic>
        <p:nvPicPr>
          <p:cNvPr id="27" name="Graphic 26">
            <a:extLst>
              <a:ext uri="{FF2B5EF4-FFF2-40B4-BE49-F238E27FC236}">
                <a16:creationId xmlns:a16="http://schemas.microsoft.com/office/drawing/2014/main" id="{FE69AE22-F889-D849-A9EF-26FC03C7C32C}"/>
              </a:ext>
            </a:extLst>
          </p:cNvPr>
          <p:cNvPicPr>
            <a:picLocks noChangeAspect="1"/>
          </p:cNvPicPr>
          <p:nvPr userDrawn="1"/>
        </p:nvPicPr>
        <p:blipFill>
          <a:blip r:embed="rId28" cstate="email">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5437131" y="3772870"/>
            <a:ext cx="777874" cy="385065"/>
          </a:xfrm>
          <a:prstGeom prst="rect">
            <a:avLst/>
          </a:prstGeom>
        </p:spPr>
      </p:pic>
      <p:pic>
        <p:nvPicPr>
          <p:cNvPr id="28" name="Graphic 27">
            <a:extLst>
              <a:ext uri="{FF2B5EF4-FFF2-40B4-BE49-F238E27FC236}">
                <a16:creationId xmlns:a16="http://schemas.microsoft.com/office/drawing/2014/main" id="{DA00B458-D49A-4D4F-AD31-3AFA6EE8FD47}"/>
              </a:ext>
            </a:extLst>
          </p:cNvPr>
          <p:cNvPicPr>
            <a:picLocks noChangeAspect="1"/>
          </p:cNvPicPr>
          <p:nvPr userDrawn="1"/>
        </p:nvPicPr>
        <p:blipFill>
          <a:blip r:embed="rId30" cstate="email">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6472099" y="3552157"/>
            <a:ext cx="839875" cy="714432"/>
          </a:xfrm>
          <a:prstGeom prst="rect">
            <a:avLst/>
          </a:prstGeom>
        </p:spPr>
      </p:pic>
      <p:pic>
        <p:nvPicPr>
          <p:cNvPr id="29" name="Graphic 28">
            <a:extLst>
              <a:ext uri="{FF2B5EF4-FFF2-40B4-BE49-F238E27FC236}">
                <a16:creationId xmlns:a16="http://schemas.microsoft.com/office/drawing/2014/main" id="{82C73C2C-4091-4241-AB9A-9ADAA0144E02}"/>
              </a:ext>
            </a:extLst>
          </p:cNvPr>
          <p:cNvPicPr>
            <a:picLocks noChangeAspect="1"/>
          </p:cNvPicPr>
          <p:nvPr userDrawn="1"/>
        </p:nvPicPr>
        <p:blipFill>
          <a:blip r:embed="rId32" cstate="email">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7598004" y="3465311"/>
            <a:ext cx="641023" cy="801278"/>
          </a:xfrm>
          <a:prstGeom prst="rect">
            <a:avLst/>
          </a:prstGeom>
        </p:spPr>
      </p:pic>
      <p:pic>
        <p:nvPicPr>
          <p:cNvPr id="30" name="Graphic 29">
            <a:extLst>
              <a:ext uri="{FF2B5EF4-FFF2-40B4-BE49-F238E27FC236}">
                <a16:creationId xmlns:a16="http://schemas.microsoft.com/office/drawing/2014/main" id="{5CFD440F-EF02-2847-BB85-3D91B2DAA8E1}"/>
              </a:ext>
            </a:extLst>
          </p:cNvPr>
          <p:cNvPicPr>
            <a:picLocks noChangeAspect="1"/>
          </p:cNvPicPr>
          <p:nvPr userDrawn="1"/>
        </p:nvPicPr>
        <p:blipFill>
          <a:blip r:embed="rId34" cstate="email">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7564846" y="2822339"/>
            <a:ext cx="777874" cy="278839"/>
          </a:xfrm>
          <a:prstGeom prst="rect">
            <a:avLst/>
          </a:prstGeom>
        </p:spPr>
      </p:pic>
      <p:sp>
        <p:nvSpPr>
          <p:cNvPr id="31" name="Text Placeholder 2">
            <a:extLst>
              <a:ext uri="{FF2B5EF4-FFF2-40B4-BE49-F238E27FC236}">
                <a16:creationId xmlns:a16="http://schemas.microsoft.com/office/drawing/2014/main" id="{52FAEE7D-D662-6A4A-B330-C5E385807161}"/>
              </a:ext>
            </a:extLst>
          </p:cNvPr>
          <p:cNvSpPr txBox="1">
            <a:spLocks/>
          </p:cNvSpPr>
          <p:nvPr userDrawn="1"/>
        </p:nvSpPr>
        <p:spPr>
          <a:xfrm>
            <a:off x="568758" y="752580"/>
            <a:ext cx="3444411" cy="257175"/>
          </a:xfrm>
          <a:prstGeom prst="rect">
            <a:avLst/>
          </a:prstGeom>
        </p:spPr>
        <p:txBody>
          <a:bodyPr vert="horz" lIns="91440" tIns="45720" rIns="91440" bIns="45720" rtlCol="0" anchor="b">
            <a:noAutofit/>
          </a:bodyPr>
          <a:lstStyle>
            <a:lvl1pPr marL="0" indent="0" algn="l" defTabSz="685783" rtl="0" eaLnBrk="1" latinLnBrk="0" hangingPunct="1">
              <a:lnSpc>
                <a:spcPct val="100000"/>
              </a:lnSpc>
              <a:spcBef>
                <a:spcPts val="750"/>
              </a:spcBef>
              <a:buFont typeface="Arial" panose="020B0604020202020204" pitchFamily="34" charset="0"/>
              <a:buNone/>
              <a:defRPr sz="1000" b="0" i="0" kern="1200">
                <a:solidFill>
                  <a:schemeClr val="tx1"/>
                </a:solidFill>
                <a:latin typeface="Girl Scout Display Light" panose="02020003000000000000"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Girl Scout Display Light" panose="02020003000000000000"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Girl Scout Display Light" panose="02020003000000000000"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b="0" i="0" dirty="0">
                <a:solidFill>
                  <a:schemeClr val="bg2"/>
                </a:solidFill>
                <a:latin typeface="Palatino Linotype" panose="02040502050505030304" pitchFamily="18" charset="0"/>
              </a:rPr>
              <a:t>Dotted lines represent proper shape proportions only</a:t>
            </a:r>
          </a:p>
        </p:txBody>
      </p:sp>
      <p:sp>
        <p:nvSpPr>
          <p:cNvPr id="32" name="TextBox 31">
            <a:extLst>
              <a:ext uri="{FF2B5EF4-FFF2-40B4-BE49-F238E27FC236}">
                <a16:creationId xmlns:a16="http://schemas.microsoft.com/office/drawing/2014/main" id="{0728CDBF-9C00-3F42-BEE0-A50094A12429}"/>
              </a:ext>
            </a:extLst>
          </p:cNvPr>
          <p:cNvSpPr txBox="1"/>
          <p:nvPr userDrawn="1"/>
        </p:nvSpPr>
        <p:spPr>
          <a:xfrm>
            <a:off x="0" y="0"/>
            <a:ext cx="9144000" cy="782424"/>
          </a:xfrm>
          <a:prstGeom prst="rect">
            <a:avLst/>
          </a:prstGeom>
          <a:noFill/>
          <a:ln>
            <a:noFill/>
          </a:ln>
        </p:spPr>
        <p:txBody>
          <a:bodyPr vert="horz" wrap="square" lIns="91440" tIns="45720" rIns="91440" bIns="45720" rtlCol="0" anchor="ctr">
            <a:noAutofit/>
          </a:body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Palatino Brand Asset Library. Change shape color in “Shape Format” options. Resize shapes proportionally.</a:t>
            </a:r>
          </a:p>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100" b="1"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Do not stretch or outline shapes. </a:t>
            </a:r>
          </a:p>
        </p:txBody>
      </p:sp>
    </p:spTree>
    <p:extLst>
      <p:ext uri="{BB962C8B-B14F-4D97-AF65-F5344CB8AC3E}">
        <p14:creationId xmlns:p14="http://schemas.microsoft.com/office/powerpoint/2010/main" val="47919880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 Girl Scout Green">
    <p:bg>
      <p:bgPr>
        <a:solidFill>
          <a:schemeClr val="accent2"/>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12" name="TextBox 11">
            <a:extLst>
              <a:ext uri="{FF2B5EF4-FFF2-40B4-BE49-F238E27FC236}">
                <a16:creationId xmlns:a16="http://schemas.microsoft.com/office/drawing/2014/main" id="{28367C75-B0FA-E14E-8B96-6A72197004ED}"/>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Blank Slide (Girl Scout Green)</a:t>
            </a:r>
          </a:p>
        </p:txBody>
      </p:sp>
      <p:sp>
        <p:nvSpPr>
          <p:cNvPr id="9" name="Text Placeholder 46">
            <a:extLst>
              <a:ext uri="{FF2B5EF4-FFF2-40B4-BE49-F238E27FC236}">
                <a16:creationId xmlns:a16="http://schemas.microsoft.com/office/drawing/2014/main" id="{2FECDA4E-ED8D-3841-8294-8023874554C3}"/>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3" name="TextBox 12">
            <a:extLst>
              <a:ext uri="{FF2B5EF4-FFF2-40B4-BE49-F238E27FC236}">
                <a16:creationId xmlns:a16="http://schemas.microsoft.com/office/drawing/2014/main" id="{044A07E0-D92F-8040-9AFA-DEC2FCF49F89}"/>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881462602"/>
      </p:ext>
    </p:extLst>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69ED499-CA3A-AF4E-8CF2-1B9CA3903D94}"/>
              </a:ext>
            </a:extLst>
          </p:cNvPr>
          <p:cNvSpPr>
            <a:spLocks noGrp="1"/>
          </p:cNvSpPr>
          <p:nvPr>
            <p:ph type="sldNum" sz="quarter" idx="10"/>
          </p:nvPr>
        </p:nvSpPr>
        <p:spPr/>
        <p:txBody>
          <a:bodyPr/>
          <a:lstStyle>
            <a:lvl1pPr>
              <a:defRPr b="0" i="0">
                <a:latin typeface="Palatino Linotype" panose="02040502050505030304" pitchFamily="18" charset="0"/>
              </a:defRPr>
            </a:lvl1pPr>
          </a:lstStyle>
          <a:p>
            <a:fld id="{7691CCDB-B024-8747-B233-CAD1CBC7A901}" type="slidenum">
              <a:rPr lang="en-US" smtClean="0"/>
              <a:pPr/>
              <a:t>‹#›</a:t>
            </a:fld>
            <a:endParaRPr lang="en-US" dirty="0"/>
          </a:p>
        </p:txBody>
      </p:sp>
      <p:sp>
        <p:nvSpPr>
          <p:cNvPr id="4" name="Footer Placeholder 3">
            <a:extLst>
              <a:ext uri="{FF2B5EF4-FFF2-40B4-BE49-F238E27FC236}">
                <a16:creationId xmlns:a16="http://schemas.microsoft.com/office/drawing/2014/main" id="{85484806-7E81-5E43-911C-AC2B6D039613}"/>
              </a:ext>
            </a:extLst>
          </p:cNvPr>
          <p:cNvSpPr>
            <a:spLocks noGrp="1"/>
          </p:cNvSpPr>
          <p:nvPr>
            <p:ph type="ftr" sz="quarter" idx="11"/>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26" name="TextBox 25">
            <a:extLst>
              <a:ext uri="{FF2B5EF4-FFF2-40B4-BE49-F238E27FC236}">
                <a16:creationId xmlns:a16="http://schemas.microsoft.com/office/drawing/2014/main" id="{189C5860-EF9F-DF46-A777-D70FBBF51258}"/>
              </a:ext>
            </a:extLst>
          </p:cNvPr>
          <p:cNvSpPr txBox="1"/>
          <p:nvPr userDrawn="1"/>
        </p:nvSpPr>
        <p:spPr>
          <a:xfrm>
            <a:off x="0" y="0"/>
            <a:ext cx="9144000" cy="782424"/>
          </a:xfrm>
          <a:prstGeom prst="rect">
            <a:avLst/>
          </a:prstGeom>
          <a:noFill/>
          <a:ln>
            <a:noFill/>
          </a:ln>
        </p:spPr>
        <p:txBody>
          <a:bodyPr vert="horz" wrap="square" lIns="91440" tIns="45720" rIns="91440" bIns="45720" rtlCol="0" anchor="ctr">
            <a:noAutofit/>
          </a:body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Palatino Brand Asset Library. Change icon line color in “Shape Format” options. Resize icons proportionally.</a:t>
            </a:r>
          </a:p>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100" b="1"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Do not stretch, outline or fill-in assets</a:t>
            </a:r>
            <a:r>
              <a:rPr kumimoji="0" lang="en-US" sz="11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 </a:t>
            </a:r>
          </a:p>
        </p:txBody>
      </p:sp>
      <p:sp>
        <p:nvSpPr>
          <p:cNvPr id="36" name="Text Placeholder 2">
            <a:extLst>
              <a:ext uri="{FF2B5EF4-FFF2-40B4-BE49-F238E27FC236}">
                <a16:creationId xmlns:a16="http://schemas.microsoft.com/office/drawing/2014/main" id="{65DDFAA1-48C1-1D4A-AAE1-1FD20CB2E853}"/>
              </a:ext>
            </a:extLst>
          </p:cNvPr>
          <p:cNvSpPr txBox="1">
            <a:spLocks/>
          </p:cNvSpPr>
          <p:nvPr userDrawn="1"/>
        </p:nvSpPr>
        <p:spPr>
          <a:xfrm>
            <a:off x="840804" y="738965"/>
            <a:ext cx="3444411" cy="257175"/>
          </a:xfrm>
          <a:prstGeom prst="rect">
            <a:avLst/>
          </a:prstGeom>
        </p:spPr>
        <p:txBody>
          <a:bodyPr vert="horz" lIns="91440" tIns="45720" rIns="91440" bIns="45720" rtlCol="0" anchor="b">
            <a:noAutofit/>
          </a:bodyPr>
          <a:lstStyle>
            <a:lvl1pPr marL="0" indent="0" algn="l" defTabSz="685783" rtl="0" eaLnBrk="1" latinLnBrk="0" hangingPunct="1">
              <a:lnSpc>
                <a:spcPct val="100000"/>
              </a:lnSpc>
              <a:spcBef>
                <a:spcPts val="750"/>
              </a:spcBef>
              <a:buFont typeface="Arial" panose="020B0604020202020204" pitchFamily="34" charset="0"/>
              <a:buNone/>
              <a:defRPr sz="1000" b="0" i="0" kern="1200">
                <a:solidFill>
                  <a:schemeClr val="tx1"/>
                </a:solidFill>
                <a:latin typeface="Girl Scout Display Light" panose="02020003000000000000"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Girl Scout Display Light" panose="02020003000000000000"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Girl Scout Display Light" panose="02020003000000000000"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b="0" i="0" dirty="0">
                <a:solidFill>
                  <a:schemeClr val="bg2"/>
                </a:solidFill>
                <a:latin typeface="Palatino Linotype" panose="02040502050505030304" pitchFamily="18" charset="0"/>
              </a:rPr>
              <a:t>Dotted lines represent proper icon proportions only</a:t>
            </a:r>
          </a:p>
        </p:txBody>
      </p:sp>
      <p:sp>
        <p:nvSpPr>
          <p:cNvPr id="35" name="Rounded Rectangle 34">
            <a:extLst>
              <a:ext uri="{FF2B5EF4-FFF2-40B4-BE49-F238E27FC236}">
                <a16:creationId xmlns:a16="http://schemas.microsoft.com/office/drawing/2014/main" id="{667C6D30-C491-4748-BEBD-368D368544D9}"/>
              </a:ext>
            </a:extLst>
          </p:cNvPr>
          <p:cNvSpPr/>
          <p:nvPr userDrawn="1"/>
        </p:nvSpPr>
        <p:spPr>
          <a:xfrm>
            <a:off x="2209800" y="4600909"/>
            <a:ext cx="4724400" cy="325120"/>
          </a:xfrm>
          <a:prstGeom prst="roundRect">
            <a:avLst>
              <a:gd name="adj" fmla="val 1152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grpSp>
        <p:nvGrpSpPr>
          <p:cNvPr id="37" name="Group 36">
            <a:extLst>
              <a:ext uri="{FF2B5EF4-FFF2-40B4-BE49-F238E27FC236}">
                <a16:creationId xmlns:a16="http://schemas.microsoft.com/office/drawing/2014/main" id="{B5C56E78-A679-8C40-A087-0E392010E8A9}"/>
              </a:ext>
            </a:extLst>
          </p:cNvPr>
          <p:cNvGrpSpPr/>
          <p:nvPr userDrawn="1"/>
        </p:nvGrpSpPr>
        <p:grpSpPr>
          <a:xfrm>
            <a:off x="849504" y="1085023"/>
            <a:ext cx="3270320" cy="3144904"/>
            <a:chOff x="767457" y="1190285"/>
            <a:chExt cx="3900074" cy="3750508"/>
          </a:xfrm>
          <a:noFill/>
        </p:grpSpPr>
        <p:pic>
          <p:nvPicPr>
            <p:cNvPr id="38" name="Graphic 37">
              <a:extLst>
                <a:ext uri="{FF2B5EF4-FFF2-40B4-BE49-F238E27FC236}">
                  <a16:creationId xmlns:a16="http://schemas.microsoft.com/office/drawing/2014/main" id="{EB85287B-9593-ED42-AC36-810D13374E9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39808" y="4025717"/>
              <a:ext cx="915076" cy="915076"/>
            </a:xfrm>
            <a:prstGeom prst="rect">
              <a:avLst/>
            </a:prstGeom>
          </p:spPr>
        </p:pic>
        <p:pic>
          <p:nvPicPr>
            <p:cNvPr id="39" name="Graphic 38">
              <a:extLst>
                <a:ext uri="{FF2B5EF4-FFF2-40B4-BE49-F238E27FC236}">
                  <a16:creationId xmlns:a16="http://schemas.microsoft.com/office/drawing/2014/main" id="{6D8E7509-DC90-E749-9633-FC73D18AC5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74780" y="2589730"/>
              <a:ext cx="1047370" cy="1047370"/>
            </a:xfrm>
            <a:prstGeom prst="rect">
              <a:avLst/>
            </a:prstGeom>
          </p:spPr>
        </p:pic>
        <p:pic>
          <p:nvPicPr>
            <p:cNvPr id="40" name="Graphic 39">
              <a:extLst>
                <a:ext uri="{FF2B5EF4-FFF2-40B4-BE49-F238E27FC236}">
                  <a16:creationId xmlns:a16="http://schemas.microsoft.com/office/drawing/2014/main" id="{8CED6804-8C94-6B4B-95AE-9130305AA9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3767" y="2722024"/>
              <a:ext cx="915076" cy="915076"/>
            </a:xfrm>
            <a:prstGeom prst="rect">
              <a:avLst/>
            </a:prstGeom>
          </p:spPr>
        </p:pic>
        <p:pic>
          <p:nvPicPr>
            <p:cNvPr id="41" name="Graphic 40">
              <a:extLst>
                <a:ext uri="{FF2B5EF4-FFF2-40B4-BE49-F238E27FC236}">
                  <a16:creationId xmlns:a16="http://schemas.microsoft.com/office/drawing/2014/main" id="{A9FBF192-0141-BD4A-9E84-486B64B56E2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7457" y="4025717"/>
              <a:ext cx="1022249" cy="915076"/>
            </a:xfrm>
            <a:prstGeom prst="rect">
              <a:avLst/>
            </a:prstGeom>
          </p:spPr>
        </p:pic>
        <p:pic>
          <p:nvPicPr>
            <p:cNvPr id="42" name="Graphic 41">
              <a:extLst>
                <a:ext uri="{FF2B5EF4-FFF2-40B4-BE49-F238E27FC236}">
                  <a16:creationId xmlns:a16="http://schemas.microsoft.com/office/drawing/2014/main" id="{726EF16B-3B57-5444-A9F6-EFC2BE2CE01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079926" y="4114567"/>
              <a:ext cx="1234987" cy="826224"/>
            </a:xfrm>
            <a:prstGeom prst="rect">
              <a:avLst/>
            </a:prstGeom>
          </p:spPr>
        </p:pic>
        <p:pic>
          <p:nvPicPr>
            <p:cNvPr id="43" name="Graphic 42">
              <a:extLst>
                <a:ext uri="{FF2B5EF4-FFF2-40B4-BE49-F238E27FC236}">
                  <a16:creationId xmlns:a16="http://schemas.microsoft.com/office/drawing/2014/main" id="{A6F2B400-BB8D-1044-A7D4-5B9F8AE27E1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641335" y="2615470"/>
              <a:ext cx="900340" cy="1030117"/>
            </a:xfrm>
            <a:prstGeom prst="rect">
              <a:avLst/>
            </a:prstGeom>
          </p:spPr>
        </p:pic>
        <p:pic>
          <p:nvPicPr>
            <p:cNvPr id="44" name="Graphic 43">
              <a:extLst>
                <a:ext uri="{FF2B5EF4-FFF2-40B4-BE49-F238E27FC236}">
                  <a16:creationId xmlns:a16="http://schemas.microsoft.com/office/drawing/2014/main" id="{48FDBA7F-DFD3-C342-AABA-B053FB2BCF3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23190" y="1190285"/>
              <a:ext cx="1044341" cy="912700"/>
            </a:xfrm>
            <a:prstGeom prst="rect">
              <a:avLst/>
            </a:prstGeom>
          </p:spPr>
        </p:pic>
        <p:pic>
          <p:nvPicPr>
            <p:cNvPr id="45" name="Graphic 44">
              <a:extLst>
                <a:ext uri="{FF2B5EF4-FFF2-40B4-BE49-F238E27FC236}">
                  <a16:creationId xmlns:a16="http://schemas.microsoft.com/office/drawing/2014/main" id="{AE382AC7-4A8A-8141-9F67-5B06D5AF850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274702" y="1216192"/>
              <a:ext cx="915075" cy="915075"/>
            </a:xfrm>
            <a:prstGeom prst="rect">
              <a:avLst/>
            </a:prstGeom>
          </p:spPr>
        </p:pic>
        <p:pic>
          <p:nvPicPr>
            <p:cNvPr id="46" name="Graphic 45">
              <a:extLst>
                <a:ext uri="{FF2B5EF4-FFF2-40B4-BE49-F238E27FC236}">
                  <a16:creationId xmlns:a16="http://schemas.microsoft.com/office/drawing/2014/main" id="{8F00F235-90C1-4348-B43F-46B54F2B523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83767" y="1203091"/>
              <a:ext cx="904991" cy="937603"/>
            </a:xfrm>
            <a:prstGeom prst="rect">
              <a:avLst/>
            </a:prstGeom>
          </p:spPr>
        </p:pic>
      </p:grpSp>
    </p:spTree>
    <p:extLst>
      <p:ext uri="{BB962C8B-B14F-4D97-AF65-F5344CB8AC3E}">
        <p14:creationId xmlns:p14="http://schemas.microsoft.com/office/powerpoint/2010/main" val="2548340446"/>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69ED499-CA3A-AF4E-8CF2-1B9CA3903D94}"/>
              </a:ext>
            </a:extLst>
          </p:cNvPr>
          <p:cNvSpPr>
            <a:spLocks noGrp="1"/>
          </p:cNvSpPr>
          <p:nvPr>
            <p:ph type="sldNum" sz="quarter" idx="10"/>
          </p:nvPr>
        </p:nvSpPr>
        <p:spPr/>
        <p:txBody>
          <a:bodyPr/>
          <a:lstStyle>
            <a:lvl1pPr>
              <a:defRPr b="0" i="0">
                <a:latin typeface="Palatino Linotype" panose="02040502050505030304" pitchFamily="18" charset="0"/>
              </a:defRPr>
            </a:lvl1pPr>
          </a:lstStyle>
          <a:p>
            <a:fld id="{7691CCDB-B024-8747-B233-CAD1CBC7A901}" type="slidenum">
              <a:rPr lang="en-US" smtClean="0"/>
              <a:pPr/>
              <a:t>‹#›</a:t>
            </a:fld>
            <a:endParaRPr lang="en-US" dirty="0"/>
          </a:p>
        </p:txBody>
      </p:sp>
      <p:sp>
        <p:nvSpPr>
          <p:cNvPr id="4" name="Footer Placeholder 3">
            <a:extLst>
              <a:ext uri="{FF2B5EF4-FFF2-40B4-BE49-F238E27FC236}">
                <a16:creationId xmlns:a16="http://schemas.microsoft.com/office/drawing/2014/main" id="{85484806-7E81-5E43-911C-AC2B6D039613}"/>
              </a:ext>
            </a:extLst>
          </p:cNvPr>
          <p:cNvSpPr>
            <a:spLocks noGrp="1"/>
          </p:cNvSpPr>
          <p:nvPr>
            <p:ph type="ftr" sz="quarter" idx="11"/>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21" name="Text Placeholder 2">
            <a:extLst>
              <a:ext uri="{FF2B5EF4-FFF2-40B4-BE49-F238E27FC236}">
                <a16:creationId xmlns:a16="http://schemas.microsoft.com/office/drawing/2014/main" id="{C62AF781-8C78-554F-9924-92E24CD95BA2}"/>
              </a:ext>
            </a:extLst>
          </p:cNvPr>
          <p:cNvSpPr txBox="1">
            <a:spLocks/>
          </p:cNvSpPr>
          <p:nvPr userDrawn="1"/>
        </p:nvSpPr>
        <p:spPr>
          <a:xfrm>
            <a:off x="2849794" y="560075"/>
            <a:ext cx="3444411" cy="257175"/>
          </a:xfrm>
          <a:prstGeom prst="rect">
            <a:avLst/>
          </a:prstGeom>
        </p:spPr>
        <p:txBody>
          <a:bodyPr vert="horz" lIns="91440" tIns="45720" rIns="91440" bIns="45720" rtlCol="0" anchor="b">
            <a:noAutofit/>
          </a:bodyPr>
          <a:lstStyle>
            <a:lvl1pPr marL="0" indent="0" algn="l" defTabSz="685783" rtl="0" eaLnBrk="1" latinLnBrk="0" hangingPunct="1">
              <a:lnSpc>
                <a:spcPct val="100000"/>
              </a:lnSpc>
              <a:spcBef>
                <a:spcPts val="750"/>
              </a:spcBef>
              <a:buFont typeface="Arial" panose="020B0604020202020204" pitchFamily="34" charset="0"/>
              <a:buNone/>
              <a:defRPr sz="1000" b="0" i="0" kern="1200">
                <a:solidFill>
                  <a:schemeClr val="tx1"/>
                </a:solidFill>
                <a:latin typeface="Girl Scout Display Light" panose="02020003000000000000"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Girl Scout Display Light" panose="02020003000000000000"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Girl Scout Display Light" panose="02020003000000000000"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b="0" i="0" dirty="0">
                <a:solidFill>
                  <a:schemeClr val="bg2"/>
                </a:solidFill>
                <a:latin typeface="Palatino Linotype" panose="02040502050505030304" pitchFamily="18" charset="0"/>
              </a:rPr>
              <a:t>Dotted lines represent proper frame proportions only</a:t>
            </a:r>
          </a:p>
        </p:txBody>
      </p:sp>
      <p:grpSp>
        <p:nvGrpSpPr>
          <p:cNvPr id="22" name="Group 21">
            <a:extLst>
              <a:ext uri="{FF2B5EF4-FFF2-40B4-BE49-F238E27FC236}">
                <a16:creationId xmlns:a16="http://schemas.microsoft.com/office/drawing/2014/main" id="{26D26665-DAEE-EF45-B698-065A7E02DFA8}"/>
              </a:ext>
            </a:extLst>
          </p:cNvPr>
          <p:cNvGrpSpPr/>
          <p:nvPr userDrawn="1"/>
        </p:nvGrpSpPr>
        <p:grpSpPr>
          <a:xfrm>
            <a:off x="1431798" y="880294"/>
            <a:ext cx="6432804" cy="3606281"/>
            <a:chOff x="1209655" y="590993"/>
            <a:chExt cx="6972811" cy="3909013"/>
          </a:xfrm>
          <a:noFill/>
        </p:grpSpPr>
        <p:sp>
          <p:nvSpPr>
            <p:cNvPr id="23" name="Freeform 22">
              <a:extLst>
                <a:ext uri="{FF2B5EF4-FFF2-40B4-BE49-F238E27FC236}">
                  <a16:creationId xmlns:a16="http://schemas.microsoft.com/office/drawing/2014/main" id="{C0392C95-F48A-7C4D-BC7B-9A525A61680A}"/>
                </a:ext>
              </a:extLst>
            </p:cNvPr>
            <p:cNvSpPr>
              <a:spLocks noChangeAspect="1"/>
            </p:cNvSpPr>
            <p:nvPr/>
          </p:nvSpPr>
          <p:spPr>
            <a:xfrm>
              <a:off x="5535838" y="590993"/>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4307 w 1828800"/>
                <a:gd name="connsiteY5" fmla="*/ 142441 h 1828800"/>
                <a:gd name="connsiteX6" fmla="*/ 146993 w 1828800"/>
                <a:gd name="connsiteY6" fmla="*/ 817369 h 1828800"/>
                <a:gd name="connsiteX7" fmla="*/ 147180 w 1828800"/>
                <a:gd name="connsiteY7" fmla="*/ 1645435 h 1828800"/>
                <a:gd name="connsiteX8" fmla="*/ 193627 w 1828800"/>
                <a:gd name="connsiteY8" fmla="*/ 1686360 h 1828800"/>
                <a:gd name="connsiteX9" fmla="*/ 1635174 w 1828800"/>
                <a:gd name="connsiteY9" fmla="*/ 1686360 h 1828800"/>
                <a:gd name="connsiteX10" fmla="*/ 1681621 w 1828800"/>
                <a:gd name="connsiteY10" fmla="*/ 1645435 h 1828800"/>
                <a:gd name="connsiteX11" fmla="*/ 1681621 w 1828800"/>
                <a:gd name="connsiteY11" fmla="*/ 817369 h 1828800"/>
                <a:gd name="connsiteX12" fmla="*/ 1681808 w 1828800"/>
                <a:gd name="connsiteY12" fmla="*/ 817369 h 1828800"/>
                <a:gd name="connsiteX13" fmla="*/ 914307 w 1828800"/>
                <a:gd name="connsiteY13" fmla="*/ 142441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8800" h="1828800">
                  <a:moveTo>
                    <a:pt x="0" y="0"/>
                  </a:moveTo>
                  <a:lnTo>
                    <a:pt x="1828800" y="0"/>
                  </a:lnTo>
                  <a:lnTo>
                    <a:pt x="1828800" y="1828800"/>
                  </a:lnTo>
                  <a:lnTo>
                    <a:pt x="0" y="1828800"/>
                  </a:lnTo>
                  <a:lnTo>
                    <a:pt x="0" y="0"/>
                  </a:lnTo>
                  <a:close/>
                  <a:moveTo>
                    <a:pt x="914307" y="142441"/>
                  </a:moveTo>
                  <a:cubicBezTo>
                    <a:pt x="490477" y="142441"/>
                    <a:pt x="146993" y="444591"/>
                    <a:pt x="146993" y="817369"/>
                  </a:cubicBezTo>
                  <a:lnTo>
                    <a:pt x="147180" y="1645435"/>
                  </a:lnTo>
                  <a:cubicBezTo>
                    <a:pt x="147180" y="1668043"/>
                    <a:pt x="167969" y="1686360"/>
                    <a:pt x="193627" y="1686360"/>
                  </a:cubicBezTo>
                  <a:lnTo>
                    <a:pt x="1635174" y="1686360"/>
                  </a:lnTo>
                  <a:cubicBezTo>
                    <a:pt x="1660832" y="1686360"/>
                    <a:pt x="1681621" y="1668043"/>
                    <a:pt x="1681621" y="1645435"/>
                  </a:cubicBezTo>
                  <a:lnTo>
                    <a:pt x="1681621" y="817369"/>
                  </a:lnTo>
                  <a:lnTo>
                    <a:pt x="1681808" y="817369"/>
                  </a:lnTo>
                  <a:cubicBezTo>
                    <a:pt x="1681808" y="444591"/>
                    <a:pt x="1338137" y="142441"/>
                    <a:pt x="914307" y="142441"/>
                  </a:cubicBezTo>
                  <a:close/>
                </a:path>
              </a:pathLst>
            </a:custGeom>
            <a:grpFill/>
            <a:ln w="635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solidFill>
                  <a:schemeClr val="bg1"/>
                </a:solidFill>
                <a:latin typeface="Palatino Linotype" panose="02040502050505030304" pitchFamily="18" charset="0"/>
              </a:endParaRPr>
            </a:p>
          </p:txBody>
        </p:sp>
        <p:sp>
          <p:nvSpPr>
            <p:cNvPr id="24" name="Freeform 23">
              <a:extLst>
                <a:ext uri="{FF2B5EF4-FFF2-40B4-BE49-F238E27FC236}">
                  <a16:creationId xmlns:a16="http://schemas.microsoft.com/office/drawing/2014/main" id="{B092C72A-669E-1247-B236-A379C3DCD50C}"/>
                </a:ext>
              </a:extLst>
            </p:cNvPr>
            <p:cNvSpPr>
              <a:spLocks noChangeAspect="1"/>
            </p:cNvSpPr>
            <p:nvPr/>
          </p:nvSpPr>
          <p:spPr>
            <a:xfrm>
              <a:off x="2651716" y="590993"/>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184008 w 1828800"/>
                <a:gd name="connsiteY5" fmla="*/ 137160 h 1828800"/>
                <a:gd name="connsiteX6" fmla="*/ 137160 w 1828800"/>
                <a:gd name="connsiteY6" fmla="*/ 174613 h 1828800"/>
                <a:gd name="connsiteX7" fmla="*/ 137160 w 1828800"/>
                <a:gd name="connsiteY7" fmla="*/ 1654353 h 1828800"/>
                <a:gd name="connsiteX8" fmla="*/ 184008 w 1828800"/>
                <a:gd name="connsiteY8" fmla="*/ 1691642 h 1828800"/>
                <a:gd name="connsiteX9" fmla="*/ 1644795 w 1828800"/>
                <a:gd name="connsiteY9" fmla="*/ 1691642 h 1828800"/>
                <a:gd name="connsiteX10" fmla="*/ 1691642 w 1828800"/>
                <a:gd name="connsiteY10" fmla="*/ 1654187 h 1828800"/>
                <a:gd name="connsiteX11" fmla="*/ 1691642 w 1828800"/>
                <a:gd name="connsiteY11" fmla="*/ 174613 h 1828800"/>
                <a:gd name="connsiteX12" fmla="*/ 1644795 w 1828800"/>
                <a:gd name="connsiteY12" fmla="*/ 137160 h 1828800"/>
                <a:gd name="connsiteX13" fmla="*/ 184008 w 1828800"/>
                <a:gd name="connsiteY13" fmla="*/ 13716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8800" h="1828800">
                  <a:moveTo>
                    <a:pt x="0" y="0"/>
                  </a:moveTo>
                  <a:lnTo>
                    <a:pt x="1828800" y="0"/>
                  </a:lnTo>
                  <a:lnTo>
                    <a:pt x="1828800" y="1828800"/>
                  </a:lnTo>
                  <a:lnTo>
                    <a:pt x="0" y="1828800"/>
                  </a:lnTo>
                  <a:lnTo>
                    <a:pt x="0" y="0"/>
                  </a:lnTo>
                  <a:close/>
                  <a:moveTo>
                    <a:pt x="184008" y="137160"/>
                  </a:moveTo>
                  <a:cubicBezTo>
                    <a:pt x="158097" y="137160"/>
                    <a:pt x="137160" y="153898"/>
                    <a:pt x="137160" y="174613"/>
                  </a:cubicBezTo>
                  <a:lnTo>
                    <a:pt x="137160" y="1654353"/>
                  </a:lnTo>
                  <a:cubicBezTo>
                    <a:pt x="137160" y="1674904"/>
                    <a:pt x="158097" y="1691642"/>
                    <a:pt x="184008" y="1691642"/>
                  </a:cubicBezTo>
                  <a:lnTo>
                    <a:pt x="1644795" y="1691642"/>
                  </a:lnTo>
                  <a:cubicBezTo>
                    <a:pt x="1670705" y="1691642"/>
                    <a:pt x="1691642" y="1674904"/>
                    <a:pt x="1691642" y="1654187"/>
                  </a:cubicBezTo>
                  <a:lnTo>
                    <a:pt x="1691642" y="174613"/>
                  </a:lnTo>
                  <a:cubicBezTo>
                    <a:pt x="1691642" y="153898"/>
                    <a:pt x="1670705" y="137160"/>
                    <a:pt x="1644795" y="137160"/>
                  </a:cubicBezTo>
                  <a:lnTo>
                    <a:pt x="184008" y="137160"/>
                  </a:ln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25" name="Freeform 24">
              <a:extLst>
                <a:ext uri="{FF2B5EF4-FFF2-40B4-BE49-F238E27FC236}">
                  <a16:creationId xmlns:a16="http://schemas.microsoft.com/office/drawing/2014/main" id="{56B13961-28C5-874B-B11B-C4C8034CAAE9}"/>
                </a:ext>
              </a:extLst>
            </p:cNvPr>
            <p:cNvSpPr>
              <a:spLocks noChangeAspect="1"/>
            </p:cNvSpPr>
            <p:nvPr/>
          </p:nvSpPr>
          <p:spPr>
            <a:xfrm>
              <a:off x="4093777" y="590993"/>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179912 w 1828800"/>
                <a:gd name="connsiteY5" fmla="*/ 137157 h 1828800"/>
                <a:gd name="connsiteX6" fmla="*/ 136982 w 1828800"/>
                <a:gd name="connsiteY6" fmla="*/ 171608 h 1828800"/>
                <a:gd name="connsiteX7" fmla="*/ 136982 w 1828800"/>
                <a:gd name="connsiteY7" fmla="*/ 1230652 h 1828800"/>
                <a:gd name="connsiteX8" fmla="*/ 154783 w 1828800"/>
                <a:gd name="connsiteY8" fmla="*/ 1258629 h 1828800"/>
                <a:gd name="connsiteX9" fmla="*/ 889177 w 1828800"/>
                <a:gd name="connsiteY9" fmla="*/ 1685096 h 1828800"/>
                <a:gd name="connsiteX10" fmla="*/ 939433 w 1828800"/>
                <a:gd name="connsiteY10" fmla="*/ 1685096 h 1828800"/>
                <a:gd name="connsiteX11" fmla="*/ 1673827 w 1828800"/>
                <a:gd name="connsiteY11" fmla="*/ 1258629 h 1828800"/>
                <a:gd name="connsiteX12" fmla="*/ 1691628 w 1828800"/>
                <a:gd name="connsiteY12" fmla="*/ 1230652 h 1828800"/>
                <a:gd name="connsiteX13" fmla="*/ 1691628 w 1828800"/>
                <a:gd name="connsiteY13" fmla="*/ 171608 h 1828800"/>
                <a:gd name="connsiteX14" fmla="*/ 1648699 w 1828800"/>
                <a:gd name="connsiteY14" fmla="*/ 137157 h 1828800"/>
                <a:gd name="connsiteX15" fmla="*/ 179912 w 1828800"/>
                <a:gd name="connsiteY15" fmla="*/ 137157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8800" h="1828800">
                  <a:moveTo>
                    <a:pt x="0" y="0"/>
                  </a:moveTo>
                  <a:lnTo>
                    <a:pt x="1828800" y="0"/>
                  </a:lnTo>
                  <a:lnTo>
                    <a:pt x="1828800" y="1828800"/>
                  </a:lnTo>
                  <a:lnTo>
                    <a:pt x="0" y="1828800"/>
                  </a:lnTo>
                  <a:lnTo>
                    <a:pt x="0" y="0"/>
                  </a:lnTo>
                  <a:close/>
                  <a:moveTo>
                    <a:pt x="179912" y="137157"/>
                  </a:moveTo>
                  <a:cubicBezTo>
                    <a:pt x="156238" y="137166"/>
                    <a:pt x="137039" y="152574"/>
                    <a:pt x="136982" y="171608"/>
                  </a:cubicBezTo>
                  <a:lnTo>
                    <a:pt x="136982" y="1230652"/>
                  </a:lnTo>
                  <a:cubicBezTo>
                    <a:pt x="136983" y="1241735"/>
                    <a:pt x="143605" y="1252143"/>
                    <a:pt x="154783" y="1258629"/>
                  </a:cubicBezTo>
                  <a:lnTo>
                    <a:pt x="889177" y="1685096"/>
                  </a:lnTo>
                  <a:cubicBezTo>
                    <a:pt x="904175" y="1693815"/>
                    <a:pt x="924435" y="1693815"/>
                    <a:pt x="939433" y="1685096"/>
                  </a:cubicBezTo>
                  <a:lnTo>
                    <a:pt x="1673827" y="1258629"/>
                  </a:lnTo>
                  <a:cubicBezTo>
                    <a:pt x="1685004" y="1252143"/>
                    <a:pt x="1691628" y="1241735"/>
                    <a:pt x="1691628" y="1230652"/>
                  </a:cubicBezTo>
                  <a:lnTo>
                    <a:pt x="1691628" y="171608"/>
                  </a:lnTo>
                  <a:cubicBezTo>
                    <a:pt x="1691570" y="152574"/>
                    <a:pt x="1672372" y="137166"/>
                    <a:pt x="1648699" y="137157"/>
                  </a:cubicBezTo>
                  <a:lnTo>
                    <a:pt x="179912" y="137157"/>
                  </a:ln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26" name="Freeform 25">
              <a:extLst>
                <a:ext uri="{FF2B5EF4-FFF2-40B4-BE49-F238E27FC236}">
                  <a16:creationId xmlns:a16="http://schemas.microsoft.com/office/drawing/2014/main" id="{A89E3158-9E7B-2C40-BED3-6BD3960D3BA5}"/>
                </a:ext>
              </a:extLst>
            </p:cNvPr>
            <p:cNvSpPr>
              <a:spLocks noChangeAspect="1"/>
            </p:cNvSpPr>
            <p:nvPr/>
          </p:nvSpPr>
          <p:spPr>
            <a:xfrm>
              <a:off x="6977900" y="590993"/>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23243 w 1828800"/>
                <a:gd name="connsiteY5" fmla="*/ 141648 h 1828800"/>
                <a:gd name="connsiteX6" fmla="*/ 904685 w 1828800"/>
                <a:gd name="connsiteY6" fmla="*/ 144921 h 1828800"/>
                <a:gd name="connsiteX7" fmla="*/ 898828 w 1828800"/>
                <a:gd name="connsiteY7" fmla="*/ 149064 h 1828800"/>
                <a:gd name="connsiteX8" fmla="*/ 145468 w 1828800"/>
                <a:gd name="connsiteY8" fmla="*/ 904594 h 1828800"/>
                <a:gd name="connsiteX9" fmla="*/ 145468 w 1828800"/>
                <a:gd name="connsiteY9" fmla="*/ 927132 h 1828800"/>
                <a:gd name="connsiteX10" fmla="*/ 898828 w 1828800"/>
                <a:gd name="connsiteY10" fmla="*/ 1679845 h 1828800"/>
                <a:gd name="connsiteX11" fmla="*/ 933972 w 1828800"/>
                <a:gd name="connsiteY11" fmla="*/ 1683823 h 1828800"/>
                <a:gd name="connsiteX12" fmla="*/ 939379 w 1828800"/>
                <a:gd name="connsiteY12" fmla="*/ 1679845 h 1828800"/>
                <a:gd name="connsiteX13" fmla="*/ 1683502 w 1828800"/>
                <a:gd name="connsiteY13" fmla="*/ 925641 h 1828800"/>
                <a:gd name="connsiteX14" fmla="*/ 1683502 w 1828800"/>
                <a:gd name="connsiteY14" fmla="*/ 903268 h 1828800"/>
                <a:gd name="connsiteX15" fmla="*/ 939605 w 1828800"/>
                <a:gd name="connsiteY15" fmla="*/ 149064 h 1828800"/>
                <a:gd name="connsiteX16" fmla="*/ 923243 w 1828800"/>
                <a:gd name="connsiteY16" fmla="*/ 141648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28800" h="1828800">
                  <a:moveTo>
                    <a:pt x="0" y="0"/>
                  </a:moveTo>
                  <a:lnTo>
                    <a:pt x="1828800" y="0"/>
                  </a:lnTo>
                  <a:lnTo>
                    <a:pt x="1828800" y="1828800"/>
                  </a:lnTo>
                  <a:lnTo>
                    <a:pt x="0" y="1828800"/>
                  </a:lnTo>
                  <a:lnTo>
                    <a:pt x="0" y="0"/>
                  </a:lnTo>
                  <a:close/>
                  <a:moveTo>
                    <a:pt x="923243" y="141648"/>
                  </a:moveTo>
                  <a:cubicBezTo>
                    <a:pt x="916907" y="140902"/>
                    <a:pt x="910205" y="141938"/>
                    <a:pt x="904685" y="144921"/>
                  </a:cubicBezTo>
                  <a:cubicBezTo>
                    <a:pt x="902432" y="146081"/>
                    <a:pt x="900630" y="147572"/>
                    <a:pt x="898828" y="149064"/>
                  </a:cubicBezTo>
                  <a:lnTo>
                    <a:pt x="145468" y="904594"/>
                  </a:lnTo>
                  <a:cubicBezTo>
                    <a:pt x="138709" y="911389"/>
                    <a:pt x="138709" y="920503"/>
                    <a:pt x="145468" y="927132"/>
                  </a:cubicBezTo>
                  <a:lnTo>
                    <a:pt x="898828" y="1679845"/>
                  </a:lnTo>
                  <a:cubicBezTo>
                    <a:pt x="906938" y="1688132"/>
                    <a:pt x="922708" y="1689789"/>
                    <a:pt x="933972" y="1683823"/>
                  </a:cubicBezTo>
                  <a:cubicBezTo>
                    <a:pt x="936000" y="1682663"/>
                    <a:pt x="937802" y="1681337"/>
                    <a:pt x="939379" y="1679845"/>
                  </a:cubicBezTo>
                  <a:lnTo>
                    <a:pt x="1683502" y="925641"/>
                  </a:lnTo>
                  <a:cubicBezTo>
                    <a:pt x="1690035" y="919012"/>
                    <a:pt x="1690035" y="909897"/>
                    <a:pt x="1683502" y="903268"/>
                  </a:cubicBezTo>
                  <a:lnTo>
                    <a:pt x="939605" y="149064"/>
                  </a:lnTo>
                  <a:cubicBezTo>
                    <a:pt x="935550" y="144921"/>
                    <a:pt x="929579" y="142394"/>
                    <a:pt x="923243" y="141648"/>
                  </a:cubicBez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27" name="Freeform 26">
              <a:extLst>
                <a:ext uri="{FF2B5EF4-FFF2-40B4-BE49-F238E27FC236}">
                  <a16:creationId xmlns:a16="http://schemas.microsoft.com/office/drawing/2014/main" id="{FA6DE15D-8C8D-1546-B646-75160D6475B8}"/>
                </a:ext>
              </a:extLst>
            </p:cNvPr>
            <p:cNvSpPr>
              <a:spLocks noChangeAspect="1"/>
            </p:cNvSpPr>
            <p:nvPr/>
          </p:nvSpPr>
          <p:spPr>
            <a:xfrm>
              <a:off x="6965483" y="3295052"/>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744857 w 1828800"/>
                <a:gd name="connsiteY5" fmla="*/ 137316 h 1828800"/>
                <a:gd name="connsiteX6" fmla="*/ 674238 w 1828800"/>
                <a:gd name="connsiteY6" fmla="*/ 147518 h 1828800"/>
                <a:gd name="connsiteX7" fmla="*/ 535267 w 1828800"/>
                <a:gd name="connsiteY7" fmla="*/ 372981 h 1828800"/>
                <a:gd name="connsiteX8" fmla="*/ 285618 w 1828800"/>
                <a:gd name="connsiteY8" fmla="*/ 440481 h 1828800"/>
                <a:gd name="connsiteX9" fmla="*/ 300930 w 1828800"/>
                <a:gd name="connsiteY9" fmla="*/ 707549 h 1828800"/>
                <a:gd name="connsiteX10" fmla="*/ 137160 w 1828800"/>
                <a:gd name="connsiteY10" fmla="*/ 914366 h 1828800"/>
                <a:gd name="connsiteX11" fmla="*/ 300930 w 1828800"/>
                <a:gd name="connsiteY11" fmla="*/ 1121183 h 1828800"/>
                <a:gd name="connsiteX12" fmla="*/ 285618 w 1828800"/>
                <a:gd name="connsiteY12" fmla="*/ 1388251 h 1828800"/>
                <a:gd name="connsiteX13" fmla="*/ 535267 w 1828800"/>
                <a:gd name="connsiteY13" fmla="*/ 1455752 h 1828800"/>
                <a:gd name="connsiteX14" fmla="*/ 674238 w 1828800"/>
                <a:gd name="connsiteY14" fmla="*/ 1681214 h 1828800"/>
                <a:gd name="connsiteX15" fmla="*/ 914400 w 1828800"/>
                <a:gd name="connsiteY15" fmla="*/ 1583674 h 1828800"/>
                <a:gd name="connsiteX16" fmla="*/ 1154562 w 1828800"/>
                <a:gd name="connsiteY16" fmla="*/ 1681214 h 1828800"/>
                <a:gd name="connsiteX17" fmla="*/ 1293534 w 1828800"/>
                <a:gd name="connsiteY17" fmla="*/ 1455752 h 1828800"/>
                <a:gd name="connsiteX18" fmla="*/ 1543182 w 1828800"/>
                <a:gd name="connsiteY18" fmla="*/ 1388251 h 1828800"/>
                <a:gd name="connsiteX19" fmla="*/ 1527871 w 1828800"/>
                <a:gd name="connsiteY19" fmla="*/ 1121183 h 1828800"/>
                <a:gd name="connsiteX20" fmla="*/ 1691640 w 1828800"/>
                <a:gd name="connsiteY20" fmla="*/ 914366 h 1828800"/>
                <a:gd name="connsiteX21" fmla="*/ 1527871 w 1828800"/>
                <a:gd name="connsiteY21" fmla="*/ 707549 h 1828800"/>
                <a:gd name="connsiteX22" fmla="*/ 1543182 w 1828800"/>
                <a:gd name="connsiteY22" fmla="*/ 440481 h 1828800"/>
                <a:gd name="connsiteX23" fmla="*/ 1293534 w 1828800"/>
                <a:gd name="connsiteY23" fmla="*/ 372981 h 1828800"/>
                <a:gd name="connsiteX24" fmla="*/ 1154562 w 1828800"/>
                <a:gd name="connsiteY24" fmla="*/ 147518 h 1828800"/>
                <a:gd name="connsiteX25" fmla="*/ 914400 w 1828800"/>
                <a:gd name="connsiteY25" fmla="*/ 245057 h 1828800"/>
                <a:gd name="connsiteX26" fmla="*/ 744857 w 1828800"/>
                <a:gd name="connsiteY26" fmla="*/ 137316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28800" h="1828800">
                  <a:moveTo>
                    <a:pt x="0" y="0"/>
                  </a:moveTo>
                  <a:lnTo>
                    <a:pt x="1828800" y="0"/>
                  </a:lnTo>
                  <a:lnTo>
                    <a:pt x="1828800" y="1828800"/>
                  </a:lnTo>
                  <a:lnTo>
                    <a:pt x="0" y="1828800"/>
                  </a:lnTo>
                  <a:lnTo>
                    <a:pt x="0" y="0"/>
                  </a:lnTo>
                  <a:close/>
                  <a:moveTo>
                    <a:pt x="744857" y="137316"/>
                  </a:moveTo>
                  <a:cubicBezTo>
                    <a:pt x="721557" y="136383"/>
                    <a:pt x="697705" y="139620"/>
                    <a:pt x="674238" y="147518"/>
                  </a:cubicBezTo>
                  <a:cubicBezTo>
                    <a:pt x="580370" y="179110"/>
                    <a:pt x="523950" y="274923"/>
                    <a:pt x="535267" y="372981"/>
                  </a:cubicBezTo>
                  <a:cubicBezTo>
                    <a:pt x="448888" y="331547"/>
                    <a:pt x="343703" y="357615"/>
                    <a:pt x="285618" y="440481"/>
                  </a:cubicBezTo>
                  <a:cubicBezTo>
                    <a:pt x="227533" y="523346"/>
                    <a:pt x="236187" y="635214"/>
                    <a:pt x="300930" y="707549"/>
                  </a:cubicBezTo>
                  <a:cubicBezTo>
                    <a:pt x="207394" y="726711"/>
                    <a:pt x="137160" y="811993"/>
                    <a:pt x="137160" y="914366"/>
                  </a:cubicBezTo>
                  <a:cubicBezTo>
                    <a:pt x="137160" y="1016739"/>
                    <a:pt x="207561" y="1102021"/>
                    <a:pt x="300930" y="1121183"/>
                  </a:cubicBezTo>
                  <a:cubicBezTo>
                    <a:pt x="236187" y="1193518"/>
                    <a:pt x="227699" y="1305386"/>
                    <a:pt x="285618" y="1388251"/>
                  </a:cubicBezTo>
                  <a:cubicBezTo>
                    <a:pt x="343703" y="1471116"/>
                    <a:pt x="448888" y="1497185"/>
                    <a:pt x="535267" y="1455752"/>
                  </a:cubicBezTo>
                  <a:cubicBezTo>
                    <a:pt x="523950" y="1553637"/>
                    <a:pt x="580370" y="1649449"/>
                    <a:pt x="674238" y="1681214"/>
                  </a:cubicBezTo>
                  <a:cubicBezTo>
                    <a:pt x="768106" y="1712979"/>
                    <a:pt x="868132" y="1669820"/>
                    <a:pt x="914400" y="1583674"/>
                  </a:cubicBezTo>
                  <a:cubicBezTo>
                    <a:pt x="960669" y="1669820"/>
                    <a:pt x="1060694" y="1712806"/>
                    <a:pt x="1154562" y="1681214"/>
                  </a:cubicBezTo>
                  <a:cubicBezTo>
                    <a:pt x="1248430" y="1649622"/>
                    <a:pt x="1304851" y="1553808"/>
                    <a:pt x="1293534" y="1455752"/>
                  </a:cubicBezTo>
                  <a:cubicBezTo>
                    <a:pt x="1379912" y="1497185"/>
                    <a:pt x="1485098" y="1471116"/>
                    <a:pt x="1543182" y="1388251"/>
                  </a:cubicBezTo>
                  <a:cubicBezTo>
                    <a:pt x="1601268" y="1305386"/>
                    <a:pt x="1592613" y="1193518"/>
                    <a:pt x="1527871" y="1121183"/>
                  </a:cubicBezTo>
                  <a:cubicBezTo>
                    <a:pt x="1621239" y="1102021"/>
                    <a:pt x="1691640" y="1016739"/>
                    <a:pt x="1691640" y="914366"/>
                  </a:cubicBezTo>
                  <a:cubicBezTo>
                    <a:pt x="1691640" y="811993"/>
                    <a:pt x="1621239" y="726711"/>
                    <a:pt x="1527871" y="707549"/>
                  </a:cubicBezTo>
                  <a:cubicBezTo>
                    <a:pt x="1592613" y="635214"/>
                    <a:pt x="1601101" y="523346"/>
                    <a:pt x="1543182" y="440481"/>
                  </a:cubicBezTo>
                  <a:cubicBezTo>
                    <a:pt x="1485098" y="357615"/>
                    <a:pt x="1379912" y="331547"/>
                    <a:pt x="1293534" y="372981"/>
                  </a:cubicBezTo>
                  <a:cubicBezTo>
                    <a:pt x="1304851" y="275096"/>
                    <a:pt x="1248430" y="179283"/>
                    <a:pt x="1154562" y="147518"/>
                  </a:cubicBezTo>
                  <a:cubicBezTo>
                    <a:pt x="1060694" y="115926"/>
                    <a:pt x="960669" y="158912"/>
                    <a:pt x="914400" y="245057"/>
                  </a:cubicBezTo>
                  <a:cubicBezTo>
                    <a:pt x="879699" y="180448"/>
                    <a:pt x="814759" y="140117"/>
                    <a:pt x="744857" y="137316"/>
                  </a:cubicBez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28" name="Freeform 27">
              <a:extLst>
                <a:ext uri="{FF2B5EF4-FFF2-40B4-BE49-F238E27FC236}">
                  <a16:creationId xmlns:a16="http://schemas.microsoft.com/office/drawing/2014/main" id="{8F763667-01BD-9E47-A8B2-BE2CBA959997}"/>
                </a:ext>
              </a:extLst>
            </p:cNvPr>
            <p:cNvSpPr>
              <a:spLocks noChangeAspect="1"/>
            </p:cNvSpPr>
            <p:nvPr/>
          </p:nvSpPr>
          <p:spPr>
            <a:xfrm>
              <a:off x="4099989" y="1953888"/>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457274 w 1828800"/>
                <a:gd name="connsiteY5" fmla="*/ 142060 h 1828800"/>
                <a:gd name="connsiteX6" fmla="*/ 414261 w 1828800"/>
                <a:gd name="connsiteY6" fmla="*/ 181254 h 1828800"/>
                <a:gd name="connsiteX7" fmla="*/ 175774 w 1828800"/>
                <a:gd name="connsiteY7" fmla="*/ 413430 h 1828800"/>
                <a:gd name="connsiteX8" fmla="*/ 142060 w 1828800"/>
                <a:gd name="connsiteY8" fmla="*/ 456610 h 1828800"/>
                <a:gd name="connsiteX9" fmla="*/ 142060 w 1828800"/>
                <a:gd name="connsiteY9" fmla="*/ 1372192 h 1828800"/>
                <a:gd name="connsiteX10" fmla="*/ 175774 w 1828800"/>
                <a:gd name="connsiteY10" fmla="*/ 1415372 h 1828800"/>
                <a:gd name="connsiteX11" fmla="*/ 414261 w 1828800"/>
                <a:gd name="connsiteY11" fmla="*/ 1647547 h 1828800"/>
                <a:gd name="connsiteX12" fmla="*/ 457274 w 1828800"/>
                <a:gd name="connsiteY12" fmla="*/ 1686742 h 1828800"/>
                <a:gd name="connsiteX13" fmla="*/ 1371362 w 1828800"/>
                <a:gd name="connsiteY13" fmla="*/ 1686742 h 1828800"/>
                <a:gd name="connsiteX14" fmla="*/ 1414542 w 1828800"/>
                <a:gd name="connsiteY14" fmla="*/ 1647547 h 1828800"/>
                <a:gd name="connsiteX15" fmla="*/ 1653028 w 1828800"/>
                <a:gd name="connsiteY15" fmla="*/ 1415372 h 1828800"/>
                <a:gd name="connsiteX16" fmla="*/ 1686742 w 1828800"/>
                <a:gd name="connsiteY16" fmla="*/ 1372192 h 1828800"/>
                <a:gd name="connsiteX17" fmla="*/ 1686742 w 1828800"/>
                <a:gd name="connsiteY17" fmla="*/ 456610 h 1828800"/>
                <a:gd name="connsiteX18" fmla="*/ 1652862 w 1828800"/>
                <a:gd name="connsiteY18" fmla="*/ 413430 h 1828800"/>
                <a:gd name="connsiteX19" fmla="*/ 1414376 w 1828800"/>
                <a:gd name="connsiteY19" fmla="*/ 181254 h 1828800"/>
                <a:gd name="connsiteX20" fmla="*/ 1371196 w 1828800"/>
                <a:gd name="connsiteY20" fmla="*/ 142060 h 1828800"/>
                <a:gd name="connsiteX21" fmla="*/ 457274 w 1828800"/>
                <a:gd name="connsiteY21" fmla="*/ 14206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28800" h="1828800">
                  <a:moveTo>
                    <a:pt x="0" y="0"/>
                  </a:moveTo>
                  <a:lnTo>
                    <a:pt x="1828800" y="0"/>
                  </a:lnTo>
                  <a:lnTo>
                    <a:pt x="1828800" y="1828800"/>
                  </a:lnTo>
                  <a:lnTo>
                    <a:pt x="0" y="1828800"/>
                  </a:lnTo>
                  <a:lnTo>
                    <a:pt x="0" y="0"/>
                  </a:lnTo>
                  <a:close/>
                  <a:moveTo>
                    <a:pt x="457274" y="142060"/>
                  </a:moveTo>
                  <a:cubicBezTo>
                    <a:pt x="435020" y="142060"/>
                    <a:pt x="417084" y="159166"/>
                    <a:pt x="414261" y="181254"/>
                  </a:cubicBezTo>
                  <a:cubicBezTo>
                    <a:pt x="393335" y="343345"/>
                    <a:pt x="243866" y="397154"/>
                    <a:pt x="175774" y="413430"/>
                  </a:cubicBezTo>
                  <a:cubicBezTo>
                    <a:pt x="155845" y="418246"/>
                    <a:pt x="142060" y="436182"/>
                    <a:pt x="142060" y="456610"/>
                  </a:cubicBezTo>
                  <a:lnTo>
                    <a:pt x="142060" y="1372192"/>
                  </a:lnTo>
                  <a:cubicBezTo>
                    <a:pt x="141894" y="1392619"/>
                    <a:pt x="155845" y="1410556"/>
                    <a:pt x="175774" y="1415372"/>
                  </a:cubicBezTo>
                  <a:cubicBezTo>
                    <a:pt x="243866" y="1431647"/>
                    <a:pt x="393335" y="1485456"/>
                    <a:pt x="414261" y="1647547"/>
                  </a:cubicBezTo>
                  <a:cubicBezTo>
                    <a:pt x="417084" y="1669636"/>
                    <a:pt x="435020" y="1686742"/>
                    <a:pt x="457274" y="1686742"/>
                  </a:cubicBezTo>
                  <a:lnTo>
                    <a:pt x="1371362" y="1686742"/>
                  </a:lnTo>
                  <a:cubicBezTo>
                    <a:pt x="1393616" y="1686742"/>
                    <a:pt x="1411553" y="1669636"/>
                    <a:pt x="1414542" y="1647547"/>
                  </a:cubicBezTo>
                  <a:cubicBezTo>
                    <a:pt x="1435468" y="1485456"/>
                    <a:pt x="1584937" y="1431647"/>
                    <a:pt x="1653028" y="1415372"/>
                  </a:cubicBezTo>
                  <a:cubicBezTo>
                    <a:pt x="1672958" y="1410556"/>
                    <a:pt x="1686742" y="1392619"/>
                    <a:pt x="1686742" y="1372192"/>
                  </a:cubicBezTo>
                  <a:lnTo>
                    <a:pt x="1686742" y="456610"/>
                  </a:lnTo>
                  <a:cubicBezTo>
                    <a:pt x="1686742" y="436182"/>
                    <a:pt x="1672791" y="418246"/>
                    <a:pt x="1652862" y="413430"/>
                  </a:cubicBezTo>
                  <a:cubicBezTo>
                    <a:pt x="1584771" y="397154"/>
                    <a:pt x="1435301" y="343345"/>
                    <a:pt x="1414376" y="181254"/>
                  </a:cubicBezTo>
                  <a:cubicBezTo>
                    <a:pt x="1411553" y="159166"/>
                    <a:pt x="1393616" y="142060"/>
                    <a:pt x="1371196" y="142060"/>
                  </a:cubicBezTo>
                  <a:lnTo>
                    <a:pt x="457274" y="142060"/>
                  </a:ln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29" name="Freeform 28">
              <a:extLst>
                <a:ext uri="{FF2B5EF4-FFF2-40B4-BE49-F238E27FC236}">
                  <a16:creationId xmlns:a16="http://schemas.microsoft.com/office/drawing/2014/main" id="{1FBE59D5-7034-FD40-9B4D-A67D705F3DE3}"/>
                </a:ext>
              </a:extLst>
            </p:cNvPr>
            <p:cNvSpPr>
              <a:spLocks noChangeAspect="1"/>
            </p:cNvSpPr>
            <p:nvPr/>
          </p:nvSpPr>
          <p:spPr>
            <a:xfrm>
              <a:off x="2659479" y="1953888"/>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330846 w 1828800"/>
                <a:gd name="connsiteY5" fmla="*/ 137159 h 1828800"/>
                <a:gd name="connsiteX6" fmla="*/ 304416 w 1828800"/>
                <a:gd name="connsiteY6" fmla="*/ 161242 h 1828800"/>
                <a:gd name="connsiteX7" fmla="*/ 157956 w 1828800"/>
                <a:gd name="connsiteY7" fmla="*/ 303891 h 1828800"/>
                <a:gd name="connsiteX8" fmla="*/ 137185 w 1828800"/>
                <a:gd name="connsiteY8" fmla="*/ 330387 h 1828800"/>
                <a:gd name="connsiteX9" fmla="*/ 137185 w 1828800"/>
                <a:gd name="connsiteY9" fmla="*/ 1498378 h 1828800"/>
                <a:gd name="connsiteX10" fmla="*/ 157906 w 1828800"/>
                <a:gd name="connsiteY10" fmla="*/ 1524907 h 1828800"/>
                <a:gd name="connsiteX11" fmla="*/ 304366 w 1828800"/>
                <a:gd name="connsiteY11" fmla="*/ 1667556 h 1828800"/>
                <a:gd name="connsiteX12" fmla="*/ 330796 w 1828800"/>
                <a:gd name="connsiteY12" fmla="*/ 1691639 h 1828800"/>
                <a:gd name="connsiteX13" fmla="*/ 1497904 w 1828800"/>
                <a:gd name="connsiteY13" fmla="*/ 1691639 h 1828800"/>
                <a:gd name="connsiteX14" fmla="*/ 1524433 w 1828800"/>
                <a:gd name="connsiteY14" fmla="*/ 1667556 h 1828800"/>
                <a:gd name="connsiteX15" fmla="*/ 1670894 w 1828800"/>
                <a:gd name="connsiteY15" fmla="*/ 1524907 h 1828800"/>
                <a:gd name="connsiteX16" fmla="*/ 1691615 w 1828800"/>
                <a:gd name="connsiteY16" fmla="*/ 1498378 h 1828800"/>
                <a:gd name="connsiteX17" fmla="*/ 1691615 w 1828800"/>
                <a:gd name="connsiteY17" fmla="*/ 330387 h 1828800"/>
                <a:gd name="connsiteX18" fmla="*/ 1670794 w 1828800"/>
                <a:gd name="connsiteY18" fmla="*/ 303858 h 1828800"/>
                <a:gd name="connsiteX19" fmla="*/ 1670844 w 1828800"/>
                <a:gd name="connsiteY19" fmla="*/ 303891 h 1828800"/>
                <a:gd name="connsiteX20" fmla="*/ 1524384 w 1828800"/>
                <a:gd name="connsiteY20" fmla="*/ 161242 h 1828800"/>
                <a:gd name="connsiteX21" fmla="*/ 1497804 w 1828800"/>
                <a:gd name="connsiteY21" fmla="*/ 137159 h 1828800"/>
                <a:gd name="connsiteX22" fmla="*/ 330846 w 1828800"/>
                <a:gd name="connsiteY22" fmla="*/ 137159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0" h="1828800">
                  <a:moveTo>
                    <a:pt x="0" y="0"/>
                  </a:moveTo>
                  <a:lnTo>
                    <a:pt x="1828800" y="0"/>
                  </a:lnTo>
                  <a:lnTo>
                    <a:pt x="1828800" y="1828800"/>
                  </a:lnTo>
                  <a:lnTo>
                    <a:pt x="0" y="1828800"/>
                  </a:lnTo>
                  <a:lnTo>
                    <a:pt x="0" y="0"/>
                  </a:lnTo>
                  <a:close/>
                  <a:moveTo>
                    <a:pt x="330846" y="137159"/>
                  </a:moveTo>
                  <a:cubicBezTo>
                    <a:pt x="317220" y="137365"/>
                    <a:pt x="305884" y="147694"/>
                    <a:pt x="304416" y="161242"/>
                  </a:cubicBezTo>
                  <a:cubicBezTo>
                    <a:pt x="291568" y="260835"/>
                    <a:pt x="199730" y="293889"/>
                    <a:pt x="157956" y="303891"/>
                  </a:cubicBezTo>
                  <a:cubicBezTo>
                    <a:pt x="145740" y="306860"/>
                    <a:pt x="137152" y="317817"/>
                    <a:pt x="137185" y="330387"/>
                  </a:cubicBezTo>
                  <a:lnTo>
                    <a:pt x="137185" y="1498378"/>
                  </a:lnTo>
                  <a:cubicBezTo>
                    <a:pt x="137095" y="1510960"/>
                    <a:pt x="145677" y="1521948"/>
                    <a:pt x="157906" y="1524907"/>
                  </a:cubicBezTo>
                  <a:cubicBezTo>
                    <a:pt x="199730" y="1534893"/>
                    <a:pt x="291568" y="1567963"/>
                    <a:pt x="304366" y="1667556"/>
                  </a:cubicBezTo>
                  <a:cubicBezTo>
                    <a:pt x="305834" y="1681104"/>
                    <a:pt x="317170" y="1691433"/>
                    <a:pt x="330796" y="1691639"/>
                  </a:cubicBezTo>
                  <a:lnTo>
                    <a:pt x="1497904" y="1691639"/>
                  </a:lnTo>
                  <a:cubicBezTo>
                    <a:pt x="1511568" y="1691639"/>
                    <a:pt x="1522586" y="1681121"/>
                    <a:pt x="1524433" y="1667556"/>
                  </a:cubicBezTo>
                  <a:cubicBezTo>
                    <a:pt x="1537282" y="1567963"/>
                    <a:pt x="1629120" y="1534910"/>
                    <a:pt x="1670894" y="1524907"/>
                  </a:cubicBezTo>
                  <a:cubicBezTo>
                    <a:pt x="1683102" y="1521915"/>
                    <a:pt x="1691668" y="1510947"/>
                    <a:pt x="1691615" y="1498378"/>
                  </a:cubicBezTo>
                  <a:lnTo>
                    <a:pt x="1691615" y="330387"/>
                  </a:lnTo>
                  <a:cubicBezTo>
                    <a:pt x="1691622" y="317802"/>
                    <a:pt x="1683020" y="306844"/>
                    <a:pt x="1670794" y="303858"/>
                  </a:cubicBezTo>
                  <a:lnTo>
                    <a:pt x="1670844" y="303891"/>
                  </a:lnTo>
                  <a:cubicBezTo>
                    <a:pt x="1629020" y="293905"/>
                    <a:pt x="1537182" y="260835"/>
                    <a:pt x="1524384" y="161242"/>
                  </a:cubicBezTo>
                  <a:cubicBezTo>
                    <a:pt x="1522901" y="147642"/>
                    <a:pt x="1511485" y="137298"/>
                    <a:pt x="1497804" y="137159"/>
                  </a:cubicBezTo>
                  <a:lnTo>
                    <a:pt x="330846" y="137159"/>
                  </a:ln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31" name="Freeform 30">
              <a:extLst>
                <a:ext uri="{FF2B5EF4-FFF2-40B4-BE49-F238E27FC236}">
                  <a16:creationId xmlns:a16="http://schemas.microsoft.com/office/drawing/2014/main" id="{B253A363-CD7E-BA47-97B4-A3CC34F167B7}"/>
                </a:ext>
              </a:extLst>
            </p:cNvPr>
            <p:cNvSpPr>
              <a:spLocks noChangeAspect="1"/>
            </p:cNvSpPr>
            <p:nvPr/>
          </p:nvSpPr>
          <p:spPr>
            <a:xfrm>
              <a:off x="1209655" y="590993"/>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3902 w 1828800"/>
                <a:gd name="connsiteY5" fmla="*/ 191268 h 1828800"/>
                <a:gd name="connsiteX6" fmla="*/ 531018 w 1828800"/>
                <a:gd name="connsiteY6" fmla="*/ 540028 h 1828800"/>
                <a:gd name="connsiteX7" fmla="*/ 141151 w 1828800"/>
                <a:gd name="connsiteY7" fmla="*/ 913902 h 1828800"/>
                <a:gd name="connsiteX8" fmla="*/ 560112 w 1828800"/>
                <a:gd name="connsiteY8" fmla="*/ 1253348 h 1828800"/>
                <a:gd name="connsiteX9" fmla="*/ 914235 w 1828800"/>
                <a:gd name="connsiteY9" fmla="*/ 1637533 h 1828800"/>
                <a:gd name="connsiteX10" fmla="*/ 1268689 w 1828800"/>
                <a:gd name="connsiteY10" fmla="*/ 1253348 h 1828800"/>
                <a:gd name="connsiteX11" fmla="*/ 1687651 w 1828800"/>
                <a:gd name="connsiteY11" fmla="*/ 913902 h 1828800"/>
                <a:gd name="connsiteX12" fmla="*/ 1297618 w 1828800"/>
                <a:gd name="connsiteY12" fmla="*/ 540194 h 1828800"/>
                <a:gd name="connsiteX13" fmla="*/ 914733 w 1828800"/>
                <a:gd name="connsiteY13" fmla="*/ 191268 h 1828800"/>
                <a:gd name="connsiteX14" fmla="*/ 913902 w 1828800"/>
                <a:gd name="connsiteY14" fmla="*/ 191268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8800" h="1828800">
                  <a:moveTo>
                    <a:pt x="0" y="0"/>
                  </a:moveTo>
                  <a:lnTo>
                    <a:pt x="1828800" y="0"/>
                  </a:lnTo>
                  <a:lnTo>
                    <a:pt x="1828800" y="1828800"/>
                  </a:lnTo>
                  <a:lnTo>
                    <a:pt x="0" y="1828800"/>
                  </a:lnTo>
                  <a:lnTo>
                    <a:pt x="0" y="0"/>
                  </a:lnTo>
                  <a:close/>
                  <a:moveTo>
                    <a:pt x="913902" y="191268"/>
                  </a:moveTo>
                  <a:cubicBezTo>
                    <a:pt x="569755" y="191268"/>
                    <a:pt x="486960" y="369723"/>
                    <a:pt x="531018" y="540028"/>
                  </a:cubicBezTo>
                  <a:cubicBezTo>
                    <a:pt x="322368" y="463357"/>
                    <a:pt x="141151" y="574621"/>
                    <a:pt x="141151" y="913902"/>
                  </a:cubicBezTo>
                  <a:cubicBezTo>
                    <a:pt x="141151" y="1224742"/>
                    <a:pt x="363433" y="1361951"/>
                    <a:pt x="560112" y="1253348"/>
                  </a:cubicBezTo>
                  <a:cubicBezTo>
                    <a:pt x="560112" y="1481032"/>
                    <a:pt x="871840" y="1637533"/>
                    <a:pt x="914235" y="1637533"/>
                  </a:cubicBezTo>
                  <a:cubicBezTo>
                    <a:pt x="956630" y="1637533"/>
                    <a:pt x="1268689" y="1481032"/>
                    <a:pt x="1268689" y="1253348"/>
                  </a:cubicBezTo>
                  <a:cubicBezTo>
                    <a:pt x="1465368" y="1361951"/>
                    <a:pt x="1687651" y="1224742"/>
                    <a:pt x="1687651" y="913902"/>
                  </a:cubicBezTo>
                  <a:cubicBezTo>
                    <a:pt x="1687651" y="574621"/>
                    <a:pt x="1506433" y="463357"/>
                    <a:pt x="1297618" y="540194"/>
                  </a:cubicBezTo>
                  <a:cubicBezTo>
                    <a:pt x="1341675" y="369556"/>
                    <a:pt x="1258880" y="191268"/>
                    <a:pt x="914733" y="191268"/>
                  </a:cubicBezTo>
                  <a:lnTo>
                    <a:pt x="913902" y="191268"/>
                  </a:ln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32" name="Freeform 16">
              <a:extLst>
                <a:ext uri="{FF2B5EF4-FFF2-40B4-BE49-F238E27FC236}">
                  <a16:creationId xmlns:a16="http://schemas.microsoft.com/office/drawing/2014/main" id="{8072F1B4-A62B-7646-B945-047710C58CF8}"/>
                </a:ext>
              </a:extLst>
            </p:cNvPr>
            <p:cNvSpPr txBox="1">
              <a:spLocks noChangeAspect="1"/>
            </p:cNvSpPr>
            <p:nvPr/>
          </p:nvSpPr>
          <p:spPr>
            <a:xfrm>
              <a:off x="5540497" y="1953888"/>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416683 w 1828800"/>
                <a:gd name="connsiteY5" fmla="*/ 137160 h 1828800"/>
                <a:gd name="connsiteX6" fmla="*/ 137160 w 1828800"/>
                <a:gd name="connsiteY6" fmla="*/ 914400 h 1828800"/>
                <a:gd name="connsiteX7" fmla="*/ 416872 w 1828800"/>
                <a:gd name="connsiteY7" fmla="*/ 1691640 h 1828800"/>
                <a:gd name="connsiteX8" fmla="*/ 478445 w 1828800"/>
                <a:gd name="connsiteY8" fmla="*/ 1691640 h 1828800"/>
                <a:gd name="connsiteX9" fmla="*/ 545995 w 1828800"/>
                <a:gd name="connsiteY9" fmla="*/ 1691640 h 1828800"/>
                <a:gd name="connsiteX10" fmla="*/ 1309103 w 1828800"/>
                <a:gd name="connsiteY10" fmla="*/ 1691640 h 1828800"/>
                <a:gd name="connsiteX11" fmla="*/ 1383082 w 1828800"/>
                <a:gd name="connsiteY11" fmla="*/ 1691640 h 1828800"/>
                <a:gd name="connsiteX12" fmla="*/ 1412117 w 1828800"/>
                <a:gd name="connsiteY12" fmla="*/ 1691640 h 1828800"/>
                <a:gd name="connsiteX13" fmla="*/ 1691640 w 1828800"/>
                <a:gd name="connsiteY13" fmla="*/ 915901 h 1828800"/>
                <a:gd name="connsiteX14" fmla="*/ 1411928 w 1828800"/>
                <a:gd name="connsiteY14" fmla="*/ 137160 h 1828800"/>
                <a:gd name="connsiteX15" fmla="*/ 1383082 w 1828800"/>
                <a:gd name="connsiteY15" fmla="*/ 137160 h 1828800"/>
                <a:gd name="connsiteX16" fmla="*/ 1309103 w 1828800"/>
                <a:gd name="connsiteY16" fmla="*/ 137160 h 1828800"/>
                <a:gd name="connsiteX17" fmla="*/ 545995 w 1828800"/>
                <a:gd name="connsiteY17" fmla="*/ 137160 h 1828800"/>
                <a:gd name="connsiteX18" fmla="*/ 416683 w 1828800"/>
                <a:gd name="connsiteY18" fmla="*/ 13716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8800" h="1828800">
                  <a:moveTo>
                    <a:pt x="0" y="0"/>
                  </a:moveTo>
                  <a:lnTo>
                    <a:pt x="1828800" y="0"/>
                  </a:lnTo>
                  <a:lnTo>
                    <a:pt x="1828800" y="1828800"/>
                  </a:lnTo>
                  <a:lnTo>
                    <a:pt x="0" y="1828800"/>
                  </a:lnTo>
                  <a:lnTo>
                    <a:pt x="0" y="0"/>
                  </a:lnTo>
                  <a:close/>
                  <a:moveTo>
                    <a:pt x="416683" y="137160"/>
                  </a:moveTo>
                  <a:cubicBezTo>
                    <a:pt x="416683" y="137160"/>
                    <a:pt x="137160" y="349483"/>
                    <a:pt x="137160" y="914400"/>
                  </a:cubicBezTo>
                  <a:cubicBezTo>
                    <a:pt x="137160" y="1479317"/>
                    <a:pt x="416872" y="1691640"/>
                    <a:pt x="416872" y="1691640"/>
                  </a:cubicBezTo>
                  <a:lnTo>
                    <a:pt x="478445" y="1691640"/>
                  </a:lnTo>
                  <a:lnTo>
                    <a:pt x="545995" y="1691640"/>
                  </a:lnTo>
                  <a:lnTo>
                    <a:pt x="1309103" y="1691640"/>
                  </a:lnTo>
                  <a:lnTo>
                    <a:pt x="1383082" y="1691640"/>
                  </a:lnTo>
                  <a:lnTo>
                    <a:pt x="1412117" y="1691640"/>
                  </a:lnTo>
                  <a:cubicBezTo>
                    <a:pt x="1412117" y="1691640"/>
                    <a:pt x="1691640" y="1480651"/>
                    <a:pt x="1691640" y="915901"/>
                  </a:cubicBezTo>
                  <a:cubicBezTo>
                    <a:pt x="1691640" y="349984"/>
                    <a:pt x="1411928" y="137160"/>
                    <a:pt x="1411928" y="137160"/>
                  </a:cubicBezTo>
                  <a:lnTo>
                    <a:pt x="1383082" y="137160"/>
                  </a:lnTo>
                  <a:lnTo>
                    <a:pt x="1309103" y="137160"/>
                  </a:lnTo>
                  <a:lnTo>
                    <a:pt x="545995" y="137160"/>
                  </a:lnTo>
                  <a:lnTo>
                    <a:pt x="416683" y="137160"/>
                  </a:lnTo>
                  <a:close/>
                </a:path>
              </a:pathLst>
            </a:custGeom>
            <a:grpFill/>
            <a:ln w="6350">
              <a:solidFill>
                <a:schemeClr val="bg2"/>
              </a:solidFill>
              <a:prstDash val="sysDot"/>
            </a:ln>
          </p:spPr>
          <p:txBody>
            <a:bodyPr vert="horz" wrap="square" lIns="91440" tIns="45720" rIns="91440" bIns="45720" rtlCol="0" anchor="ctr">
              <a:noAutofit/>
            </a:bodyPr>
            <a:lstStyle>
              <a:lvl1pPr marL="0" indent="0" algn="ctr" defTabSz="685783" rtl="0" eaLnBrk="1" latinLnBrk="0" hangingPunct="1">
                <a:lnSpc>
                  <a:spcPct val="90000"/>
                </a:lnSpc>
                <a:spcBef>
                  <a:spcPts val="750"/>
                </a:spcBef>
                <a:buFont typeface="Arial" panose="020B0604020202020204" pitchFamily="34" charset="0"/>
                <a:buNone/>
                <a:defRPr sz="1500" b="0" i="0" kern="1200">
                  <a:solidFill>
                    <a:schemeClr val="tx1"/>
                  </a:solidFill>
                  <a:latin typeface="Girl Scout Display Light" panose="02020003000000000000"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Girl Scout Display Light" panose="02020003000000000000"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Girl Scout Display Light" panose="02020003000000000000"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US" b="0" i="0" dirty="0">
                <a:latin typeface="Palatino Linotype" panose="02040502050505030304" pitchFamily="18" charset="0"/>
              </a:endParaRPr>
            </a:p>
          </p:txBody>
        </p:sp>
        <p:sp>
          <p:nvSpPr>
            <p:cNvPr id="34" name="Freeform 33">
              <a:extLst>
                <a:ext uri="{FF2B5EF4-FFF2-40B4-BE49-F238E27FC236}">
                  <a16:creationId xmlns:a16="http://schemas.microsoft.com/office/drawing/2014/main" id="{7F198878-4B59-4543-9E09-063CA1B6E538}"/>
                </a:ext>
              </a:extLst>
            </p:cNvPr>
            <p:cNvSpPr>
              <a:spLocks noChangeAspect="1"/>
            </p:cNvSpPr>
            <p:nvPr/>
          </p:nvSpPr>
          <p:spPr>
            <a:xfrm>
              <a:off x="2662580" y="3293384"/>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613560 w 1828800"/>
                <a:gd name="connsiteY5" fmla="*/ 137160 h 1828800"/>
                <a:gd name="connsiteX6" fmla="*/ 571854 w 1828800"/>
                <a:gd name="connsiteY6" fmla="*/ 154360 h 1828800"/>
                <a:gd name="connsiteX7" fmla="*/ 160403 w 1828800"/>
                <a:gd name="connsiteY7" fmla="*/ 564357 h 1828800"/>
                <a:gd name="connsiteX8" fmla="*/ 142930 w 1828800"/>
                <a:gd name="connsiteY8" fmla="*/ 606531 h 1828800"/>
                <a:gd name="connsiteX9" fmla="*/ 142930 w 1828800"/>
                <a:gd name="connsiteY9" fmla="*/ 1200935 h 1828800"/>
                <a:gd name="connsiteX10" fmla="*/ 159414 w 1828800"/>
                <a:gd name="connsiteY10" fmla="*/ 1241952 h 1828800"/>
                <a:gd name="connsiteX11" fmla="*/ 571854 w 1828800"/>
                <a:gd name="connsiteY11" fmla="*/ 1673448 h 1828800"/>
                <a:gd name="connsiteX12" fmla="*/ 614549 w 1828800"/>
                <a:gd name="connsiteY12" fmla="*/ 1691641 h 1828800"/>
                <a:gd name="connsiteX13" fmla="*/ 1214417 w 1828800"/>
                <a:gd name="connsiteY13" fmla="*/ 1691641 h 1828800"/>
                <a:gd name="connsiteX14" fmla="*/ 1257111 w 1828800"/>
                <a:gd name="connsiteY14" fmla="*/ 1673448 h 1828800"/>
                <a:gd name="connsiteX15" fmla="*/ 1669387 w 1828800"/>
                <a:gd name="connsiteY15" fmla="*/ 1241952 h 1828800"/>
                <a:gd name="connsiteX16" fmla="*/ 1685871 w 1828800"/>
                <a:gd name="connsiteY16" fmla="*/ 1200935 h 1828800"/>
                <a:gd name="connsiteX17" fmla="*/ 1685871 w 1828800"/>
                <a:gd name="connsiteY17" fmla="*/ 606531 h 1828800"/>
                <a:gd name="connsiteX18" fmla="*/ 1668398 w 1828800"/>
                <a:gd name="connsiteY18" fmla="*/ 564357 h 1828800"/>
                <a:gd name="connsiteX19" fmla="*/ 1256782 w 1828800"/>
                <a:gd name="connsiteY19" fmla="*/ 154360 h 1828800"/>
                <a:gd name="connsiteX20" fmla="*/ 1215241 w 1828800"/>
                <a:gd name="connsiteY20" fmla="*/ 137160 h 1828800"/>
                <a:gd name="connsiteX21" fmla="*/ 613560 w 1828800"/>
                <a:gd name="connsiteY21" fmla="*/ 13716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28800" h="1828800">
                  <a:moveTo>
                    <a:pt x="0" y="0"/>
                  </a:moveTo>
                  <a:lnTo>
                    <a:pt x="1828800" y="0"/>
                  </a:lnTo>
                  <a:lnTo>
                    <a:pt x="1828800" y="1828800"/>
                  </a:lnTo>
                  <a:lnTo>
                    <a:pt x="0" y="1828800"/>
                  </a:lnTo>
                  <a:lnTo>
                    <a:pt x="0" y="0"/>
                  </a:lnTo>
                  <a:close/>
                  <a:moveTo>
                    <a:pt x="613560" y="137160"/>
                  </a:moveTo>
                  <a:cubicBezTo>
                    <a:pt x="597900" y="137160"/>
                    <a:pt x="582899" y="143279"/>
                    <a:pt x="571854" y="154360"/>
                  </a:cubicBezTo>
                  <a:lnTo>
                    <a:pt x="160403" y="564357"/>
                  </a:lnTo>
                  <a:cubicBezTo>
                    <a:pt x="149194" y="575438"/>
                    <a:pt x="142930" y="590653"/>
                    <a:pt x="142930" y="606531"/>
                  </a:cubicBezTo>
                  <a:lnTo>
                    <a:pt x="142930" y="1200935"/>
                  </a:lnTo>
                  <a:cubicBezTo>
                    <a:pt x="142930" y="1216316"/>
                    <a:pt x="148864" y="1230870"/>
                    <a:pt x="159414" y="1241952"/>
                  </a:cubicBezTo>
                  <a:lnTo>
                    <a:pt x="571854" y="1673448"/>
                  </a:lnTo>
                  <a:cubicBezTo>
                    <a:pt x="583064" y="1685026"/>
                    <a:pt x="598394" y="1691641"/>
                    <a:pt x="614549" y="1691641"/>
                  </a:cubicBezTo>
                  <a:lnTo>
                    <a:pt x="1214417" y="1691641"/>
                  </a:lnTo>
                  <a:cubicBezTo>
                    <a:pt x="1230571" y="1691641"/>
                    <a:pt x="1245902" y="1685026"/>
                    <a:pt x="1257111" y="1673448"/>
                  </a:cubicBezTo>
                  <a:lnTo>
                    <a:pt x="1669387" y="1241952"/>
                  </a:lnTo>
                  <a:cubicBezTo>
                    <a:pt x="1679937" y="1230870"/>
                    <a:pt x="1685871" y="1216151"/>
                    <a:pt x="1685871" y="1200935"/>
                  </a:cubicBezTo>
                  <a:lnTo>
                    <a:pt x="1685871" y="606531"/>
                  </a:lnTo>
                  <a:cubicBezTo>
                    <a:pt x="1685871" y="590653"/>
                    <a:pt x="1679607" y="575603"/>
                    <a:pt x="1668398" y="564357"/>
                  </a:cubicBezTo>
                  <a:lnTo>
                    <a:pt x="1256782" y="154360"/>
                  </a:lnTo>
                  <a:cubicBezTo>
                    <a:pt x="1245737" y="143445"/>
                    <a:pt x="1230736" y="137160"/>
                    <a:pt x="1215241" y="137160"/>
                  </a:cubicBezTo>
                  <a:lnTo>
                    <a:pt x="613560" y="137160"/>
                  </a:lnTo>
                  <a:close/>
                </a:path>
              </a:pathLst>
            </a:custGeom>
            <a:grpFill/>
            <a:ln w="635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solidFill>
                  <a:schemeClr val="bg1"/>
                </a:solidFill>
                <a:latin typeface="Palatino Linotype" panose="02040502050505030304" pitchFamily="18" charset="0"/>
              </a:endParaRPr>
            </a:p>
          </p:txBody>
        </p:sp>
        <p:sp>
          <p:nvSpPr>
            <p:cNvPr id="42" name="Freeform 41">
              <a:extLst>
                <a:ext uri="{FF2B5EF4-FFF2-40B4-BE49-F238E27FC236}">
                  <a16:creationId xmlns:a16="http://schemas.microsoft.com/office/drawing/2014/main" id="{1D6F967E-8935-6D4B-BBD8-8A1965163392}"/>
                </a:ext>
              </a:extLst>
            </p:cNvPr>
            <p:cNvSpPr>
              <a:spLocks noChangeAspect="1"/>
            </p:cNvSpPr>
            <p:nvPr/>
          </p:nvSpPr>
          <p:spPr>
            <a:xfrm>
              <a:off x="6981007" y="1953888"/>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4050 w 1828800"/>
                <a:gd name="connsiteY5" fmla="*/ 98945 h 1828800"/>
                <a:gd name="connsiteX6" fmla="*/ 99468 w 1828800"/>
                <a:gd name="connsiteY6" fmla="*/ 914051 h 1828800"/>
                <a:gd name="connsiteX7" fmla="*/ 914050 w 1828800"/>
                <a:gd name="connsiteY7" fmla="*/ 1729156 h 1828800"/>
                <a:gd name="connsiteX8" fmla="*/ 1728632 w 1828800"/>
                <a:gd name="connsiteY8" fmla="*/ 914051 h 1828800"/>
                <a:gd name="connsiteX9" fmla="*/ 914050 w 1828800"/>
                <a:gd name="connsiteY9" fmla="*/ 98945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 h="1828800">
                  <a:moveTo>
                    <a:pt x="0" y="0"/>
                  </a:moveTo>
                  <a:lnTo>
                    <a:pt x="1828800" y="0"/>
                  </a:lnTo>
                  <a:lnTo>
                    <a:pt x="1828800" y="1828800"/>
                  </a:lnTo>
                  <a:lnTo>
                    <a:pt x="0" y="1828800"/>
                  </a:lnTo>
                  <a:lnTo>
                    <a:pt x="0" y="0"/>
                  </a:lnTo>
                  <a:close/>
                  <a:moveTo>
                    <a:pt x="914050" y="98945"/>
                  </a:moveTo>
                  <a:cubicBezTo>
                    <a:pt x="464084" y="98945"/>
                    <a:pt x="99468" y="463910"/>
                    <a:pt x="99468" y="914051"/>
                  </a:cubicBezTo>
                  <a:cubicBezTo>
                    <a:pt x="99468" y="1364192"/>
                    <a:pt x="464084" y="1729156"/>
                    <a:pt x="914050" y="1729156"/>
                  </a:cubicBezTo>
                  <a:cubicBezTo>
                    <a:pt x="1364016" y="1729156"/>
                    <a:pt x="1728632" y="1364192"/>
                    <a:pt x="1728632" y="914051"/>
                  </a:cubicBezTo>
                  <a:cubicBezTo>
                    <a:pt x="1728632" y="463910"/>
                    <a:pt x="1364016" y="98945"/>
                    <a:pt x="914050" y="98945"/>
                  </a:cubicBez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49" name="Freeform 48">
              <a:extLst>
                <a:ext uri="{FF2B5EF4-FFF2-40B4-BE49-F238E27FC236}">
                  <a16:creationId xmlns:a16="http://schemas.microsoft.com/office/drawing/2014/main" id="{659DD3A9-1E96-B54B-8609-79C744994343}"/>
                </a:ext>
              </a:extLst>
            </p:cNvPr>
            <p:cNvSpPr>
              <a:spLocks noChangeAspect="1"/>
            </p:cNvSpPr>
            <p:nvPr/>
          </p:nvSpPr>
          <p:spPr>
            <a:xfrm>
              <a:off x="4103092" y="3293384"/>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526181 w 1828800"/>
                <a:gd name="connsiteY5" fmla="*/ 195412 h 1828800"/>
                <a:gd name="connsiteX6" fmla="*/ 485826 w 1828800"/>
                <a:gd name="connsiteY6" fmla="*/ 218673 h 1828800"/>
                <a:gd name="connsiteX7" fmla="*/ 97608 w 1828800"/>
                <a:gd name="connsiteY7" fmla="*/ 891139 h 1828800"/>
                <a:gd name="connsiteX8" fmla="*/ 97608 w 1828800"/>
                <a:gd name="connsiteY8" fmla="*/ 937662 h 1828800"/>
                <a:gd name="connsiteX9" fmla="*/ 485826 w 1828800"/>
                <a:gd name="connsiteY9" fmla="*/ 1610128 h 1828800"/>
                <a:gd name="connsiteX10" fmla="*/ 526181 w 1828800"/>
                <a:gd name="connsiteY10" fmla="*/ 1633389 h 1828800"/>
                <a:gd name="connsiteX11" fmla="*/ 1302619 w 1828800"/>
                <a:gd name="connsiteY11" fmla="*/ 1633389 h 1828800"/>
                <a:gd name="connsiteX12" fmla="*/ 1342797 w 1828800"/>
                <a:gd name="connsiteY12" fmla="*/ 1610128 h 1828800"/>
                <a:gd name="connsiteX13" fmla="*/ 1731192 w 1828800"/>
                <a:gd name="connsiteY13" fmla="*/ 937662 h 1828800"/>
                <a:gd name="connsiteX14" fmla="*/ 1731192 w 1828800"/>
                <a:gd name="connsiteY14" fmla="*/ 891139 h 1828800"/>
                <a:gd name="connsiteX15" fmla="*/ 1342974 w 1828800"/>
                <a:gd name="connsiteY15" fmla="*/ 218673 h 1828800"/>
                <a:gd name="connsiteX16" fmla="*/ 1302619 w 1828800"/>
                <a:gd name="connsiteY16" fmla="*/ 195412 h 1828800"/>
                <a:gd name="connsiteX17" fmla="*/ 526181 w 1828800"/>
                <a:gd name="connsiteY17" fmla="*/ 19541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28800" h="1828800">
                  <a:moveTo>
                    <a:pt x="0" y="0"/>
                  </a:moveTo>
                  <a:lnTo>
                    <a:pt x="1828800" y="0"/>
                  </a:lnTo>
                  <a:lnTo>
                    <a:pt x="1828800" y="1828800"/>
                  </a:lnTo>
                  <a:lnTo>
                    <a:pt x="0" y="1828800"/>
                  </a:lnTo>
                  <a:lnTo>
                    <a:pt x="0" y="0"/>
                  </a:lnTo>
                  <a:close/>
                  <a:moveTo>
                    <a:pt x="526181" y="195412"/>
                  </a:moveTo>
                  <a:cubicBezTo>
                    <a:pt x="509440" y="195412"/>
                    <a:pt x="494109" y="204223"/>
                    <a:pt x="485826" y="218673"/>
                  </a:cubicBezTo>
                  <a:lnTo>
                    <a:pt x="97608" y="891139"/>
                  </a:lnTo>
                  <a:cubicBezTo>
                    <a:pt x="89325" y="905590"/>
                    <a:pt x="89325" y="923212"/>
                    <a:pt x="97608" y="937662"/>
                  </a:cubicBezTo>
                  <a:lnTo>
                    <a:pt x="485826" y="1610128"/>
                  </a:lnTo>
                  <a:cubicBezTo>
                    <a:pt x="494285" y="1624578"/>
                    <a:pt x="509617" y="1633389"/>
                    <a:pt x="526181" y="1633389"/>
                  </a:cubicBezTo>
                  <a:lnTo>
                    <a:pt x="1302619" y="1633389"/>
                  </a:lnTo>
                  <a:cubicBezTo>
                    <a:pt x="1319184" y="1633389"/>
                    <a:pt x="1334515" y="1624402"/>
                    <a:pt x="1342797" y="1610128"/>
                  </a:cubicBezTo>
                  <a:lnTo>
                    <a:pt x="1731192" y="937662"/>
                  </a:lnTo>
                  <a:cubicBezTo>
                    <a:pt x="1739475" y="923212"/>
                    <a:pt x="1739475" y="905590"/>
                    <a:pt x="1731192" y="891139"/>
                  </a:cubicBezTo>
                  <a:lnTo>
                    <a:pt x="1342974" y="218673"/>
                  </a:lnTo>
                  <a:cubicBezTo>
                    <a:pt x="1334515" y="204223"/>
                    <a:pt x="1319184" y="195412"/>
                    <a:pt x="1302619" y="195412"/>
                  </a:cubicBezTo>
                  <a:lnTo>
                    <a:pt x="526181" y="195412"/>
                  </a:ln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51" name="Freeform 50">
              <a:extLst>
                <a:ext uri="{FF2B5EF4-FFF2-40B4-BE49-F238E27FC236}">
                  <a16:creationId xmlns:a16="http://schemas.microsoft.com/office/drawing/2014/main" id="{E3B27A8D-85E4-274A-AB85-25A345533CB1}"/>
                </a:ext>
              </a:extLst>
            </p:cNvPr>
            <p:cNvSpPr>
              <a:spLocks noChangeAspect="1"/>
            </p:cNvSpPr>
            <p:nvPr/>
          </p:nvSpPr>
          <p:spPr>
            <a:xfrm rot="10800000">
              <a:off x="5546703" y="3293384"/>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4354 w 1828800"/>
                <a:gd name="connsiteY5" fmla="*/ 139693 h 1828800"/>
                <a:gd name="connsiteX6" fmla="*/ 893831 w 1828800"/>
                <a:gd name="connsiteY6" fmla="*/ 154303 h 1828800"/>
                <a:gd name="connsiteX7" fmla="*/ 142573 w 1828800"/>
                <a:gd name="connsiteY7" fmla="*/ 1638656 h 1828800"/>
                <a:gd name="connsiteX8" fmla="*/ 163178 w 1828800"/>
                <a:gd name="connsiteY8" fmla="*/ 1689108 h 1828800"/>
                <a:gd name="connsiteX9" fmla="*/ 1665695 w 1828800"/>
                <a:gd name="connsiteY9" fmla="*/ 1689108 h 1828800"/>
                <a:gd name="connsiteX10" fmla="*/ 1686300 w 1828800"/>
                <a:gd name="connsiteY10" fmla="*/ 1638656 h 1828800"/>
                <a:gd name="connsiteX11" fmla="*/ 934876 w 1828800"/>
                <a:gd name="connsiteY11" fmla="*/ 154303 h 1828800"/>
                <a:gd name="connsiteX12" fmla="*/ 914354 w 1828800"/>
                <a:gd name="connsiteY12" fmla="*/ 139693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828800">
                  <a:moveTo>
                    <a:pt x="0" y="0"/>
                  </a:moveTo>
                  <a:lnTo>
                    <a:pt x="1828800" y="0"/>
                  </a:lnTo>
                  <a:lnTo>
                    <a:pt x="1828800" y="1828800"/>
                  </a:lnTo>
                  <a:lnTo>
                    <a:pt x="0" y="1828800"/>
                  </a:lnTo>
                  <a:lnTo>
                    <a:pt x="0" y="0"/>
                  </a:lnTo>
                  <a:close/>
                  <a:moveTo>
                    <a:pt x="914354" y="139693"/>
                  </a:moveTo>
                  <a:cubicBezTo>
                    <a:pt x="906543" y="139693"/>
                    <a:pt x="898733" y="144563"/>
                    <a:pt x="893831" y="154303"/>
                  </a:cubicBezTo>
                  <a:lnTo>
                    <a:pt x="142573" y="1638656"/>
                  </a:lnTo>
                  <a:cubicBezTo>
                    <a:pt x="131606" y="1660278"/>
                    <a:pt x="143404" y="1689108"/>
                    <a:pt x="163178" y="1689108"/>
                  </a:cubicBezTo>
                  <a:lnTo>
                    <a:pt x="1665695" y="1689108"/>
                  </a:lnTo>
                  <a:cubicBezTo>
                    <a:pt x="1685469" y="1689108"/>
                    <a:pt x="1697101" y="1660278"/>
                    <a:pt x="1686300" y="1638656"/>
                  </a:cubicBezTo>
                  <a:lnTo>
                    <a:pt x="934876" y="154303"/>
                  </a:lnTo>
                  <a:cubicBezTo>
                    <a:pt x="929974" y="144563"/>
                    <a:pt x="922164" y="139693"/>
                    <a:pt x="914354" y="139693"/>
                  </a:cubicBez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54" name="Freeform 53">
              <a:extLst>
                <a:ext uri="{FF2B5EF4-FFF2-40B4-BE49-F238E27FC236}">
                  <a16:creationId xmlns:a16="http://schemas.microsoft.com/office/drawing/2014/main" id="{ACA9678B-D5A4-A949-8CCB-F619216C9F53}"/>
                </a:ext>
              </a:extLst>
            </p:cNvPr>
            <p:cNvSpPr>
              <a:spLocks noChangeAspect="1"/>
            </p:cNvSpPr>
            <p:nvPr/>
          </p:nvSpPr>
          <p:spPr>
            <a:xfrm>
              <a:off x="1222074" y="1944575"/>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3902 w 1828800"/>
                <a:gd name="connsiteY5" fmla="*/ 191268 h 1828800"/>
                <a:gd name="connsiteX6" fmla="*/ 531018 w 1828800"/>
                <a:gd name="connsiteY6" fmla="*/ 540028 h 1828800"/>
                <a:gd name="connsiteX7" fmla="*/ 141151 w 1828800"/>
                <a:gd name="connsiteY7" fmla="*/ 913902 h 1828800"/>
                <a:gd name="connsiteX8" fmla="*/ 560112 w 1828800"/>
                <a:gd name="connsiteY8" fmla="*/ 1253348 h 1828800"/>
                <a:gd name="connsiteX9" fmla="*/ 914235 w 1828800"/>
                <a:gd name="connsiteY9" fmla="*/ 1637533 h 1828800"/>
                <a:gd name="connsiteX10" fmla="*/ 1268689 w 1828800"/>
                <a:gd name="connsiteY10" fmla="*/ 1253348 h 1828800"/>
                <a:gd name="connsiteX11" fmla="*/ 1687651 w 1828800"/>
                <a:gd name="connsiteY11" fmla="*/ 913902 h 1828800"/>
                <a:gd name="connsiteX12" fmla="*/ 1297618 w 1828800"/>
                <a:gd name="connsiteY12" fmla="*/ 540194 h 1828800"/>
                <a:gd name="connsiteX13" fmla="*/ 914733 w 1828800"/>
                <a:gd name="connsiteY13" fmla="*/ 191268 h 1828800"/>
                <a:gd name="connsiteX14" fmla="*/ 913902 w 1828800"/>
                <a:gd name="connsiteY14" fmla="*/ 191268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8800" h="1828800">
                  <a:moveTo>
                    <a:pt x="0" y="0"/>
                  </a:moveTo>
                  <a:lnTo>
                    <a:pt x="1828800" y="0"/>
                  </a:lnTo>
                  <a:lnTo>
                    <a:pt x="1828800" y="1828800"/>
                  </a:lnTo>
                  <a:lnTo>
                    <a:pt x="0" y="1828800"/>
                  </a:lnTo>
                  <a:lnTo>
                    <a:pt x="0" y="0"/>
                  </a:lnTo>
                  <a:close/>
                  <a:moveTo>
                    <a:pt x="913902" y="191268"/>
                  </a:moveTo>
                  <a:cubicBezTo>
                    <a:pt x="569755" y="191268"/>
                    <a:pt x="486960" y="369723"/>
                    <a:pt x="531018" y="540028"/>
                  </a:cubicBezTo>
                  <a:cubicBezTo>
                    <a:pt x="322368" y="463357"/>
                    <a:pt x="141151" y="574621"/>
                    <a:pt x="141151" y="913902"/>
                  </a:cubicBezTo>
                  <a:cubicBezTo>
                    <a:pt x="141151" y="1224742"/>
                    <a:pt x="363433" y="1361951"/>
                    <a:pt x="560112" y="1253348"/>
                  </a:cubicBezTo>
                  <a:cubicBezTo>
                    <a:pt x="560112" y="1481032"/>
                    <a:pt x="871840" y="1637533"/>
                    <a:pt x="914235" y="1637533"/>
                  </a:cubicBezTo>
                  <a:cubicBezTo>
                    <a:pt x="956630" y="1637533"/>
                    <a:pt x="1268689" y="1481032"/>
                    <a:pt x="1268689" y="1253348"/>
                  </a:cubicBezTo>
                  <a:cubicBezTo>
                    <a:pt x="1465368" y="1361951"/>
                    <a:pt x="1687651" y="1224742"/>
                    <a:pt x="1687651" y="913902"/>
                  </a:cubicBezTo>
                  <a:cubicBezTo>
                    <a:pt x="1687651" y="574621"/>
                    <a:pt x="1506433" y="463357"/>
                    <a:pt x="1297618" y="540194"/>
                  </a:cubicBezTo>
                  <a:cubicBezTo>
                    <a:pt x="1341675" y="369556"/>
                    <a:pt x="1258880" y="191268"/>
                    <a:pt x="914733" y="191268"/>
                  </a:cubicBezTo>
                  <a:lnTo>
                    <a:pt x="913902" y="191268"/>
                  </a:ln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sp>
          <p:nvSpPr>
            <p:cNvPr id="56" name="Freeform 55">
              <a:extLst>
                <a:ext uri="{FF2B5EF4-FFF2-40B4-BE49-F238E27FC236}">
                  <a16:creationId xmlns:a16="http://schemas.microsoft.com/office/drawing/2014/main" id="{59DEA276-C73B-DD43-AB1E-1B45C77D5ED5}"/>
                </a:ext>
              </a:extLst>
            </p:cNvPr>
            <p:cNvSpPr>
              <a:spLocks noChangeAspect="1"/>
            </p:cNvSpPr>
            <p:nvPr/>
          </p:nvSpPr>
          <p:spPr>
            <a:xfrm>
              <a:off x="1222074" y="3298548"/>
              <a:ext cx="1201459" cy="120145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3902 w 1828800"/>
                <a:gd name="connsiteY5" fmla="*/ 191268 h 1828800"/>
                <a:gd name="connsiteX6" fmla="*/ 531018 w 1828800"/>
                <a:gd name="connsiteY6" fmla="*/ 540028 h 1828800"/>
                <a:gd name="connsiteX7" fmla="*/ 141151 w 1828800"/>
                <a:gd name="connsiteY7" fmla="*/ 913902 h 1828800"/>
                <a:gd name="connsiteX8" fmla="*/ 560112 w 1828800"/>
                <a:gd name="connsiteY8" fmla="*/ 1253348 h 1828800"/>
                <a:gd name="connsiteX9" fmla="*/ 914235 w 1828800"/>
                <a:gd name="connsiteY9" fmla="*/ 1637533 h 1828800"/>
                <a:gd name="connsiteX10" fmla="*/ 1268689 w 1828800"/>
                <a:gd name="connsiteY10" fmla="*/ 1253348 h 1828800"/>
                <a:gd name="connsiteX11" fmla="*/ 1687651 w 1828800"/>
                <a:gd name="connsiteY11" fmla="*/ 913902 h 1828800"/>
                <a:gd name="connsiteX12" fmla="*/ 1297618 w 1828800"/>
                <a:gd name="connsiteY12" fmla="*/ 540194 h 1828800"/>
                <a:gd name="connsiteX13" fmla="*/ 914733 w 1828800"/>
                <a:gd name="connsiteY13" fmla="*/ 191268 h 1828800"/>
                <a:gd name="connsiteX14" fmla="*/ 913902 w 1828800"/>
                <a:gd name="connsiteY14" fmla="*/ 191268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8800" h="1828800">
                  <a:moveTo>
                    <a:pt x="0" y="0"/>
                  </a:moveTo>
                  <a:lnTo>
                    <a:pt x="1828800" y="0"/>
                  </a:lnTo>
                  <a:lnTo>
                    <a:pt x="1828800" y="1828800"/>
                  </a:lnTo>
                  <a:lnTo>
                    <a:pt x="0" y="1828800"/>
                  </a:lnTo>
                  <a:lnTo>
                    <a:pt x="0" y="0"/>
                  </a:lnTo>
                  <a:close/>
                  <a:moveTo>
                    <a:pt x="913902" y="191268"/>
                  </a:moveTo>
                  <a:cubicBezTo>
                    <a:pt x="569755" y="191268"/>
                    <a:pt x="486960" y="369723"/>
                    <a:pt x="531018" y="540028"/>
                  </a:cubicBezTo>
                  <a:cubicBezTo>
                    <a:pt x="322368" y="463357"/>
                    <a:pt x="141151" y="574621"/>
                    <a:pt x="141151" y="913902"/>
                  </a:cubicBezTo>
                  <a:cubicBezTo>
                    <a:pt x="141151" y="1224742"/>
                    <a:pt x="363433" y="1361951"/>
                    <a:pt x="560112" y="1253348"/>
                  </a:cubicBezTo>
                  <a:cubicBezTo>
                    <a:pt x="560112" y="1481032"/>
                    <a:pt x="871840" y="1637533"/>
                    <a:pt x="914235" y="1637533"/>
                  </a:cubicBezTo>
                  <a:cubicBezTo>
                    <a:pt x="956630" y="1637533"/>
                    <a:pt x="1268689" y="1481032"/>
                    <a:pt x="1268689" y="1253348"/>
                  </a:cubicBezTo>
                  <a:cubicBezTo>
                    <a:pt x="1465368" y="1361951"/>
                    <a:pt x="1687651" y="1224742"/>
                    <a:pt x="1687651" y="913902"/>
                  </a:cubicBezTo>
                  <a:cubicBezTo>
                    <a:pt x="1687651" y="574621"/>
                    <a:pt x="1506433" y="463357"/>
                    <a:pt x="1297618" y="540194"/>
                  </a:cubicBezTo>
                  <a:cubicBezTo>
                    <a:pt x="1341675" y="369556"/>
                    <a:pt x="1258880" y="191268"/>
                    <a:pt x="914733" y="191268"/>
                  </a:cubicBezTo>
                  <a:lnTo>
                    <a:pt x="913902" y="191268"/>
                  </a:lnTo>
                  <a:close/>
                </a:path>
              </a:pathLst>
            </a:custGeom>
            <a:grpFill/>
            <a:ln w="6350" cap="flat">
              <a:solidFill>
                <a:schemeClr val="bg2"/>
              </a:solidFill>
              <a:prstDash val="sysDot"/>
              <a:miter/>
            </a:ln>
          </p:spPr>
          <p:txBody>
            <a:bodyPr rtlCol="0" anchor="ctr"/>
            <a:lstStyle/>
            <a:p>
              <a:endParaRPr lang="en-US" b="0" i="0" dirty="0">
                <a:latin typeface="Palatino Linotype" panose="02040502050505030304" pitchFamily="18" charset="0"/>
              </a:endParaRPr>
            </a:p>
          </p:txBody>
        </p:sp>
      </p:grpSp>
      <p:sp>
        <p:nvSpPr>
          <p:cNvPr id="30" name="Rounded Rectangle 29">
            <a:extLst>
              <a:ext uri="{FF2B5EF4-FFF2-40B4-BE49-F238E27FC236}">
                <a16:creationId xmlns:a16="http://schemas.microsoft.com/office/drawing/2014/main" id="{FECD40DC-38EE-0C4A-9B83-3640ADA55916}"/>
              </a:ext>
            </a:extLst>
          </p:cNvPr>
          <p:cNvSpPr/>
          <p:nvPr userDrawn="1"/>
        </p:nvSpPr>
        <p:spPr>
          <a:xfrm>
            <a:off x="2209800" y="4600909"/>
            <a:ext cx="4724400" cy="325120"/>
          </a:xfrm>
          <a:prstGeom prst="roundRect">
            <a:avLst>
              <a:gd name="adj" fmla="val 1152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35" name="TextBox 34">
            <a:extLst>
              <a:ext uri="{FF2B5EF4-FFF2-40B4-BE49-F238E27FC236}">
                <a16:creationId xmlns:a16="http://schemas.microsoft.com/office/drawing/2014/main" id="{0B905580-407B-2B4F-AD72-2B6F7A16DB97}"/>
              </a:ext>
            </a:extLst>
          </p:cNvPr>
          <p:cNvSpPr txBox="1"/>
          <p:nvPr userDrawn="1"/>
        </p:nvSpPr>
        <p:spPr>
          <a:xfrm>
            <a:off x="0" y="0"/>
            <a:ext cx="9144000" cy="782424"/>
          </a:xfrm>
          <a:prstGeom prst="rect">
            <a:avLst/>
          </a:prstGeom>
          <a:noFill/>
          <a:ln>
            <a:noFill/>
          </a:ln>
        </p:spPr>
        <p:txBody>
          <a:bodyPr vert="horz" wrap="square" lIns="91440" tIns="45720" rIns="91440" bIns="45720" rtlCol="0" anchor="ctr">
            <a:noAutofit/>
          </a:body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Palatino Brand Asset Library. Change frame color in “Shape Format” options. Resize frames proportionally.</a:t>
            </a:r>
          </a:p>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100" b="1"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Do not stretch or outline frames. </a:t>
            </a:r>
          </a:p>
        </p:txBody>
      </p:sp>
    </p:spTree>
    <p:extLst>
      <p:ext uri="{BB962C8B-B14F-4D97-AF65-F5344CB8AC3E}">
        <p14:creationId xmlns:p14="http://schemas.microsoft.com/office/powerpoint/2010/main" val="263816842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Bleed Background - No Text">
    <p:bg>
      <p:bgPr>
        <a:solidFill>
          <a:schemeClr val="tx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2B2DCF6-94A0-BD4C-B180-A9975356D591}"/>
              </a:ext>
            </a:extLst>
          </p:cNvPr>
          <p:cNvSpPr>
            <a:spLocks noGrp="1"/>
          </p:cNvSpPr>
          <p:nvPr>
            <p:ph type="pic" sz="quarter" idx="10" hasCustomPrompt="1"/>
          </p:nvPr>
        </p:nvSpPr>
        <p:spPr>
          <a:xfrm>
            <a:off x="0" y="0"/>
            <a:ext cx="9144000" cy="4961614"/>
          </a:xfrm>
        </p:spPr>
        <p:txBody>
          <a:bodyPr anchor="ctr"/>
          <a:lstStyle>
            <a:lvl1pPr marL="0" indent="0" algn="ctr">
              <a:buNone/>
              <a:defRPr>
                <a:solidFill>
                  <a:schemeClr val="tx1"/>
                </a:solidFill>
              </a:defRPr>
            </a:lvl1pPr>
          </a:lstStyle>
          <a:p>
            <a:r>
              <a:rPr lang="en-US" dirty="0"/>
              <a:t>Click icon to add image</a:t>
            </a:r>
          </a:p>
        </p:txBody>
      </p:sp>
      <p:grpSp>
        <p:nvGrpSpPr>
          <p:cNvPr id="11" name="Group 10">
            <a:extLst>
              <a:ext uri="{FF2B5EF4-FFF2-40B4-BE49-F238E27FC236}">
                <a16:creationId xmlns:a16="http://schemas.microsoft.com/office/drawing/2014/main" id="{D51BCFCE-BB6A-7943-ABDA-7961ADEBF4EB}"/>
              </a:ext>
            </a:extLst>
          </p:cNvPr>
          <p:cNvGrpSpPr/>
          <p:nvPr userDrawn="1"/>
        </p:nvGrpSpPr>
        <p:grpSpPr>
          <a:xfrm>
            <a:off x="0" y="4956265"/>
            <a:ext cx="9144000" cy="191143"/>
            <a:chOff x="0" y="4956265"/>
            <a:chExt cx="9144000" cy="191143"/>
          </a:xfrm>
        </p:grpSpPr>
        <p:sp>
          <p:nvSpPr>
            <p:cNvPr id="12" name="Rectangle 11">
              <a:extLst>
                <a:ext uri="{FF2B5EF4-FFF2-40B4-BE49-F238E27FC236}">
                  <a16:creationId xmlns:a16="http://schemas.microsoft.com/office/drawing/2014/main" id="{E6BF83E7-0C40-A147-9C15-A725BA6AFCEE}"/>
                </a:ext>
              </a:extLst>
            </p:cNvPr>
            <p:cNvSpPr>
              <a:spLocks noChangeAspect="1"/>
            </p:cNvSpPr>
            <p:nvPr userDrawn="1"/>
          </p:nvSpPr>
          <p:spPr>
            <a:xfrm>
              <a:off x="8291462" y="4956265"/>
              <a:ext cx="191143"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Rectangle 12">
              <a:extLst>
                <a:ext uri="{FF2B5EF4-FFF2-40B4-BE49-F238E27FC236}">
                  <a16:creationId xmlns:a16="http://schemas.microsoft.com/office/drawing/2014/main" id="{0E1DC8FC-B35E-6F4C-8442-07EFDE380BA3}"/>
                </a:ext>
              </a:extLst>
            </p:cNvPr>
            <p:cNvSpPr>
              <a:spLocks noChangeAspect="1"/>
            </p:cNvSpPr>
            <p:nvPr userDrawn="1"/>
          </p:nvSpPr>
          <p:spPr>
            <a:xfrm>
              <a:off x="8482604" y="4956265"/>
              <a:ext cx="191143" cy="1911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4" name="Rectangle 13">
              <a:extLst>
                <a:ext uri="{FF2B5EF4-FFF2-40B4-BE49-F238E27FC236}">
                  <a16:creationId xmlns:a16="http://schemas.microsoft.com/office/drawing/2014/main" id="{F665445E-1A5A-9C44-B5C0-3B09BD21A5FD}"/>
                </a:ext>
              </a:extLst>
            </p:cNvPr>
            <p:cNvSpPr>
              <a:spLocks noChangeAspect="1"/>
            </p:cNvSpPr>
            <p:nvPr userDrawn="1"/>
          </p:nvSpPr>
          <p:spPr>
            <a:xfrm>
              <a:off x="8673746" y="4956265"/>
              <a:ext cx="470254"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Rectangle 14">
              <a:extLst>
                <a:ext uri="{FF2B5EF4-FFF2-40B4-BE49-F238E27FC236}">
                  <a16:creationId xmlns:a16="http://schemas.microsoft.com/office/drawing/2014/main" id="{78A57BB7-F02C-D240-A722-60A42E756FB6}"/>
                </a:ext>
              </a:extLst>
            </p:cNvPr>
            <p:cNvSpPr>
              <a:spLocks noChangeAspect="1"/>
            </p:cNvSpPr>
            <p:nvPr userDrawn="1"/>
          </p:nvSpPr>
          <p:spPr>
            <a:xfrm>
              <a:off x="0" y="4956265"/>
              <a:ext cx="8119809"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6" name="Rectangle 15">
              <a:extLst>
                <a:ext uri="{FF2B5EF4-FFF2-40B4-BE49-F238E27FC236}">
                  <a16:creationId xmlns:a16="http://schemas.microsoft.com/office/drawing/2014/main" id="{650CDA56-AA0E-0B4F-9B2B-E90AD8AC929B}"/>
                </a:ext>
              </a:extLst>
            </p:cNvPr>
            <p:cNvSpPr>
              <a:spLocks noChangeAspect="1"/>
            </p:cNvSpPr>
            <p:nvPr userDrawn="1"/>
          </p:nvSpPr>
          <p:spPr>
            <a:xfrm>
              <a:off x="8101073" y="4956265"/>
              <a:ext cx="191143" cy="191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17" name="Graphic 16">
              <a:extLst>
                <a:ext uri="{FF2B5EF4-FFF2-40B4-BE49-F238E27FC236}">
                  <a16:creationId xmlns:a16="http://schemas.microsoft.com/office/drawing/2014/main" id="{05DF621C-6817-F147-8359-1CDDD9E90BA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503637" y="4981114"/>
              <a:ext cx="146304" cy="146304"/>
            </a:xfrm>
            <a:prstGeom prst="rect">
              <a:avLst/>
            </a:prstGeom>
          </p:spPr>
        </p:pic>
        <p:pic>
          <p:nvPicPr>
            <p:cNvPr id="18" name="Graphic 17">
              <a:extLst>
                <a:ext uri="{FF2B5EF4-FFF2-40B4-BE49-F238E27FC236}">
                  <a16:creationId xmlns:a16="http://schemas.microsoft.com/office/drawing/2014/main" id="{732BA06F-81F7-8D49-BF09-FE728D2C5D0B}"/>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17203" y="4982552"/>
              <a:ext cx="137160" cy="137160"/>
            </a:xfrm>
            <a:prstGeom prst="rect">
              <a:avLst/>
            </a:prstGeom>
          </p:spPr>
        </p:pic>
        <p:pic>
          <p:nvPicPr>
            <p:cNvPr id="19" name="Graphic 18">
              <a:extLst>
                <a:ext uri="{FF2B5EF4-FFF2-40B4-BE49-F238E27FC236}">
                  <a16:creationId xmlns:a16="http://schemas.microsoft.com/office/drawing/2014/main" id="{5770B60B-A566-6748-9EA0-87FDA8E6C76D}"/>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0048" y="4983256"/>
              <a:ext cx="100871" cy="137160"/>
            </a:xfrm>
            <a:prstGeom prst="rect">
              <a:avLst/>
            </a:prstGeom>
          </p:spPr>
        </p:pic>
      </p:grpSp>
      <p:sp>
        <p:nvSpPr>
          <p:cNvPr id="37" name="TextBox 36">
            <a:extLst>
              <a:ext uri="{FF2B5EF4-FFF2-40B4-BE49-F238E27FC236}">
                <a16:creationId xmlns:a16="http://schemas.microsoft.com/office/drawing/2014/main" id="{3912D466-75DF-5045-8027-60B5404FC8B5}"/>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Full Bleed Background Image – No Text</a:t>
            </a:r>
          </a:p>
        </p:txBody>
      </p:sp>
      <p:sp>
        <p:nvSpPr>
          <p:cNvPr id="10" name="TextBox 9">
            <a:extLst>
              <a:ext uri="{FF2B5EF4-FFF2-40B4-BE49-F238E27FC236}">
                <a16:creationId xmlns:a16="http://schemas.microsoft.com/office/drawing/2014/main" id="{0DFCB572-6CF0-7248-8DA7-980A1E1637D1}"/>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Slide Elements:</a:t>
            </a:r>
          </a:p>
          <a:p>
            <a:pPr algn="l"/>
            <a:r>
              <a:rPr lang="en-US" sz="800" b="0" i="0" dirty="0">
                <a:solidFill>
                  <a:srgbClr val="808080"/>
                </a:solidFill>
                <a:latin typeface="Palatino Linotype" panose="02040502050505030304" pitchFamily="18" charset="0"/>
              </a:rPr>
              <a:t>Background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Full “bleed”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or drag-and-drop an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 IMPORTANT: Make sure the arrangement of the  “Background Image Holder” is behind all of the text elements on the slide. (Slide Section Name, Slide Number, and Legal copy) ***</a:t>
            </a:r>
            <a:endParaRPr lang="en-US" sz="800" b="0" i="0" dirty="0">
              <a:solidFill>
                <a:srgbClr val="FF0000"/>
              </a:solidFill>
              <a:latin typeface="Palatino Linotype" panose="02040502050505030304" pitchFamily="18" charset="0"/>
            </a:endParaRP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Color: Change the text color to either black or white so the  slide section name is visible over the image in the upper left corner.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p:txBody>
      </p:sp>
      <p:sp>
        <p:nvSpPr>
          <p:cNvPr id="7" name="Text Placeholder 46">
            <a:extLst>
              <a:ext uri="{FF2B5EF4-FFF2-40B4-BE49-F238E27FC236}">
                <a16:creationId xmlns:a16="http://schemas.microsoft.com/office/drawing/2014/main" id="{74D54A67-ADE7-4848-B4B1-EF9D93A86D25}"/>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8" name="Slide Number Placeholder 6">
            <a:extLst>
              <a:ext uri="{FF2B5EF4-FFF2-40B4-BE49-F238E27FC236}">
                <a16:creationId xmlns:a16="http://schemas.microsoft.com/office/drawing/2014/main" id="{D80744D2-3C7A-B74C-B2A7-D26DCB358FC9}"/>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20" name="Footer Placeholder 4">
            <a:extLst>
              <a:ext uri="{FF2B5EF4-FFF2-40B4-BE49-F238E27FC236}">
                <a16:creationId xmlns:a16="http://schemas.microsoft.com/office/drawing/2014/main" id="{B2417497-8043-3146-8BCD-455C38DD39B8}"/>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1848470182"/>
      </p:ext>
    </p:extLst>
  </p:cSld>
  <p:clrMapOvr>
    <a:masterClrMapping/>
  </p:clrMapOvr>
  <p:transition>
    <p:fade/>
  </p:transition>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peaker Slide - 1 Holder - Octagon">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- 1 Holder  - Octagon Frame</a:t>
            </a:r>
          </a:p>
        </p:txBody>
      </p:sp>
      <p:sp>
        <p:nvSpPr>
          <p:cNvPr id="10" name="Picture Placeholder 32">
            <a:extLst>
              <a:ext uri="{FF2B5EF4-FFF2-40B4-BE49-F238E27FC236}">
                <a16:creationId xmlns:a16="http://schemas.microsoft.com/office/drawing/2014/main" id="{4D11CA2A-999F-9243-83EC-50E462B72C21}"/>
              </a:ext>
            </a:extLst>
          </p:cNvPr>
          <p:cNvSpPr>
            <a:spLocks noGrp="1" noChangeAspect="1"/>
          </p:cNvSpPr>
          <p:nvPr>
            <p:ph type="pic" sz="quarter" idx="16" hasCustomPrompt="1"/>
          </p:nvPr>
        </p:nvSpPr>
        <p:spPr>
          <a:xfrm>
            <a:off x="599420" y="164852"/>
            <a:ext cx="3373160" cy="3840480"/>
          </a:xfrm>
          <a:custGeom>
            <a:avLst/>
            <a:gdLst>
              <a:gd name="connsiteX0" fmla="*/ 1995725 w 5628685"/>
              <a:gd name="connsiteY0" fmla="*/ 0 h 6408488"/>
              <a:gd name="connsiteX1" fmla="*/ 2215963 w 5628685"/>
              <a:gd name="connsiteY1" fmla="*/ 0 h 6408488"/>
              <a:gd name="connsiteX2" fmla="*/ 3358963 w 5628685"/>
              <a:gd name="connsiteY2" fmla="*/ 0 h 6408488"/>
              <a:gd name="connsiteX3" fmla="*/ 3632779 w 5628685"/>
              <a:gd name="connsiteY3" fmla="*/ 0 h 6408488"/>
              <a:gd name="connsiteX4" fmla="*/ 3835653 w 5628685"/>
              <a:gd name="connsiteY4" fmla="*/ 84044 h 6408488"/>
              <a:gd name="connsiteX5" fmla="*/ 5544519 w 5628685"/>
              <a:gd name="connsiteY5" fmla="*/ 1792910 h 6408488"/>
              <a:gd name="connsiteX6" fmla="*/ 5628685 w 5628685"/>
              <a:gd name="connsiteY6" fmla="*/ 1995784 h 6408488"/>
              <a:gd name="connsiteX7" fmla="*/ 5628685 w 5628685"/>
              <a:gd name="connsiteY7" fmla="*/ 4412704 h 6408488"/>
              <a:gd name="connsiteX8" fmla="*/ 5544640 w 5628685"/>
              <a:gd name="connsiteY8" fmla="*/ 4615578 h 6408488"/>
              <a:gd name="connsiteX9" fmla="*/ 3835775 w 5628685"/>
              <a:gd name="connsiteY9" fmla="*/ 6324443 h 6408488"/>
              <a:gd name="connsiteX10" fmla="*/ 3632901 w 5628685"/>
              <a:gd name="connsiteY10" fmla="*/ 6408488 h 6408488"/>
              <a:gd name="connsiteX11" fmla="*/ 3358963 w 5628685"/>
              <a:gd name="connsiteY11" fmla="*/ 6408488 h 6408488"/>
              <a:gd name="connsiteX12" fmla="*/ 2995892 w 5628685"/>
              <a:gd name="connsiteY12" fmla="*/ 6408488 h 6408488"/>
              <a:gd name="connsiteX13" fmla="*/ 2632818 w 5628685"/>
              <a:gd name="connsiteY13" fmla="*/ 6408488 h 6408488"/>
              <a:gd name="connsiteX14" fmla="*/ 2215963 w 5628685"/>
              <a:gd name="connsiteY14" fmla="*/ 6408488 h 6408488"/>
              <a:gd name="connsiteX15" fmla="*/ 1995725 w 5628685"/>
              <a:gd name="connsiteY15" fmla="*/ 6408488 h 6408488"/>
              <a:gd name="connsiteX16" fmla="*/ 1792850 w 5628685"/>
              <a:gd name="connsiteY16" fmla="*/ 6324443 h 6408488"/>
              <a:gd name="connsiteX17" fmla="*/ 83985 w 5628685"/>
              <a:gd name="connsiteY17" fmla="*/ 4615578 h 6408488"/>
              <a:gd name="connsiteX18" fmla="*/ 1 w 5628685"/>
              <a:gd name="connsiteY18" fmla="*/ 4412704 h 6408488"/>
              <a:gd name="connsiteX19" fmla="*/ 1 w 5628685"/>
              <a:gd name="connsiteY19" fmla="*/ 1995784 h 6408488"/>
              <a:gd name="connsiteX20" fmla="*/ 83985 w 5628685"/>
              <a:gd name="connsiteY20" fmla="*/ 1792910 h 6408488"/>
              <a:gd name="connsiteX21" fmla="*/ 1792850 w 5628685"/>
              <a:gd name="connsiteY21" fmla="*/ 84044 h 6408488"/>
              <a:gd name="connsiteX22" fmla="*/ 1995725 w 5628685"/>
              <a:gd name="connsiteY22" fmla="*/ 0 h 640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28685" h="6408488">
                <a:moveTo>
                  <a:pt x="1995725" y="0"/>
                </a:moveTo>
                <a:lnTo>
                  <a:pt x="2215963" y="0"/>
                </a:lnTo>
                <a:lnTo>
                  <a:pt x="3358963" y="0"/>
                </a:lnTo>
                <a:lnTo>
                  <a:pt x="3632779" y="0"/>
                </a:lnTo>
                <a:cubicBezTo>
                  <a:pt x="3708875" y="4"/>
                  <a:pt x="3781852" y="30236"/>
                  <a:pt x="3835653" y="84044"/>
                </a:cubicBezTo>
                <a:lnTo>
                  <a:pt x="5544519" y="1792910"/>
                </a:lnTo>
                <a:cubicBezTo>
                  <a:pt x="5598399" y="1846681"/>
                  <a:pt x="5628685" y="1919670"/>
                  <a:pt x="5628685" y="1995784"/>
                </a:cubicBezTo>
                <a:lnTo>
                  <a:pt x="5628685" y="4412704"/>
                </a:lnTo>
                <a:cubicBezTo>
                  <a:pt x="5628685" y="4488800"/>
                  <a:pt x="5598460" y="4561776"/>
                  <a:pt x="5544640" y="4615578"/>
                </a:cubicBezTo>
                <a:lnTo>
                  <a:pt x="3835775" y="6324443"/>
                </a:lnTo>
                <a:cubicBezTo>
                  <a:pt x="3781973" y="6378263"/>
                  <a:pt x="3708997" y="6408488"/>
                  <a:pt x="3632901" y="6408488"/>
                </a:cubicBezTo>
                <a:lnTo>
                  <a:pt x="3358963" y="6408488"/>
                </a:lnTo>
                <a:lnTo>
                  <a:pt x="2995892" y="6408488"/>
                </a:lnTo>
                <a:lnTo>
                  <a:pt x="2632818" y="6408488"/>
                </a:lnTo>
                <a:lnTo>
                  <a:pt x="2215963" y="6408488"/>
                </a:lnTo>
                <a:lnTo>
                  <a:pt x="1995725" y="6408488"/>
                </a:lnTo>
                <a:cubicBezTo>
                  <a:pt x="1919628" y="6408488"/>
                  <a:pt x="1846652" y="6378263"/>
                  <a:pt x="1792850" y="6324443"/>
                </a:cubicBezTo>
                <a:lnTo>
                  <a:pt x="83985" y="4615578"/>
                </a:lnTo>
                <a:cubicBezTo>
                  <a:pt x="30215" y="4561752"/>
                  <a:pt x="9" y="4488788"/>
                  <a:pt x="1" y="4412704"/>
                </a:cubicBezTo>
                <a:lnTo>
                  <a:pt x="1" y="1995784"/>
                </a:lnTo>
                <a:cubicBezTo>
                  <a:pt x="-11" y="1919700"/>
                  <a:pt x="30198" y="1846724"/>
                  <a:pt x="83985" y="1792910"/>
                </a:cubicBezTo>
                <a:lnTo>
                  <a:pt x="1792850" y="84044"/>
                </a:lnTo>
                <a:cubicBezTo>
                  <a:pt x="1846652" y="30236"/>
                  <a:pt x="1919628" y="4"/>
                  <a:pt x="1995725"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4" name="Text Placeholder 46">
            <a:extLst>
              <a:ext uri="{FF2B5EF4-FFF2-40B4-BE49-F238E27FC236}">
                <a16:creationId xmlns:a16="http://schemas.microsoft.com/office/drawing/2014/main" id="{5FD9B2CD-986C-C74E-BEA4-C52C3E3FA57E}"/>
              </a:ext>
            </a:extLst>
          </p:cNvPr>
          <p:cNvSpPr>
            <a:spLocks noGrp="1"/>
          </p:cNvSpPr>
          <p:nvPr>
            <p:ph type="body" sz="quarter" idx="15" hasCustomPrompt="1"/>
          </p:nvPr>
        </p:nvSpPr>
        <p:spPr>
          <a:xfrm>
            <a:off x="44202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5" name="Title 5">
            <a:extLst>
              <a:ext uri="{FF2B5EF4-FFF2-40B4-BE49-F238E27FC236}">
                <a16:creationId xmlns:a16="http://schemas.microsoft.com/office/drawing/2014/main" id="{D9199640-3D5A-594D-8AF5-6629D9B56A00}"/>
              </a:ext>
            </a:extLst>
          </p:cNvPr>
          <p:cNvSpPr>
            <a:spLocks noGrp="1"/>
          </p:cNvSpPr>
          <p:nvPr>
            <p:ph type="title" hasCustomPrompt="1"/>
          </p:nvPr>
        </p:nvSpPr>
        <p:spPr>
          <a:xfrm>
            <a:off x="44196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1" name="TextBox 10">
            <a:extLst>
              <a:ext uri="{FF2B5EF4-FFF2-40B4-BE49-F238E27FC236}">
                <a16:creationId xmlns:a16="http://schemas.microsoft.com/office/drawing/2014/main" id="{45AC4D06-672B-C141-8A97-C3B4A52C927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332664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peaker Slide - 1 Holder - Barrel">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- 1 Holder  - Barrel Frame</a:t>
            </a:r>
          </a:p>
        </p:txBody>
      </p:sp>
      <p:sp>
        <p:nvSpPr>
          <p:cNvPr id="10" name="Picture Placeholder 15">
            <a:extLst>
              <a:ext uri="{FF2B5EF4-FFF2-40B4-BE49-F238E27FC236}">
                <a16:creationId xmlns:a16="http://schemas.microsoft.com/office/drawing/2014/main" id="{6FAD9508-2887-714C-9F39-984F695B7B0B}"/>
              </a:ext>
            </a:extLst>
          </p:cNvPr>
          <p:cNvSpPr>
            <a:spLocks noGrp="1" noChangeAspect="1"/>
          </p:cNvSpPr>
          <p:nvPr>
            <p:ph type="pic" sz="quarter" idx="16" hasCustomPrompt="1"/>
          </p:nvPr>
        </p:nvSpPr>
        <p:spPr>
          <a:xfrm>
            <a:off x="601354" y="178339"/>
            <a:ext cx="3369291" cy="3840480"/>
          </a:xfrm>
          <a:custGeom>
            <a:avLst/>
            <a:gdLst>
              <a:gd name="connsiteX0" fmla="*/ 1035561 w 5608890"/>
              <a:gd name="connsiteY0" fmla="*/ 0 h 6393283"/>
              <a:gd name="connsiteX1" fmla="*/ 1291301 w 5608890"/>
              <a:gd name="connsiteY1" fmla="*/ 0 h 6393283"/>
              <a:gd name="connsiteX2" fmla="*/ 1553873 w 5608890"/>
              <a:gd name="connsiteY2" fmla="*/ 0 h 6393283"/>
              <a:gd name="connsiteX3" fmla="*/ 4055018 w 5608890"/>
              <a:gd name="connsiteY3" fmla="*/ 0 h 6393283"/>
              <a:gd name="connsiteX4" fmla="*/ 4573390 w 5608890"/>
              <a:gd name="connsiteY4" fmla="*/ 0 h 6393283"/>
              <a:gd name="connsiteX5" fmla="*/ 4704691 w 5608890"/>
              <a:gd name="connsiteY5" fmla="*/ 77089 h 6393283"/>
              <a:gd name="connsiteX6" fmla="*/ 5608890 w 5608890"/>
              <a:gd name="connsiteY6" fmla="*/ 3196672 h 6393283"/>
              <a:gd name="connsiteX7" fmla="*/ 4704691 w 5608890"/>
              <a:gd name="connsiteY7" fmla="*/ 6316255 h 6393283"/>
              <a:gd name="connsiteX8" fmla="*/ 4573390 w 5608890"/>
              <a:gd name="connsiteY8" fmla="*/ 6393283 h 6393283"/>
              <a:gd name="connsiteX9" fmla="*/ 4304144 w 5608890"/>
              <a:gd name="connsiteY9" fmla="*/ 6393283 h 6393283"/>
              <a:gd name="connsiteX10" fmla="*/ 4055018 w 5608890"/>
              <a:gd name="connsiteY10" fmla="*/ 6393283 h 6393283"/>
              <a:gd name="connsiteX11" fmla="*/ 1553873 w 5608890"/>
              <a:gd name="connsiteY11" fmla="*/ 6393283 h 6393283"/>
              <a:gd name="connsiteX12" fmla="*/ 1291301 w 5608890"/>
              <a:gd name="connsiteY12" fmla="*/ 6393283 h 6393283"/>
              <a:gd name="connsiteX13" fmla="*/ 1035561 w 5608890"/>
              <a:gd name="connsiteY13" fmla="*/ 6393283 h 6393283"/>
              <a:gd name="connsiteX14" fmla="*/ 904199 w 5608890"/>
              <a:gd name="connsiteY14" fmla="*/ 6316255 h 6393283"/>
              <a:gd name="connsiteX15" fmla="*/ 0 w 5608890"/>
              <a:gd name="connsiteY15" fmla="*/ 3196672 h 6393283"/>
              <a:gd name="connsiteX16" fmla="*/ 904199 w 5608890"/>
              <a:gd name="connsiteY16" fmla="*/ 77089 h 6393283"/>
              <a:gd name="connsiteX17" fmla="*/ 1035561 w 5608890"/>
              <a:gd name="connsiteY17" fmla="*/ 0 h 639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08890" h="6393283">
                <a:moveTo>
                  <a:pt x="1035561" y="0"/>
                </a:moveTo>
                <a:lnTo>
                  <a:pt x="1291301" y="0"/>
                </a:lnTo>
                <a:lnTo>
                  <a:pt x="1553873" y="0"/>
                </a:lnTo>
                <a:lnTo>
                  <a:pt x="4055018" y="0"/>
                </a:lnTo>
                <a:lnTo>
                  <a:pt x="4573390" y="0"/>
                </a:lnTo>
                <a:cubicBezTo>
                  <a:pt x="4613912" y="0"/>
                  <a:pt x="4661187" y="9187"/>
                  <a:pt x="4704691" y="77089"/>
                </a:cubicBezTo>
                <a:cubicBezTo>
                  <a:pt x="5304671" y="1013049"/>
                  <a:pt x="5608890" y="2062665"/>
                  <a:pt x="5608890" y="3196672"/>
                </a:cubicBezTo>
                <a:cubicBezTo>
                  <a:pt x="5608890" y="4330679"/>
                  <a:pt x="5304671" y="5380294"/>
                  <a:pt x="4704691" y="6316255"/>
                </a:cubicBezTo>
                <a:cubicBezTo>
                  <a:pt x="4661187" y="6384156"/>
                  <a:pt x="4613912" y="6393283"/>
                  <a:pt x="4573390" y="6393283"/>
                </a:cubicBezTo>
                <a:lnTo>
                  <a:pt x="4304144" y="6393283"/>
                </a:lnTo>
                <a:lnTo>
                  <a:pt x="4055018" y="6393283"/>
                </a:lnTo>
                <a:lnTo>
                  <a:pt x="1553873" y="6393283"/>
                </a:lnTo>
                <a:lnTo>
                  <a:pt x="1291301" y="6393283"/>
                </a:lnTo>
                <a:lnTo>
                  <a:pt x="1035561" y="6393283"/>
                </a:lnTo>
                <a:cubicBezTo>
                  <a:pt x="995039" y="6393283"/>
                  <a:pt x="947703" y="6384156"/>
                  <a:pt x="904199" y="6316255"/>
                </a:cubicBezTo>
                <a:cubicBezTo>
                  <a:pt x="304219" y="5380294"/>
                  <a:pt x="0" y="4330679"/>
                  <a:pt x="0" y="3196672"/>
                </a:cubicBezTo>
                <a:cubicBezTo>
                  <a:pt x="0" y="2062665"/>
                  <a:pt x="304219" y="1013049"/>
                  <a:pt x="904199" y="77089"/>
                </a:cubicBezTo>
                <a:cubicBezTo>
                  <a:pt x="947703" y="9187"/>
                  <a:pt x="995039" y="0"/>
                  <a:pt x="103556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4" name="Text Placeholder 46">
            <a:extLst>
              <a:ext uri="{FF2B5EF4-FFF2-40B4-BE49-F238E27FC236}">
                <a16:creationId xmlns:a16="http://schemas.microsoft.com/office/drawing/2014/main" id="{2CAC81F1-AFDF-DB45-ABE3-9D90C17CF377}"/>
              </a:ext>
            </a:extLst>
          </p:cNvPr>
          <p:cNvSpPr>
            <a:spLocks noGrp="1"/>
          </p:cNvSpPr>
          <p:nvPr>
            <p:ph type="body" sz="quarter" idx="15" hasCustomPrompt="1"/>
          </p:nvPr>
        </p:nvSpPr>
        <p:spPr>
          <a:xfrm>
            <a:off x="44202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5" name="Title 5">
            <a:extLst>
              <a:ext uri="{FF2B5EF4-FFF2-40B4-BE49-F238E27FC236}">
                <a16:creationId xmlns:a16="http://schemas.microsoft.com/office/drawing/2014/main" id="{CFDED162-F527-F24D-B172-9257B88BEAB0}"/>
              </a:ext>
            </a:extLst>
          </p:cNvPr>
          <p:cNvSpPr>
            <a:spLocks noGrp="1"/>
          </p:cNvSpPr>
          <p:nvPr>
            <p:ph type="title" hasCustomPrompt="1"/>
          </p:nvPr>
        </p:nvSpPr>
        <p:spPr>
          <a:xfrm>
            <a:off x="44196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1" name="TextBox 10">
            <a:extLst>
              <a:ext uri="{FF2B5EF4-FFF2-40B4-BE49-F238E27FC236}">
                <a16:creationId xmlns:a16="http://schemas.microsoft.com/office/drawing/2014/main" id="{E1DFEAF5-27FC-644F-8B82-2A210DF549F9}"/>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Footer Placeholder 4">
            <a:extLst>
              <a:ext uri="{FF2B5EF4-FFF2-40B4-BE49-F238E27FC236}">
                <a16:creationId xmlns:a16="http://schemas.microsoft.com/office/drawing/2014/main" id="{404414C0-920C-C441-A711-36AE67BAB78F}"/>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1724829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 Light Photo - Full Ble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8D400E3-F6F2-A34E-B550-7BA146321C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4769" b="13495"/>
          <a:stretch/>
        </p:blipFill>
        <p:spPr>
          <a:xfrm>
            <a:off x="190500" y="1945758"/>
            <a:ext cx="4218590" cy="3026292"/>
          </a:xfrm>
          <a:prstGeom prst="rect">
            <a:avLst/>
          </a:prstGeom>
        </p:spPr>
      </p:pic>
      <p:sp>
        <p:nvSpPr>
          <p:cNvPr id="14" name="Rectangle 13">
            <a:extLst>
              <a:ext uri="{FF2B5EF4-FFF2-40B4-BE49-F238E27FC236}">
                <a16:creationId xmlns:a16="http://schemas.microsoft.com/office/drawing/2014/main" id="{B0528901-C157-AF46-A693-27C8080A27E6}"/>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Rectangle 14">
            <a:extLst>
              <a:ext uri="{FF2B5EF4-FFF2-40B4-BE49-F238E27FC236}">
                <a16:creationId xmlns:a16="http://schemas.microsoft.com/office/drawing/2014/main" id="{61A8046B-DFC8-2145-94FA-4A86A74443C3}"/>
              </a:ext>
            </a:extLst>
          </p:cNvPr>
          <p:cNvSpPr/>
          <p:nvPr userDrawn="1"/>
        </p:nvSpPr>
        <p:spPr>
          <a:xfrm>
            <a:off x="0" y="0"/>
            <a:ext cx="4572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38" name="Footer Placeholder 37">
            <a:extLst>
              <a:ext uri="{FF2B5EF4-FFF2-40B4-BE49-F238E27FC236}">
                <a16:creationId xmlns:a16="http://schemas.microsoft.com/office/drawing/2014/main" id="{113593E4-629E-9A43-93AB-AC8CB1C1DBFD}"/>
              </a:ext>
            </a:extLst>
          </p:cNvPr>
          <p:cNvSpPr>
            <a:spLocks noGrp="1"/>
          </p:cNvSpPr>
          <p:nvPr>
            <p:ph type="ftr" sz="quarter" idx="11"/>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 name="Rounded Rectangle 3">
            <a:extLst>
              <a:ext uri="{FF2B5EF4-FFF2-40B4-BE49-F238E27FC236}">
                <a16:creationId xmlns:a16="http://schemas.microsoft.com/office/drawing/2014/main" id="{DD9FDBE9-E973-F943-BD3F-ECEEBC521C6A}"/>
              </a:ext>
            </a:extLst>
          </p:cNvPr>
          <p:cNvSpPr/>
          <p:nvPr userDrawn="1"/>
        </p:nvSpPr>
        <p:spPr>
          <a:xfrm>
            <a:off x="190500" y="171450"/>
            <a:ext cx="4229100" cy="1467779"/>
          </a:xfrm>
          <a:prstGeom prst="roundRect">
            <a:avLst>
              <a:gd name="adj" fmla="val 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1" name="Text Placeholder 46">
            <a:extLst>
              <a:ext uri="{FF2B5EF4-FFF2-40B4-BE49-F238E27FC236}">
                <a16:creationId xmlns:a16="http://schemas.microsoft.com/office/drawing/2014/main" id="{DB5573B8-5548-6E43-A2D2-1EB3567E4164}"/>
              </a:ext>
            </a:extLst>
          </p:cNvPr>
          <p:cNvSpPr>
            <a:spLocks noGrp="1"/>
          </p:cNvSpPr>
          <p:nvPr>
            <p:ph type="body" sz="quarter" idx="15" hasCustomPrompt="1"/>
          </p:nvPr>
        </p:nvSpPr>
        <p:spPr>
          <a:xfrm>
            <a:off x="171646" y="3434367"/>
            <a:ext cx="4229100" cy="806147"/>
          </a:xfrm>
        </p:spPr>
        <p:txBody>
          <a:bodyPr lIns="182880" rIns="182880" anchor="ctr">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baseline="0">
                <a:solidFill>
                  <a:schemeClr val="tx1"/>
                </a:solidFill>
                <a:latin typeface="Palatino Linotype" panose="02040502050505030304" pitchFamily="18" charset="0"/>
              </a:defRPr>
            </a:lvl1pPr>
          </a:lstStyle>
          <a:p>
            <a:pPr lvl="0"/>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Picture Placeholder 10">
            <a:extLst>
              <a:ext uri="{FF2B5EF4-FFF2-40B4-BE49-F238E27FC236}">
                <a16:creationId xmlns:a16="http://schemas.microsoft.com/office/drawing/2014/main" id="{AF306BAB-4DAA-9B49-9292-A3304E469ECE}"/>
              </a:ext>
            </a:extLst>
          </p:cNvPr>
          <p:cNvSpPr>
            <a:spLocks noGrp="1"/>
          </p:cNvSpPr>
          <p:nvPr>
            <p:ph type="pic" sz="quarter" idx="21" hasCustomPrompt="1"/>
          </p:nvPr>
        </p:nvSpPr>
        <p:spPr>
          <a:xfrm>
            <a:off x="4730750" y="195251"/>
            <a:ext cx="4222750" cy="4781525"/>
          </a:xfrm>
          <a:custGeom>
            <a:avLst/>
            <a:gdLst>
              <a:gd name="connsiteX0" fmla="*/ 759325 w 4222750"/>
              <a:gd name="connsiteY0" fmla="*/ 0 h 4781525"/>
              <a:gd name="connsiteX1" fmla="*/ 1110602 w 4222750"/>
              <a:gd name="connsiteY1" fmla="*/ 0 h 4781525"/>
              <a:gd name="connsiteX2" fmla="*/ 3183587 w 4222750"/>
              <a:gd name="connsiteY2" fmla="*/ 0 h 4781525"/>
              <a:gd name="connsiteX3" fmla="*/ 3384550 w 4222750"/>
              <a:gd name="connsiteY3" fmla="*/ 0 h 4781525"/>
              <a:gd name="connsiteX4" fmla="*/ 3462912 w 4222750"/>
              <a:gd name="connsiteY4" fmla="*/ 0 h 4781525"/>
              <a:gd name="connsiteX5" fmla="*/ 4222750 w 4222750"/>
              <a:gd name="connsiteY5" fmla="*/ 2395380 h 4781525"/>
              <a:gd name="connsiteX6" fmla="*/ 3463425 w 4222750"/>
              <a:gd name="connsiteY6" fmla="*/ 4781525 h 4781525"/>
              <a:gd name="connsiteX7" fmla="*/ 3384550 w 4222750"/>
              <a:gd name="connsiteY7" fmla="*/ 4781525 h 4781525"/>
              <a:gd name="connsiteX8" fmla="*/ 3183587 w 4222750"/>
              <a:gd name="connsiteY8" fmla="*/ 4781525 h 4781525"/>
              <a:gd name="connsiteX9" fmla="*/ 1110602 w 4222750"/>
              <a:gd name="connsiteY9" fmla="*/ 4781525 h 4781525"/>
              <a:gd name="connsiteX10" fmla="*/ 927100 w 4222750"/>
              <a:gd name="connsiteY10" fmla="*/ 4781525 h 4781525"/>
              <a:gd name="connsiteX11" fmla="*/ 759838 w 4222750"/>
              <a:gd name="connsiteY11" fmla="*/ 4781525 h 4781525"/>
              <a:gd name="connsiteX12" fmla="*/ 0 w 4222750"/>
              <a:gd name="connsiteY12" fmla="*/ 2390762 h 4781525"/>
              <a:gd name="connsiteX13" fmla="*/ 759325 w 4222750"/>
              <a:gd name="connsiteY13" fmla="*/ 0 h 47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2750" h="4781525">
                <a:moveTo>
                  <a:pt x="759325" y="0"/>
                </a:moveTo>
                <a:lnTo>
                  <a:pt x="1110602" y="0"/>
                </a:lnTo>
                <a:lnTo>
                  <a:pt x="3183587" y="0"/>
                </a:lnTo>
                <a:lnTo>
                  <a:pt x="3384550" y="0"/>
                </a:lnTo>
                <a:lnTo>
                  <a:pt x="3462912" y="0"/>
                </a:lnTo>
                <a:cubicBezTo>
                  <a:pt x="3462912" y="0"/>
                  <a:pt x="4222750" y="654638"/>
                  <a:pt x="4222750" y="2395380"/>
                </a:cubicBezTo>
                <a:cubicBezTo>
                  <a:pt x="4222750" y="4132530"/>
                  <a:pt x="3463425" y="4781525"/>
                  <a:pt x="3463425" y="4781525"/>
                </a:cubicBezTo>
                <a:lnTo>
                  <a:pt x="3384550" y="4781525"/>
                </a:lnTo>
                <a:lnTo>
                  <a:pt x="3183587" y="4781525"/>
                </a:lnTo>
                <a:lnTo>
                  <a:pt x="1110602" y="4781525"/>
                </a:lnTo>
                <a:lnTo>
                  <a:pt x="927100" y="4781525"/>
                </a:lnTo>
                <a:lnTo>
                  <a:pt x="759838" y="4781525"/>
                </a:lnTo>
                <a:cubicBezTo>
                  <a:pt x="759838" y="4781525"/>
                  <a:pt x="0" y="4128426"/>
                  <a:pt x="0" y="2390762"/>
                </a:cubicBezTo>
                <a:cubicBezTo>
                  <a:pt x="0" y="653099"/>
                  <a:pt x="759325" y="0"/>
                  <a:pt x="75932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6" name="TextBox 15">
            <a:extLst>
              <a:ext uri="{FF2B5EF4-FFF2-40B4-BE49-F238E27FC236}">
                <a16:creationId xmlns:a16="http://schemas.microsoft.com/office/drawing/2014/main" id="{50454CED-751D-034B-9CEE-9B3F24962C43}"/>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Front Cover Slide - Barrel Frame</a:t>
            </a:r>
          </a:p>
        </p:txBody>
      </p:sp>
      <p:sp>
        <p:nvSpPr>
          <p:cNvPr id="17" name="TextBox 16">
            <a:extLst>
              <a:ext uri="{FF2B5EF4-FFF2-40B4-BE49-F238E27FC236}">
                <a16:creationId xmlns:a16="http://schemas.microsoft.com/office/drawing/2014/main" id="{738F664E-0085-304B-BBEC-C0817ACDAA4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Barrel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endParaRPr kumimoji="0" lang="en-US" sz="800" b="0" i="0" u="none" strike="noStrike" kern="1200" cap="none" spc="0" normalizeH="0" baseline="0" noProof="0" dirty="0">
              <a:ln>
                <a:noFill/>
              </a:ln>
              <a:solidFill>
                <a:srgbClr val="808080"/>
              </a:solidFill>
              <a:effectLst/>
              <a:uLnTx/>
              <a:uFillTx/>
              <a:latin typeface="Palatino Linotype" panose="02040502050505030304" pitchFamily="18" charset="0"/>
              <a:ea typeface="+mn-ea"/>
              <a:cs typeface="+mn-cs"/>
            </a:endParaRP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
        <p:nvSpPr>
          <p:cNvPr id="18" name="Title 11">
            <a:extLst>
              <a:ext uri="{FF2B5EF4-FFF2-40B4-BE49-F238E27FC236}">
                <a16:creationId xmlns:a16="http://schemas.microsoft.com/office/drawing/2014/main" id="{9FB77E80-74BD-3D4A-888C-596E6FF2C516}"/>
              </a:ext>
            </a:extLst>
          </p:cNvPr>
          <p:cNvSpPr>
            <a:spLocks noGrp="1"/>
          </p:cNvSpPr>
          <p:nvPr>
            <p:ph type="title" hasCustomPrompt="1"/>
          </p:nvPr>
        </p:nvSpPr>
        <p:spPr>
          <a:xfrm>
            <a:off x="180326" y="2254597"/>
            <a:ext cx="4229100" cy="1138793"/>
          </a:xfrm>
        </p:spPr>
        <p:txBody>
          <a:bodyPr anchor="b"/>
          <a:lstStyle>
            <a:lvl1pPr algn="ctr">
              <a:lnSpc>
                <a:spcPct val="100000"/>
              </a:lnSpc>
              <a:defRPr sz="2400" b="0" i="0">
                <a:solidFill>
                  <a:schemeClr val="tx1"/>
                </a:solidFill>
                <a:latin typeface="Palatino Linotype" panose="02040502050505030304" pitchFamily="18" charset="0"/>
              </a:defRPr>
            </a:lvl1pPr>
          </a:lstStyle>
          <a:p>
            <a:r>
              <a:rPr lang="en-US" dirty="0"/>
              <a:t>Type Here to Enter a</a:t>
            </a:r>
            <a:br>
              <a:rPr lang="en-US" dirty="0"/>
            </a:br>
            <a:r>
              <a:rPr lang="en-US" dirty="0"/>
              <a:t>Multi-line Presentation Title</a:t>
            </a:r>
          </a:p>
        </p:txBody>
      </p:sp>
    </p:spTree>
    <p:extLst>
      <p:ext uri="{BB962C8B-B14F-4D97-AF65-F5344CB8AC3E}">
        <p14:creationId xmlns:p14="http://schemas.microsoft.com/office/powerpoint/2010/main" val="18249159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13" grpId="0" animBg="1"/>
      <p:bldP spid="18" grpId="0"/>
    </p:bldLst>
  </p:timing>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peaker Slide - 1 Holder - Pennant">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- 1 Holder  - Pennant Frame</a:t>
            </a:r>
          </a:p>
        </p:txBody>
      </p:sp>
      <p:sp>
        <p:nvSpPr>
          <p:cNvPr id="10" name="Picture Placeholder 14">
            <a:extLst>
              <a:ext uri="{FF2B5EF4-FFF2-40B4-BE49-F238E27FC236}">
                <a16:creationId xmlns:a16="http://schemas.microsoft.com/office/drawing/2014/main" id="{FB2DC3B2-1339-7843-8303-65156121CBAE}"/>
              </a:ext>
            </a:extLst>
          </p:cNvPr>
          <p:cNvSpPr>
            <a:spLocks noGrp="1" noChangeAspect="1"/>
          </p:cNvSpPr>
          <p:nvPr>
            <p:ph type="pic" sz="quarter" idx="16" hasCustomPrompt="1"/>
          </p:nvPr>
        </p:nvSpPr>
        <p:spPr>
          <a:xfrm>
            <a:off x="588930" y="181538"/>
            <a:ext cx="3394139" cy="3840480"/>
          </a:xfrm>
          <a:custGeom>
            <a:avLst/>
            <a:gdLst>
              <a:gd name="connsiteX0" fmla="*/ 155707 w 5639553"/>
              <a:gd name="connsiteY0" fmla="*/ 0 h 6381173"/>
              <a:gd name="connsiteX1" fmla="*/ 5483846 w 5639553"/>
              <a:gd name="connsiteY1" fmla="*/ 0 h 6381173"/>
              <a:gd name="connsiteX2" fmla="*/ 5483912 w 5639553"/>
              <a:gd name="connsiteY2" fmla="*/ 0 h 6381173"/>
              <a:gd name="connsiteX3" fmla="*/ 5639553 w 5639553"/>
              <a:gd name="connsiteY3" fmla="*/ 155772 h 6381173"/>
              <a:gd name="connsiteX4" fmla="*/ 5639553 w 5639553"/>
              <a:gd name="connsiteY4" fmla="*/ 2531122 h 6381173"/>
              <a:gd name="connsiteX5" fmla="*/ 5639553 w 5639553"/>
              <a:gd name="connsiteY5" fmla="*/ 3163130 h 6381173"/>
              <a:gd name="connsiteX6" fmla="*/ 5639553 w 5639553"/>
              <a:gd name="connsiteY6" fmla="*/ 4301332 h 6381173"/>
              <a:gd name="connsiteX7" fmla="*/ 5575005 w 5639553"/>
              <a:gd name="connsiteY7" fmla="*/ 4427597 h 6381173"/>
              <a:gd name="connsiteX8" fmla="*/ 2910935 w 5639553"/>
              <a:gd name="connsiteY8" fmla="*/ 6351731 h 6381173"/>
              <a:gd name="connsiteX9" fmla="*/ 2819777 w 5639553"/>
              <a:gd name="connsiteY9" fmla="*/ 6381173 h 6381173"/>
              <a:gd name="connsiteX10" fmla="*/ 2728619 w 5639553"/>
              <a:gd name="connsiteY10" fmla="*/ 6351731 h 6381173"/>
              <a:gd name="connsiteX11" fmla="*/ 64549 w 5639553"/>
              <a:gd name="connsiteY11" fmla="*/ 4427597 h 6381173"/>
              <a:gd name="connsiteX12" fmla="*/ 1 w 5639553"/>
              <a:gd name="connsiteY12" fmla="*/ 4301332 h 6381173"/>
              <a:gd name="connsiteX13" fmla="*/ 1 w 5639553"/>
              <a:gd name="connsiteY13" fmla="*/ 3163130 h 6381173"/>
              <a:gd name="connsiteX14" fmla="*/ 1 w 5639553"/>
              <a:gd name="connsiteY14" fmla="*/ 2531122 h 6381173"/>
              <a:gd name="connsiteX15" fmla="*/ 1 w 5639553"/>
              <a:gd name="connsiteY15" fmla="*/ 155772 h 6381173"/>
              <a:gd name="connsiteX16" fmla="*/ 1 w 5639553"/>
              <a:gd name="connsiteY16" fmla="*/ 155706 h 6381173"/>
              <a:gd name="connsiteX17" fmla="*/ 155707 w 5639553"/>
              <a:gd name="connsiteY17" fmla="*/ 0 h 638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39553" h="6381173">
                <a:moveTo>
                  <a:pt x="155707" y="0"/>
                </a:moveTo>
                <a:lnTo>
                  <a:pt x="5483846" y="0"/>
                </a:lnTo>
                <a:cubicBezTo>
                  <a:pt x="5483866" y="0"/>
                  <a:pt x="5483893" y="0"/>
                  <a:pt x="5483912" y="0"/>
                </a:cubicBezTo>
                <a:cubicBezTo>
                  <a:pt x="5569907" y="36"/>
                  <a:pt x="5639586" y="69778"/>
                  <a:pt x="5639553" y="155772"/>
                </a:cubicBezTo>
                <a:lnTo>
                  <a:pt x="5639553" y="2531122"/>
                </a:lnTo>
                <a:lnTo>
                  <a:pt x="5639553" y="3163130"/>
                </a:lnTo>
                <a:lnTo>
                  <a:pt x="5639553" y="4301332"/>
                </a:lnTo>
                <a:cubicBezTo>
                  <a:pt x="5639566" y="4351344"/>
                  <a:pt x="5615552" y="4398319"/>
                  <a:pt x="5575005" y="4427597"/>
                </a:cubicBezTo>
                <a:lnTo>
                  <a:pt x="2910935" y="6351731"/>
                </a:lnTo>
                <a:cubicBezTo>
                  <a:pt x="2883719" y="6371359"/>
                  <a:pt x="2851748" y="6381173"/>
                  <a:pt x="2819777" y="6381173"/>
                </a:cubicBezTo>
                <a:cubicBezTo>
                  <a:pt x="2787806" y="6381173"/>
                  <a:pt x="2755834" y="6371359"/>
                  <a:pt x="2728619" y="6351731"/>
                </a:cubicBezTo>
                <a:lnTo>
                  <a:pt x="64549" y="4427597"/>
                </a:lnTo>
                <a:cubicBezTo>
                  <a:pt x="24002" y="4398319"/>
                  <a:pt x="-12" y="4351344"/>
                  <a:pt x="1" y="4301332"/>
                </a:cubicBezTo>
                <a:lnTo>
                  <a:pt x="1" y="3163130"/>
                </a:lnTo>
                <a:lnTo>
                  <a:pt x="1" y="2531122"/>
                </a:lnTo>
                <a:lnTo>
                  <a:pt x="1" y="155772"/>
                </a:lnTo>
                <a:cubicBezTo>
                  <a:pt x="1" y="155751"/>
                  <a:pt x="1" y="155728"/>
                  <a:pt x="1" y="155706"/>
                </a:cubicBezTo>
                <a:cubicBezTo>
                  <a:pt x="1" y="69712"/>
                  <a:pt x="69713" y="0"/>
                  <a:pt x="155707"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4" name="Text Placeholder 46">
            <a:extLst>
              <a:ext uri="{FF2B5EF4-FFF2-40B4-BE49-F238E27FC236}">
                <a16:creationId xmlns:a16="http://schemas.microsoft.com/office/drawing/2014/main" id="{F266ABB8-42DF-A24F-A3E6-1BBE591DEFCA}"/>
              </a:ext>
            </a:extLst>
          </p:cNvPr>
          <p:cNvSpPr>
            <a:spLocks noGrp="1"/>
          </p:cNvSpPr>
          <p:nvPr>
            <p:ph type="body" sz="quarter" idx="15" hasCustomPrompt="1"/>
          </p:nvPr>
        </p:nvSpPr>
        <p:spPr>
          <a:xfrm>
            <a:off x="44202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5" name="Title 5">
            <a:extLst>
              <a:ext uri="{FF2B5EF4-FFF2-40B4-BE49-F238E27FC236}">
                <a16:creationId xmlns:a16="http://schemas.microsoft.com/office/drawing/2014/main" id="{61C8980D-2AFC-7C44-A441-527EE0C74FC7}"/>
              </a:ext>
            </a:extLst>
          </p:cNvPr>
          <p:cNvSpPr>
            <a:spLocks noGrp="1"/>
          </p:cNvSpPr>
          <p:nvPr>
            <p:ph type="title" hasCustomPrompt="1"/>
          </p:nvPr>
        </p:nvSpPr>
        <p:spPr>
          <a:xfrm>
            <a:off x="44196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1" name="TextBox 10">
            <a:extLst>
              <a:ext uri="{FF2B5EF4-FFF2-40B4-BE49-F238E27FC236}">
                <a16:creationId xmlns:a16="http://schemas.microsoft.com/office/drawing/2014/main" id="{7E9D2DF5-488B-FC42-AC03-29494E290002}"/>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Footer Placeholder 4">
            <a:extLst>
              <a:ext uri="{FF2B5EF4-FFF2-40B4-BE49-F238E27FC236}">
                <a16:creationId xmlns:a16="http://schemas.microsoft.com/office/drawing/2014/main" id="{1610ACCB-E26F-B844-9299-F5CEE4524290}"/>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16054094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peaker Slide - 1 Holder - Pentagon">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- 1 Holder  - Pentagon Frame</a:t>
            </a:r>
          </a:p>
        </p:txBody>
      </p:sp>
      <p:sp>
        <p:nvSpPr>
          <p:cNvPr id="11" name="Picture Placeholder 10">
            <a:extLst>
              <a:ext uri="{FF2B5EF4-FFF2-40B4-BE49-F238E27FC236}">
                <a16:creationId xmlns:a16="http://schemas.microsoft.com/office/drawing/2014/main" id="{58633774-F69E-8B4E-A337-1951B724D5D5}"/>
              </a:ext>
            </a:extLst>
          </p:cNvPr>
          <p:cNvSpPr>
            <a:spLocks noGrp="1"/>
          </p:cNvSpPr>
          <p:nvPr>
            <p:ph type="pic" sz="quarter" idx="21" hasCustomPrompt="1"/>
          </p:nvPr>
        </p:nvSpPr>
        <p:spPr>
          <a:xfrm>
            <a:off x="593636" y="171450"/>
            <a:ext cx="3384727" cy="3843338"/>
          </a:xfrm>
          <a:custGeom>
            <a:avLst/>
            <a:gdLst>
              <a:gd name="connsiteX0" fmla="*/ 1449285 w 4222751"/>
              <a:gd name="connsiteY0" fmla="*/ 0 h 4794910"/>
              <a:gd name="connsiteX1" fmla="*/ 2438400 w 4222751"/>
              <a:gd name="connsiteY1" fmla="*/ 0 h 4794910"/>
              <a:gd name="connsiteX2" fmla="*/ 2438400 w 4222751"/>
              <a:gd name="connsiteY2" fmla="*/ 1653 h 4794910"/>
              <a:gd name="connsiteX3" fmla="*/ 2773466 w 4222751"/>
              <a:gd name="connsiteY3" fmla="*/ 1653 h 4794910"/>
              <a:gd name="connsiteX4" fmla="*/ 2907983 w 4222751"/>
              <a:gd name="connsiteY4" fmla="*/ 79191 h 4794910"/>
              <a:gd name="connsiteX5" fmla="*/ 4202045 w 4222751"/>
              <a:gd name="connsiteY5" fmla="*/ 2320743 h 4794910"/>
              <a:gd name="connsiteX6" fmla="*/ 4202045 w 4222751"/>
              <a:gd name="connsiteY6" fmla="*/ 2475819 h 4794910"/>
              <a:gd name="connsiteX7" fmla="*/ 2907395 w 4222751"/>
              <a:gd name="connsiteY7" fmla="*/ 4717372 h 4794910"/>
              <a:gd name="connsiteX8" fmla="*/ 2773466 w 4222751"/>
              <a:gd name="connsiteY8" fmla="*/ 4794910 h 4794910"/>
              <a:gd name="connsiteX9" fmla="*/ 1784351 w 4222751"/>
              <a:gd name="connsiteY9" fmla="*/ 4794910 h 4794910"/>
              <a:gd name="connsiteX10" fmla="*/ 1784351 w 4222751"/>
              <a:gd name="connsiteY10" fmla="*/ 4793257 h 4794910"/>
              <a:gd name="connsiteX11" fmla="*/ 1449285 w 4222751"/>
              <a:gd name="connsiteY11" fmla="*/ 4793257 h 4794910"/>
              <a:gd name="connsiteX12" fmla="*/ 1314768 w 4222751"/>
              <a:gd name="connsiteY12" fmla="*/ 4715719 h 4794910"/>
              <a:gd name="connsiteX13" fmla="*/ 20706 w 4222751"/>
              <a:gd name="connsiteY13" fmla="*/ 2474167 h 4794910"/>
              <a:gd name="connsiteX14" fmla="*/ 20706 w 4222751"/>
              <a:gd name="connsiteY14" fmla="*/ 2319091 h 4794910"/>
              <a:gd name="connsiteX15" fmla="*/ 1315356 w 4222751"/>
              <a:gd name="connsiteY15" fmla="*/ 77538 h 4794910"/>
              <a:gd name="connsiteX16" fmla="*/ 1449285 w 4222751"/>
              <a:gd name="connsiteY16" fmla="*/ 0 h 479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751" h="4794910">
                <a:moveTo>
                  <a:pt x="1449285" y="0"/>
                </a:moveTo>
                <a:lnTo>
                  <a:pt x="2438400" y="0"/>
                </a:lnTo>
                <a:lnTo>
                  <a:pt x="2438400" y="1653"/>
                </a:lnTo>
                <a:lnTo>
                  <a:pt x="2773466" y="1653"/>
                </a:lnTo>
                <a:cubicBezTo>
                  <a:pt x="2828683" y="1653"/>
                  <a:pt x="2879787" y="31023"/>
                  <a:pt x="2907983" y="79191"/>
                </a:cubicBezTo>
                <a:lnTo>
                  <a:pt x="4202045" y="2320743"/>
                </a:lnTo>
                <a:cubicBezTo>
                  <a:pt x="4229653" y="2368911"/>
                  <a:pt x="4229653" y="2427652"/>
                  <a:pt x="4202045" y="2475819"/>
                </a:cubicBezTo>
                <a:lnTo>
                  <a:pt x="2907395" y="4717372"/>
                </a:lnTo>
                <a:cubicBezTo>
                  <a:pt x="2879787" y="4764952"/>
                  <a:pt x="2828683" y="4794910"/>
                  <a:pt x="2773466" y="4794910"/>
                </a:cubicBezTo>
                <a:lnTo>
                  <a:pt x="1784351" y="4794910"/>
                </a:lnTo>
                <a:lnTo>
                  <a:pt x="1784351" y="4793257"/>
                </a:lnTo>
                <a:lnTo>
                  <a:pt x="1449285" y="4793257"/>
                </a:lnTo>
                <a:cubicBezTo>
                  <a:pt x="1394068" y="4793257"/>
                  <a:pt x="1342964" y="4763887"/>
                  <a:pt x="1314768" y="4715719"/>
                </a:cubicBezTo>
                <a:lnTo>
                  <a:pt x="20706" y="2474167"/>
                </a:lnTo>
                <a:cubicBezTo>
                  <a:pt x="-6902" y="2425999"/>
                  <a:pt x="-6902" y="2367258"/>
                  <a:pt x="20706" y="2319091"/>
                </a:cubicBezTo>
                <a:lnTo>
                  <a:pt x="1315356" y="77538"/>
                </a:lnTo>
                <a:cubicBezTo>
                  <a:pt x="1342964" y="29958"/>
                  <a:pt x="1394068" y="0"/>
                  <a:pt x="144928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2" name="TextBox 11">
            <a:extLst>
              <a:ext uri="{FF2B5EF4-FFF2-40B4-BE49-F238E27FC236}">
                <a16:creationId xmlns:a16="http://schemas.microsoft.com/office/drawing/2014/main" id="{B2317B35-9189-AD44-8A30-812BD86BBF9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46">
            <a:extLst>
              <a:ext uri="{FF2B5EF4-FFF2-40B4-BE49-F238E27FC236}">
                <a16:creationId xmlns:a16="http://schemas.microsoft.com/office/drawing/2014/main" id="{FEAD0AD2-D600-E343-9AC9-6A6BC31AF791}"/>
              </a:ext>
            </a:extLst>
          </p:cNvPr>
          <p:cNvSpPr>
            <a:spLocks noGrp="1"/>
          </p:cNvSpPr>
          <p:nvPr>
            <p:ph type="body" sz="quarter" idx="15" hasCustomPrompt="1"/>
          </p:nvPr>
        </p:nvSpPr>
        <p:spPr>
          <a:xfrm>
            <a:off x="44202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4" name="Title 5">
            <a:extLst>
              <a:ext uri="{FF2B5EF4-FFF2-40B4-BE49-F238E27FC236}">
                <a16:creationId xmlns:a16="http://schemas.microsoft.com/office/drawing/2014/main" id="{38EC7AE7-CD78-E04C-BA8F-17B4BCAA5513}"/>
              </a:ext>
            </a:extLst>
          </p:cNvPr>
          <p:cNvSpPr>
            <a:spLocks noGrp="1"/>
          </p:cNvSpPr>
          <p:nvPr>
            <p:ph type="title" hasCustomPrompt="1"/>
          </p:nvPr>
        </p:nvSpPr>
        <p:spPr>
          <a:xfrm>
            <a:off x="44196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0" name="Footer Placeholder 4">
            <a:extLst>
              <a:ext uri="{FF2B5EF4-FFF2-40B4-BE49-F238E27FC236}">
                <a16:creationId xmlns:a16="http://schemas.microsoft.com/office/drawing/2014/main" id="{71598637-B2C5-774C-A193-D0351CE18180}"/>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3010320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peaker Slide - 1 Holder - Notched">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- 1 Holder  - Notched Frame</a:t>
            </a:r>
          </a:p>
        </p:txBody>
      </p:sp>
      <p:sp>
        <p:nvSpPr>
          <p:cNvPr id="10" name="Picture Placeholder 31">
            <a:extLst>
              <a:ext uri="{FF2B5EF4-FFF2-40B4-BE49-F238E27FC236}">
                <a16:creationId xmlns:a16="http://schemas.microsoft.com/office/drawing/2014/main" id="{F43800E0-CBF7-DE4A-8BE9-BF5111E4C7F0}"/>
              </a:ext>
            </a:extLst>
          </p:cNvPr>
          <p:cNvSpPr>
            <a:spLocks noGrp="1" noChangeAspect="1"/>
          </p:cNvSpPr>
          <p:nvPr>
            <p:ph type="pic" sz="quarter" idx="16" hasCustomPrompt="1"/>
          </p:nvPr>
        </p:nvSpPr>
        <p:spPr>
          <a:xfrm>
            <a:off x="592783" y="194982"/>
            <a:ext cx="3386434" cy="3840480"/>
          </a:xfrm>
          <a:custGeom>
            <a:avLst/>
            <a:gdLst>
              <a:gd name="connsiteX0" fmla="*/ 531103 w 5616391"/>
              <a:gd name="connsiteY0" fmla="*/ 0 h 6369424"/>
              <a:gd name="connsiteX1" fmla="*/ 1799667 w 5616391"/>
              <a:gd name="connsiteY1" fmla="*/ 0 h 6369424"/>
              <a:gd name="connsiteX2" fmla="*/ 2176183 w 5616391"/>
              <a:gd name="connsiteY2" fmla="*/ 0 h 6369424"/>
              <a:gd name="connsiteX3" fmla="*/ 3440209 w 5616391"/>
              <a:gd name="connsiteY3" fmla="*/ 0 h 6369424"/>
              <a:gd name="connsiteX4" fmla="*/ 5085288 w 5616391"/>
              <a:gd name="connsiteY4" fmla="*/ 0 h 6369424"/>
              <a:gd name="connsiteX5" fmla="*/ 5113207 w 5616391"/>
              <a:gd name="connsiteY5" fmla="*/ 27978 h 6369424"/>
              <a:gd name="connsiteX6" fmla="*/ 5588414 w 5616391"/>
              <a:gd name="connsiteY6" fmla="*/ 503185 h 6369424"/>
              <a:gd name="connsiteX7" fmla="*/ 5616391 w 5616391"/>
              <a:gd name="connsiteY7" fmla="*/ 531103 h 6369424"/>
              <a:gd name="connsiteX8" fmla="*/ 5616391 w 5616391"/>
              <a:gd name="connsiteY8" fmla="*/ 5838321 h 6369424"/>
              <a:gd name="connsiteX9" fmla="*/ 5588414 w 5616391"/>
              <a:gd name="connsiteY9" fmla="*/ 5866240 h 6369424"/>
              <a:gd name="connsiteX10" fmla="*/ 5113207 w 5616391"/>
              <a:gd name="connsiteY10" fmla="*/ 6341447 h 6369424"/>
              <a:gd name="connsiteX11" fmla="*/ 5085288 w 5616391"/>
              <a:gd name="connsiteY11" fmla="*/ 6369424 h 6369424"/>
              <a:gd name="connsiteX12" fmla="*/ 3816726 w 5616391"/>
              <a:gd name="connsiteY12" fmla="*/ 6369424 h 6369424"/>
              <a:gd name="connsiteX13" fmla="*/ 3440209 w 5616391"/>
              <a:gd name="connsiteY13" fmla="*/ 6369424 h 6369424"/>
              <a:gd name="connsiteX14" fmla="*/ 2176183 w 5616391"/>
              <a:gd name="connsiteY14" fmla="*/ 6369424 h 6369424"/>
              <a:gd name="connsiteX15" fmla="*/ 1799667 w 5616391"/>
              <a:gd name="connsiteY15" fmla="*/ 6369424 h 6369424"/>
              <a:gd name="connsiteX16" fmla="*/ 531103 w 5616391"/>
              <a:gd name="connsiteY16" fmla="*/ 6369424 h 6369424"/>
              <a:gd name="connsiteX17" fmla="*/ 503185 w 5616391"/>
              <a:gd name="connsiteY17" fmla="*/ 6341447 h 6369424"/>
              <a:gd name="connsiteX18" fmla="*/ 27978 w 5616391"/>
              <a:gd name="connsiteY18" fmla="*/ 5866240 h 6369424"/>
              <a:gd name="connsiteX19" fmla="*/ 0 w 5616391"/>
              <a:gd name="connsiteY19" fmla="*/ 5838321 h 6369424"/>
              <a:gd name="connsiteX20" fmla="*/ 0 w 5616391"/>
              <a:gd name="connsiteY20" fmla="*/ 531103 h 6369424"/>
              <a:gd name="connsiteX21" fmla="*/ 27978 w 5616391"/>
              <a:gd name="connsiteY21" fmla="*/ 503185 h 6369424"/>
              <a:gd name="connsiteX22" fmla="*/ 503185 w 5616391"/>
              <a:gd name="connsiteY22" fmla="*/ 27978 h 6369424"/>
              <a:gd name="connsiteX23" fmla="*/ 531103 w 5616391"/>
              <a:gd name="connsiteY23" fmla="*/ 0 h 636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16391" h="6369424">
                <a:moveTo>
                  <a:pt x="531103" y="0"/>
                </a:moveTo>
                <a:lnTo>
                  <a:pt x="1799667" y="0"/>
                </a:lnTo>
                <a:lnTo>
                  <a:pt x="2176183" y="0"/>
                </a:lnTo>
                <a:lnTo>
                  <a:pt x="3440209" y="0"/>
                </a:lnTo>
                <a:lnTo>
                  <a:pt x="5085288" y="0"/>
                </a:lnTo>
                <a:cubicBezTo>
                  <a:pt x="5100634" y="225"/>
                  <a:pt x="5113015" y="12629"/>
                  <a:pt x="5113207" y="27978"/>
                </a:cubicBezTo>
                <a:cubicBezTo>
                  <a:pt x="5127773" y="284151"/>
                  <a:pt x="5332267" y="488617"/>
                  <a:pt x="5588414" y="503185"/>
                </a:cubicBezTo>
                <a:cubicBezTo>
                  <a:pt x="5603712" y="503530"/>
                  <a:pt x="5616034" y="515820"/>
                  <a:pt x="5616391" y="531103"/>
                </a:cubicBezTo>
                <a:lnTo>
                  <a:pt x="5616391" y="5838321"/>
                </a:lnTo>
                <a:cubicBezTo>
                  <a:pt x="5616153" y="5853667"/>
                  <a:pt x="5603771" y="5866049"/>
                  <a:pt x="5588414" y="5866240"/>
                </a:cubicBezTo>
                <a:cubicBezTo>
                  <a:pt x="5332267" y="5880806"/>
                  <a:pt x="5127773" y="6085301"/>
                  <a:pt x="5113207" y="6341447"/>
                </a:cubicBezTo>
                <a:cubicBezTo>
                  <a:pt x="5112861" y="6356745"/>
                  <a:pt x="5100569" y="6369067"/>
                  <a:pt x="5085288" y="6369424"/>
                </a:cubicBezTo>
                <a:lnTo>
                  <a:pt x="3816726" y="6369424"/>
                </a:lnTo>
                <a:lnTo>
                  <a:pt x="3440209" y="6369424"/>
                </a:lnTo>
                <a:lnTo>
                  <a:pt x="2176183" y="6369424"/>
                </a:lnTo>
                <a:lnTo>
                  <a:pt x="1799667" y="6369424"/>
                </a:lnTo>
                <a:lnTo>
                  <a:pt x="531103" y="6369424"/>
                </a:lnTo>
                <a:cubicBezTo>
                  <a:pt x="515755" y="6369186"/>
                  <a:pt x="503376" y="6356804"/>
                  <a:pt x="503185" y="6341447"/>
                </a:cubicBezTo>
                <a:cubicBezTo>
                  <a:pt x="488617" y="6085301"/>
                  <a:pt x="284151" y="5880806"/>
                  <a:pt x="27978" y="5866240"/>
                </a:cubicBezTo>
                <a:cubicBezTo>
                  <a:pt x="12694" y="5865894"/>
                  <a:pt x="378" y="5853603"/>
                  <a:pt x="0" y="5838321"/>
                </a:cubicBezTo>
                <a:lnTo>
                  <a:pt x="0" y="531103"/>
                </a:lnTo>
                <a:cubicBezTo>
                  <a:pt x="225" y="515755"/>
                  <a:pt x="12629" y="503376"/>
                  <a:pt x="27978" y="503185"/>
                </a:cubicBezTo>
                <a:cubicBezTo>
                  <a:pt x="284151" y="488617"/>
                  <a:pt x="488617" y="284151"/>
                  <a:pt x="503185" y="27978"/>
                </a:cubicBezTo>
                <a:cubicBezTo>
                  <a:pt x="503530" y="12694"/>
                  <a:pt x="515820" y="378"/>
                  <a:pt x="53110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4" name="Text Placeholder 46">
            <a:extLst>
              <a:ext uri="{FF2B5EF4-FFF2-40B4-BE49-F238E27FC236}">
                <a16:creationId xmlns:a16="http://schemas.microsoft.com/office/drawing/2014/main" id="{3FEFE0BB-CC49-DF48-A71F-5FCFAA46C250}"/>
              </a:ext>
            </a:extLst>
          </p:cNvPr>
          <p:cNvSpPr>
            <a:spLocks noGrp="1"/>
          </p:cNvSpPr>
          <p:nvPr>
            <p:ph type="body" sz="quarter" idx="15" hasCustomPrompt="1"/>
          </p:nvPr>
        </p:nvSpPr>
        <p:spPr>
          <a:xfrm>
            <a:off x="44202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5" name="Title 5">
            <a:extLst>
              <a:ext uri="{FF2B5EF4-FFF2-40B4-BE49-F238E27FC236}">
                <a16:creationId xmlns:a16="http://schemas.microsoft.com/office/drawing/2014/main" id="{94F82380-839B-0A4D-BA2F-993957356A25}"/>
              </a:ext>
            </a:extLst>
          </p:cNvPr>
          <p:cNvSpPr>
            <a:spLocks noGrp="1"/>
          </p:cNvSpPr>
          <p:nvPr>
            <p:ph type="title" hasCustomPrompt="1"/>
          </p:nvPr>
        </p:nvSpPr>
        <p:spPr>
          <a:xfrm>
            <a:off x="44196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1" name="TextBox 10">
            <a:extLst>
              <a:ext uri="{FF2B5EF4-FFF2-40B4-BE49-F238E27FC236}">
                <a16:creationId xmlns:a16="http://schemas.microsoft.com/office/drawing/2014/main" id="{F6200F6B-F491-2149-AA3D-A4E946F63025}"/>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Footer Placeholder 4">
            <a:extLst>
              <a:ext uri="{FF2B5EF4-FFF2-40B4-BE49-F238E27FC236}">
                <a16:creationId xmlns:a16="http://schemas.microsoft.com/office/drawing/2014/main" id="{B29D3B0F-3338-374F-A425-3BAA5F4284C7}"/>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1147608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eaker Slide - 1 Holder - Oval">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lvl="1" algn="ctr"/>
            <a:r>
              <a:rPr lang="en-US" sz="1800" b="0" i="0" dirty="0">
                <a:solidFill>
                  <a:srgbClr val="808080"/>
                </a:solidFill>
                <a:latin typeface="Palatino Linotype" panose="02040502050505030304" pitchFamily="18" charset="0"/>
              </a:rPr>
              <a:t>Text w/ Images | 1 Holder | Oval Frame</a:t>
            </a:r>
          </a:p>
        </p:txBody>
      </p:sp>
      <p:sp>
        <p:nvSpPr>
          <p:cNvPr id="10" name="Picture Placeholder 17">
            <a:extLst>
              <a:ext uri="{FF2B5EF4-FFF2-40B4-BE49-F238E27FC236}">
                <a16:creationId xmlns:a16="http://schemas.microsoft.com/office/drawing/2014/main" id="{3E9D1A83-6FFB-CB4D-BF67-0F2752AEC935}"/>
              </a:ext>
            </a:extLst>
          </p:cNvPr>
          <p:cNvSpPr>
            <a:spLocks noGrp="1" noChangeAspect="1"/>
          </p:cNvSpPr>
          <p:nvPr>
            <p:ph type="pic" sz="quarter" idx="16" hasCustomPrompt="1"/>
          </p:nvPr>
        </p:nvSpPr>
        <p:spPr>
          <a:xfrm>
            <a:off x="596408" y="171450"/>
            <a:ext cx="3379184" cy="3840480"/>
          </a:xfrm>
          <a:custGeom>
            <a:avLst/>
            <a:gdLst>
              <a:gd name="connsiteX0" fmla="*/ 2819401 w 5638800"/>
              <a:gd name="connsiteY0" fmla="*/ 0 h 6400800"/>
              <a:gd name="connsiteX1" fmla="*/ 5638800 w 5638800"/>
              <a:gd name="connsiteY1" fmla="*/ 3200400 h 6400800"/>
              <a:gd name="connsiteX2" fmla="*/ 2819401 w 5638800"/>
              <a:gd name="connsiteY2" fmla="*/ 6400800 h 6400800"/>
              <a:gd name="connsiteX3" fmla="*/ 0 w 5638800"/>
              <a:gd name="connsiteY3" fmla="*/ 3200400 h 6400800"/>
              <a:gd name="connsiteX4" fmla="*/ 2819401 w 5638800"/>
              <a:gd name="connsiteY4" fmla="*/ 0 h 640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6400800">
                <a:moveTo>
                  <a:pt x="2819401" y="0"/>
                </a:moveTo>
                <a:cubicBezTo>
                  <a:pt x="4376511" y="0"/>
                  <a:pt x="5638800" y="1432868"/>
                  <a:pt x="5638800" y="3200400"/>
                </a:cubicBezTo>
                <a:cubicBezTo>
                  <a:pt x="5638800" y="4967933"/>
                  <a:pt x="4376511" y="6400800"/>
                  <a:pt x="2819401" y="6400800"/>
                </a:cubicBezTo>
                <a:cubicBezTo>
                  <a:pt x="1262289" y="6400800"/>
                  <a:pt x="0" y="4967933"/>
                  <a:pt x="0" y="3200400"/>
                </a:cubicBezTo>
                <a:cubicBezTo>
                  <a:pt x="0" y="1432868"/>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3" name="Text Placeholder 46">
            <a:extLst>
              <a:ext uri="{FF2B5EF4-FFF2-40B4-BE49-F238E27FC236}">
                <a16:creationId xmlns:a16="http://schemas.microsoft.com/office/drawing/2014/main" id="{A51380D2-F93F-A948-81D0-D12F3D6C6DC2}"/>
              </a:ext>
            </a:extLst>
          </p:cNvPr>
          <p:cNvSpPr>
            <a:spLocks noGrp="1"/>
          </p:cNvSpPr>
          <p:nvPr>
            <p:ph type="body" sz="quarter" idx="15" hasCustomPrompt="1"/>
          </p:nvPr>
        </p:nvSpPr>
        <p:spPr>
          <a:xfrm>
            <a:off x="44202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4" name="Title 5">
            <a:extLst>
              <a:ext uri="{FF2B5EF4-FFF2-40B4-BE49-F238E27FC236}">
                <a16:creationId xmlns:a16="http://schemas.microsoft.com/office/drawing/2014/main" id="{59CA9791-C17C-684B-BB32-F0EC10284B23}"/>
              </a:ext>
            </a:extLst>
          </p:cNvPr>
          <p:cNvSpPr>
            <a:spLocks noGrp="1"/>
          </p:cNvSpPr>
          <p:nvPr>
            <p:ph type="title" hasCustomPrompt="1"/>
          </p:nvPr>
        </p:nvSpPr>
        <p:spPr>
          <a:xfrm>
            <a:off x="44196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1" name="TextBox 10">
            <a:extLst>
              <a:ext uri="{FF2B5EF4-FFF2-40B4-BE49-F238E27FC236}">
                <a16:creationId xmlns:a16="http://schemas.microsoft.com/office/drawing/2014/main" id="{294F2A34-1037-8846-A5DD-F9F857EDB289}"/>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Footer Placeholder 4">
            <a:extLst>
              <a:ext uri="{FF2B5EF4-FFF2-40B4-BE49-F238E27FC236}">
                <a16:creationId xmlns:a16="http://schemas.microsoft.com/office/drawing/2014/main" id="{AA3802EB-A85D-D143-9B0E-8166A05AB8B2}"/>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945813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peaker Slide - 1 Holder - Diamond">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- 1 Holder  - Diamond Frame</a:t>
            </a:r>
          </a:p>
        </p:txBody>
      </p:sp>
      <p:sp>
        <p:nvSpPr>
          <p:cNvPr id="10" name="Picture Placeholder 12">
            <a:extLst>
              <a:ext uri="{FF2B5EF4-FFF2-40B4-BE49-F238E27FC236}">
                <a16:creationId xmlns:a16="http://schemas.microsoft.com/office/drawing/2014/main" id="{7B479D93-D113-4E44-8127-2A3D1C726EA5}"/>
              </a:ext>
            </a:extLst>
          </p:cNvPr>
          <p:cNvSpPr>
            <a:spLocks noGrp="1"/>
          </p:cNvSpPr>
          <p:nvPr>
            <p:ph type="pic" sz="quarter" idx="16" hasCustomPrompt="1"/>
          </p:nvPr>
        </p:nvSpPr>
        <p:spPr>
          <a:xfrm>
            <a:off x="591004" y="171451"/>
            <a:ext cx="3389992" cy="3840480"/>
          </a:xfrm>
          <a:custGeom>
            <a:avLst/>
            <a:gdLst>
              <a:gd name="connsiteX0" fmla="*/ 2832036 w 5638800"/>
              <a:gd name="connsiteY0" fmla="*/ 902 h 6794507"/>
              <a:gd name="connsiteX1" fmla="*/ 2883172 w 5638800"/>
              <a:gd name="connsiteY1" fmla="*/ 28518 h 6794507"/>
              <a:gd name="connsiteX2" fmla="*/ 5617530 w 5638800"/>
              <a:gd name="connsiteY2" fmla="*/ 3338520 h 6794507"/>
              <a:gd name="connsiteX3" fmla="*/ 5616438 w 5638800"/>
              <a:gd name="connsiteY3" fmla="*/ 3457328 h 6794507"/>
              <a:gd name="connsiteX4" fmla="*/ 2883172 w 5638800"/>
              <a:gd name="connsiteY4" fmla="*/ 6765996 h 6794507"/>
              <a:gd name="connsiteX5" fmla="*/ 2819364 w 5638800"/>
              <a:gd name="connsiteY5" fmla="*/ 6794507 h 6794507"/>
              <a:gd name="connsiteX6" fmla="*/ 2755556 w 5638800"/>
              <a:gd name="connsiteY6" fmla="*/ 6765996 h 6794507"/>
              <a:gd name="connsiteX7" fmla="*/ 22363 w 5638800"/>
              <a:gd name="connsiteY7" fmla="*/ 3457328 h 6794507"/>
              <a:gd name="connsiteX8" fmla="*/ 21271 w 5638800"/>
              <a:gd name="connsiteY8" fmla="*/ 3338520 h 6794507"/>
              <a:gd name="connsiteX9" fmla="*/ 2755556 w 5638800"/>
              <a:gd name="connsiteY9" fmla="*/ 28518 h 6794507"/>
              <a:gd name="connsiteX10" fmla="*/ 2773477 w 5638800"/>
              <a:gd name="connsiteY10" fmla="*/ 12896 h 6794507"/>
              <a:gd name="connsiteX11" fmla="*/ 2832036 w 5638800"/>
              <a:gd name="connsiteY11" fmla="*/ 902 h 679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8800" h="6794507">
                <a:moveTo>
                  <a:pt x="2832036" y="902"/>
                </a:moveTo>
                <a:cubicBezTo>
                  <a:pt x="2851887" y="3729"/>
                  <a:pt x="2870501" y="13158"/>
                  <a:pt x="2883172" y="28518"/>
                </a:cubicBezTo>
                <a:cubicBezTo>
                  <a:pt x="2883172" y="28518"/>
                  <a:pt x="5601870" y="3319470"/>
                  <a:pt x="5617530" y="3338520"/>
                </a:cubicBezTo>
                <a:cubicBezTo>
                  <a:pt x="5646287" y="3374268"/>
                  <a:pt x="5645849" y="3421987"/>
                  <a:pt x="5616438" y="3457328"/>
                </a:cubicBezTo>
                <a:cubicBezTo>
                  <a:pt x="5268916" y="3888556"/>
                  <a:pt x="2883172" y="6765996"/>
                  <a:pt x="2883172" y="6765996"/>
                </a:cubicBezTo>
                <a:cubicBezTo>
                  <a:pt x="2868372" y="6783864"/>
                  <a:pt x="2844645" y="6794466"/>
                  <a:pt x="2819364" y="6794507"/>
                </a:cubicBezTo>
                <a:cubicBezTo>
                  <a:pt x="2794083" y="6794466"/>
                  <a:pt x="2770356" y="6783864"/>
                  <a:pt x="2755556" y="6765996"/>
                </a:cubicBezTo>
                <a:cubicBezTo>
                  <a:pt x="2755556" y="6765996"/>
                  <a:pt x="369813" y="3888556"/>
                  <a:pt x="22363" y="3457328"/>
                </a:cubicBezTo>
                <a:cubicBezTo>
                  <a:pt x="-7047" y="3421987"/>
                  <a:pt x="-7487" y="3374267"/>
                  <a:pt x="21271" y="3338520"/>
                </a:cubicBezTo>
                <a:cubicBezTo>
                  <a:pt x="36859" y="3319470"/>
                  <a:pt x="2755556" y="28518"/>
                  <a:pt x="2755556" y="28518"/>
                </a:cubicBezTo>
                <a:cubicBezTo>
                  <a:pt x="2760520" y="22500"/>
                  <a:pt x="2766572" y="17224"/>
                  <a:pt x="2773477" y="12896"/>
                </a:cubicBezTo>
                <a:cubicBezTo>
                  <a:pt x="2791097" y="1849"/>
                  <a:pt x="2812185" y="-1926"/>
                  <a:pt x="2832036" y="902"/>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3" name="Text Placeholder 46">
            <a:extLst>
              <a:ext uri="{FF2B5EF4-FFF2-40B4-BE49-F238E27FC236}">
                <a16:creationId xmlns:a16="http://schemas.microsoft.com/office/drawing/2014/main" id="{6648C37A-0A12-E549-84E9-74A00DEA8589}"/>
              </a:ext>
            </a:extLst>
          </p:cNvPr>
          <p:cNvSpPr>
            <a:spLocks noGrp="1"/>
          </p:cNvSpPr>
          <p:nvPr>
            <p:ph type="body" sz="quarter" idx="15" hasCustomPrompt="1"/>
          </p:nvPr>
        </p:nvSpPr>
        <p:spPr>
          <a:xfrm>
            <a:off x="44202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4" name="Title 5">
            <a:extLst>
              <a:ext uri="{FF2B5EF4-FFF2-40B4-BE49-F238E27FC236}">
                <a16:creationId xmlns:a16="http://schemas.microsoft.com/office/drawing/2014/main" id="{8CA34A27-401E-F444-B90D-B4E2356CA355}"/>
              </a:ext>
            </a:extLst>
          </p:cNvPr>
          <p:cNvSpPr>
            <a:spLocks noGrp="1"/>
          </p:cNvSpPr>
          <p:nvPr>
            <p:ph type="title" hasCustomPrompt="1"/>
          </p:nvPr>
        </p:nvSpPr>
        <p:spPr>
          <a:xfrm>
            <a:off x="44196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1" name="TextBox 10">
            <a:extLst>
              <a:ext uri="{FF2B5EF4-FFF2-40B4-BE49-F238E27FC236}">
                <a16:creationId xmlns:a16="http://schemas.microsoft.com/office/drawing/2014/main" id="{11008407-E12C-1342-BEE0-DDA0280A9B5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Footer Placeholder 4">
            <a:extLst>
              <a:ext uri="{FF2B5EF4-FFF2-40B4-BE49-F238E27FC236}">
                <a16:creationId xmlns:a16="http://schemas.microsoft.com/office/drawing/2014/main" id="{D9DCB31E-443C-AD45-8135-9A0534ED9C89}"/>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3771748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peaker Slide - 1 Holder - Arch">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- 1 Holder  - Arch Frame</a:t>
            </a:r>
          </a:p>
        </p:txBody>
      </p:sp>
      <p:sp>
        <p:nvSpPr>
          <p:cNvPr id="10" name="Picture Placeholder 19">
            <a:extLst>
              <a:ext uri="{FF2B5EF4-FFF2-40B4-BE49-F238E27FC236}">
                <a16:creationId xmlns:a16="http://schemas.microsoft.com/office/drawing/2014/main" id="{D27449B8-5EC6-5345-A900-60DDA7A84F8F}"/>
              </a:ext>
            </a:extLst>
          </p:cNvPr>
          <p:cNvSpPr>
            <a:spLocks noGrp="1" noChangeAspect="1"/>
          </p:cNvSpPr>
          <p:nvPr>
            <p:ph type="pic" sz="quarter" idx="16" hasCustomPrompt="1"/>
          </p:nvPr>
        </p:nvSpPr>
        <p:spPr>
          <a:xfrm>
            <a:off x="582765" y="171450"/>
            <a:ext cx="3406470" cy="3840480"/>
          </a:xfrm>
          <a:custGeom>
            <a:avLst/>
            <a:gdLst>
              <a:gd name="connsiteX0" fmla="*/ 2840456 w 5680913"/>
              <a:gd name="connsiteY0" fmla="*/ 0 h 6404704"/>
              <a:gd name="connsiteX1" fmla="*/ 5680913 w 5680913"/>
              <a:gd name="connsiteY1" fmla="*/ 2840457 h 6404704"/>
              <a:gd name="connsiteX2" fmla="*/ 5680913 w 5680913"/>
              <a:gd name="connsiteY2" fmla="*/ 3437041 h 6404704"/>
              <a:gd name="connsiteX3" fmla="*/ 5680913 w 5680913"/>
              <a:gd name="connsiteY3" fmla="*/ 3590328 h 6404704"/>
              <a:gd name="connsiteX4" fmla="*/ 5680913 w 5680913"/>
              <a:gd name="connsiteY4" fmla="*/ 5538529 h 6404704"/>
              <a:gd name="connsiteX5" fmla="*/ 5680913 w 5680913"/>
              <a:gd name="connsiteY5" fmla="*/ 5691817 h 6404704"/>
              <a:gd name="connsiteX6" fmla="*/ 5680913 w 5680913"/>
              <a:gd name="connsiteY6" fmla="*/ 6246889 h 6404704"/>
              <a:gd name="connsiteX7" fmla="*/ 5523098 w 5680913"/>
              <a:gd name="connsiteY7" fmla="*/ 6404704 h 6404704"/>
              <a:gd name="connsiteX8" fmla="*/ 157816 w 5680913"/>
              <a:gd name="connsiteY8" fmla="*/ 6404704 h 6404704"/>
              <a:gd name="connsiteX9" fmla="*/ 0 w 5680913"/>
              <a:gd name="connsiteY9" fmla="*/ 6246889 h 6404704"/>
              <a:gd name="connsiteX10" fmla="*/ 0 w 5680913"/>
              <a:gd name="connsiteY10" fmla="*/ 5691817 h 6404704"/>
              <a:gd name="connsiteX11" fmla="*/ 0 w 5680913"/>
              <a:gd name="connsiteY11" fmla="*/ 5538529 h 6404704"/>
              <a:gd name="connsiteX12" fmla="*/ 0 w 5680913"/>
              <a:gd name="connsiteY12" fmla="*/ 3590328 h 6404704"/>
              <a:gd name="connsiteX13" fmla="*/ 0 w 5680913"/>
              <a:gd name="connsiteY13" fmla="*/ 3437041 h 6404704"/>
              <a:gd name="connsiteX14" fmla="*/ 0 w 5680913"/>
              <a:gd name="connsiteY14" fmla="*/ 2840457 h 6404704"/>
              <a:gd name="connsiteX15" fmla="*/ 2840456 w 5680913"/>
              <a:gd name="connsiteY15" fmla="*/ 0 h 64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0913" h="6404704">
                <a:moveTo>
                  <a:pt x="2840456" y="0"/>
                </a:moveTo>
                <a:cubicBezTo>
                  <a:pt x="4409197" y="0"/>
                  <a:pt x="5680913" y="1271716"/>
                  <a:pt x="5680913" y="2840457"/>
                </a:cubicBezTo>
                <a:lnTo>
                  <a:pt x="5680913" y="3437041"/>
                </a:lnTo>
                <a:lnTo>
                  <a:pt x="5680913" y="3590328"/>
                </a:lnTo>
                <a:lnTo>
                  <a:pt x="5680913" y="5538529"/>
                </a:lnTo>
                <a:lnTo>
                  <a:pt x="5680913" y="5691817"/>
                </a:lnTo>
                <a:lnTo>
                  <a:pt x="5680913" y="6246889"/>
                </a:lnTo>
                <a:cubicBezTo>
                  <a:pt x="5680913" y="6334048"/>
                  <a:pt x="5610256" y="6404704"/>
                  <a:pt x="5523098" y="6404704"/>
                </a:cubicBezTo>
                <a:lnTo>
                  <a:pt x="157816" y="6404704"/>
                </a:lnTo>
                <a:cubicBezTo>
                  <a:pt x="70657" y="6404704"/>
                  <a:pt x="0" y="6334048"/>
                  <a:pt x="0" y="6246889"/>
                </a:cubicBezTo>
                <a:lnTo>
                  <a:pt x="0" y="5691817"/>
                </a:lnTo>
                <a:lnTo>
                  <a:pt x="0" y="5538529"/>
                </a:lnTo>
                <a:lnTo>
                  <a:pt x="0" y="3590328"/>
                </a:lnTo>
                <a:lnTo>
                  <a:pt x="0" y="3437041"/>
                </a:lnTo>
                <a:lnTo>
                  <a:pt x="0" y="2840457"/>
                </a:lnTo>
                <a:cubicBezTo>
                  <a:pt x="0" y="1271716"/>
                  <a:pt x="1271716" y="0"/>
                  <a:pt x="2840456"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21" name="Text Placeholder 46">
            <a:extLst>
              <a:ext uri="{FF2B5EF4-FFF2-40B4-BE49-F238E27FC236}">
                <a16:creationId xmlns:a16="http://schemas.microsoft.com/office/drawing/2014/main" id="{41B9B1FD-5157-A345-B3E0-98B444773864}"/>
              </a:ext>
            </a:extLst>
          </p:cNvPr>
          <p:cNvSpPr>
            <a:spLocks noGrp="1"/>
          </p:cNvSpPr>
          <p:nvPr>
            <p:ph type="body" sz="quarter" idx="15" hasCustomPrompt="1"/>
          </p:nvPr>
        </p:nvSpPr>
        <p:spPr>
          <a:xfrm>
            <a:off x="44202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1" name="Title 5">
            <a:extLst>
              <a:ext uri="{FF2B5EF4-FFF2-40B4-BE49-F238E27FC236}">
                <a16:creationId xmlns:a16="http://schemas.microsoft.com/office/drawing/2014/main" id="{1882E914-C10F-FC45-A554-74EA9FF9098E}"/>
              </a:ext>
            </a:extLst>
          </p:cNvPr>
          <p:cNvSpPr>
            <a:spLocks noGrp="1"/>
          </p:cNvSpPr>
          <p:nvPr>
            <p:ph type="title" hasCustomPrompt="1"/>
          </p:nvPr>
        </p:nvSpPr>
        <p:spPr>
          <a:xfrm>
            <a:off x="44196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3" name="TextBox 12">
            <a:extLst>
              <a:ext uri="{FF2B5EF4-FFF2-40B4-BE49-F238E27FC236}">
                <a16:creationId xmlns:a16="http://schemas.microsoft.com/office/drawing/2014/main" id="{95286349-2DD9-4A4B-88A0-FB8B650414D3}"/>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Footer Placeholder 4">
            <a:extLst>
              <a:ext uri="{FF2B5EF4-FFF2-40B4-BE49-F238E27FC236}">
                <a16:creationId xmlns:a16="http://schemas.microsoft.com/office/drawing/2014/main" id="{AA2D2062-01C2-F84B-9C41-0119C04BAA4F}"/>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244051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peaker Slide - 2 Holders">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- 2 Holders</a:t>
            </a:r>
          </a:p>
        </p:txBody>
      </p:sp>
      <p:sp>
        <p:nvSpPr>
          <p:cNvPr id="6" name="Picture Placeholder 19">
            <a:extLst>
              <a:ext uri="{FF2B5EF4-FFF2-40B4-BE49-F238E27FC236}">
                <a16:creationId xmlns:a16="http://schemas.microsoft.com/office/drawing/2014/main" id="{51449E31-1B29-2347-9A61-AFB08ABBB413}"/>
              </a:ext>
            </a:extLst>
          </p:cNvPr>
          <p:cNvSpPr>
            <a:spLocks noGrp="1" noChangeAspect="1"/>
          </p:cNvSpPr>
          <p:nvPr>
            <p:ph type="pic" sz="quarter" idx="16" hasCustomPrompt="1"/>
          </p:nvPr>
        </p:nvSpPr>
        <p:spPr>
          <a:xfrm>
            <a:off x="517830" y="171451"/>
            <a:ext cx="1689539" cy="1828800"/>
          </a:xfrm>
          <a:custGeom>
            <a:avLst/>
            <a:gdLst>
              <a:gd name="connsiteX0" fmla="*/ 2840456 w 5680913"/>
              <a:gd name="connsiteY0" fmla="*/ 0 h 6404704"/>
              <a:gd name="connsiteX1" fmla="*/ 5680913 w 5680913"/>
              <a:gd name="connsiteY1" fmla="*/ 2840457 h 6404704"/>
              <a:gd name="connsiteX2" fmla="*/ 5680913 w 5680913"/>
              <a:gd name="connsiteY2" fmla="*/ 3437041 h 6404704"/>
              <a:gd name="connsiteX3" fmla="*/ 5680913 w 5680913"/>
              <a:gd name="connsiteY3" fmla="*/ 3590328 h 6404704"/>
              <a:gd name="connsiteX4" fmla="*/ 5680913 w 5680913"/>
              <a:gd name="connsiteY4" fmla="*/ 5538529 h 6404704"/>
              <a:gd name="connsiteX5" fmla="*/ 5680913 w 5680913"/>
              <a:gd name="connsiteY5" fmla="*/ 5691817 h 6404704"/>
              <a:gd name="connsiteX6" fmla="*/ 5680913 w 5680913"/>
              <a:gd name="connsiteY6" fmla="*/ 6246889 h 6404704"/>
              <a:gd name="connsiteX7" fmla="*/ 5523098 w 5680913"/>
              <a:gd name="connsiteY7" fmla="*/ 6404704 h 6404704"/>
              <a:gd name="connsiteX8" fmla="*/ 157816 w 5680913"/>
              <a:gd name="connsiteY8" fmla="*/ 6404704 h 6404704"/>
              <a:gd name="connsiteX9" fmla="*/ 0 w 5680913"/>
              <a:gd name="connsiteY9" fmla="*/ 6246889 h 6404704"/>
              <a:gd name="connsiteX10" fmla="*/ 0 w 5680913"/>
              <a:gd name="connsiteY10" fmla="*/ 5691817 h 6404704"/>
              <a:gd name="connsiteX11" fmla="*/ 0 w 5680913"/>
              <a:gd name="connsiteY11" fmla="*/ 5538529 h 6404704"/>
              <a:gd name="connsiteX12" fmla="*/ 0 w 5680913"/>
              <a:gd name="connsiteY12" fmla="*/ 3590328 h 6404704"/>
              <a:gd name="connsiteX13" fmla="*/ 0 w 5680913"/>
              <a:gd name="connsiteY13" fmla="*/ 3437041 h 6404704"/>
              <a:gd name="connsiteX14" fmla="*/ 0 w 5680913"/>
              <a:gd name="connsiteY14" fmla="*/ 2840457 h 6404704"/>
              <a:gd name="connsiteX15" fmla="*/ 2840456 w 5680913"/>
              <a:gd name="connsiteY15" fmla="*/ 0 h 64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0913" h="6404704">
                <a:moveTo>
                  <a:pt x="2840456" y="0"/>
                </a:moveTo>
                <a:cubicBezTo>
                  <a:pt x="4409197" y="0"/>
                  <a:pt x="5680913" y="1271716"/>
                  <a:pt x="5680913" y="2840457"/>
                </a:cubicBezTo>
                <a:lnTo>
                  <a:pt x="5680913" y="3437041"/>
                </a:lnTo>
                <a:lnTo>
                  <a:pt x="5680913" y="3590328"/>
                </a:lnTo>
                <a:lnTo>
                  <a:pt x="5680913" y="5538529"/>
                </a:lnTo>
                <a:lnTo>
                  <a:pt x="5680913" y="5691817"/>
                </a:lnTo>
                <a:lnTo>
                  <a:pt x="5680913" y="6246889"/>
                </a:lnTo>
                <a:cubicBezTo>
                  <a:pt x="5680913" y="6334048"/>
                  <a:pt x="5610256" y="6404704"/>
                  <a:pt x="5523098" y="6404704"/>
                </a:cubicBezTo>
                <a:lnTo>
                  <a:pt x="157816" y="6404704"/>
                </a:lnTo>
                <a:cubicBezTo>
                  <a:pt x="70657" y="6404704"/>
                  <a:pt x="0" y="6334048"/>
                  <a:pt x="0" y="6246889"/>
                </a:cubicBezTo>
                <a:lnTo>
                  <a:pt x="0" y="5691817"/>
                </a:lnTo>
                <a:lnTo>
                  <a:pt x="0" y="5538529"/>
                </a:lnTo>
                <a:lnTo>
                  <a:pt x="0" y="3590328"/>
                </a:lnTo>
                <a:lnTo>
                  <a:pt x="0" y="3437041"/>
                </a:lnTo>
                <a:lnTo>
                  <a:pt x="0" y="2840457"/>
                </a:lnTo>
                <a:cubicBezTo>
                  <a:pt x="0" y="1271716"/>
                  <a:pt x="1271716" y="0"/>
                  <a:pt x="2840456"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an image</a:t>
            </a:r>
          </a:p>
        </p:txBody>
      </p:sp>
      <p:sp>
        <p:nvSpPr>
          <p:cNvPr id="10" name="Picture Placeholder 12">
            <a:extLst>
              <a:ext uri="{FF2B5EF4-FFF2-40B4-BE49-F238E27FC236}">
                <a16:creationId xmlns:a16="http://schemas.microsoft.com/office/drawing/2014/main" id="{C7337C72-2373-B44F-8CD9-9E8FE037EB2B}"/>
              </a:ext>
            </a:extLst>
          </p:cNvPr>
          <p:cNvSpPr>
            <a:spLocks noGrp="1" noChangeAspect="1"/>
          </p:cNvSpPr>
          <p:nvPr>
            <p:ph type="pic" sz="quarter" idx="17" hasCustomPrompt="1"/>
          </p:nvPr>
        </p:nvSpPr>
        <p:spPr>
          <a:xfrm>
            <a:off x="520013" y="2571750"/>
            <a:ext cx="1673543" cy="1828800"/>
          </a:xfrm>
          <a:custGeom>
            <a:avLst/>
            <a:gdLst>
              <a:gd name="connsiteX0" fmla="*/ 2832036 w 5638800"/>
              <a:gd name="connsiteY0" fmla="*/ 902 h 6794507"/>
              <a:gd name="connsiteX1" fmla="*/ 2883172 w 5638800"/>
              <a:gd name="connsiteY1" fmla="*/ 28518 h 6794507"/>
              <a:gd name="connsiteX2" fmla="*/ 5617530 w 5638800"/>
              <a:gd name="connsiteY2" fmla="*/ 3338520 h 6794507"/>
              <a:gd name="connsiteX3" fmla="*/ 5616438 w 5638800"/>
              <a:gd name="connsiteY3" fmla="*/ 3457328 h 6794507"/>
              <a:gd name="connsiteX4" fmla="*/ 2883172 w 5638800"/>
              <a:gd name="connsiteY4" fmla="*/ 6765996 h 6794507"/>
              <a:gd name="connsiteX5" fmla="*/ 2819364 w 5638800"/>
              <a:gd name="connsiteY5" fmla="*/ 6794507 h 6794507"/>
              <a:gd name="connsiteX6" fmla="*/ 2755556 w 5638800"/>
              <a:gd name="connsiteY6" fmla="*/ 6765996 h 6794507"/>
              <a:gd name="connsiteX7" fmla="*/ 22363 w 5638800"/>
              <a:gd name="connsiteY7" fmla="*/ 3457328 h 6794507"/>
              <a:gd name="connsiteX8" fmla="*/ 21271 w 5638800"/>
              <a:gd name="connsiteY8" fmla="*/ 3338520 h 6794507"/>
              <a:gd name="connsiteX9" fmla="*/ 2755556 w 5638800"/>
              <a:gd name="connsiteY9" fmla="*/ 28518 h 6794507"/>
              <a:gd name="connsiteX10" fmla="*/ 2773477 w 5638800"/>
              <a:gd name="connsiteY10" fmla="*/ 12896 h 6794507"/>
              <a:gd name="connsiteX11" fmla="*/ 2832036 w 5638800"/>
              <a:gd name="connsiteY11" fmla="*/ 902 h 679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8800" h="6794507">
                <a:moveTo>
                  <a:pt x="2832036" y="902"/>
                </a:moveTo>
                <a:cubicBezTo>
                  <a:pt x="2851887" y="3729"/>
                  <a:pt x="2870501" y="13158"/>
                  <a:pt x="2883172" y="28518"/>
                </a:cubicBezTo>
                <a:cubicBezTo>
                  <a:pt x="2883172" y="28518"/>
                  <a:pt x="5601870" y="3319470"/>
                  <a:pt x="5617530" y="3338520"/>
                </a:cubicBezTo>
                <a:cubicBezTo>
                  <a:pt x="5646287" y="3374268"/>
                  <a:pt x="5645849" y="3421987"/>
                  <a:pt x="5616438" y="3457328"/>
                </a:cubicBezTo>
                <a:cubicBezTo>
                  <a:pt x="5268916" y="3888556"/>
                  <a:pt x="2883172" y="6765996"/>
                  <a:pt x="2883172" y="6765996"/>
                </a:cubicBezTo>
                <a:cubicBezTo>
                  <a:pt x="2868372" y="6783864"/>
                  <a:pt x="2844645" y="6794466"/>
                  <a:pt x="2819364" y="6794507"/>
                </a:cubicBezTo>
                <a:cubicBezTo>
                  <a:pt x="2794083" y="6794466"/>
                  <a:pt x="2770356" y="6783864"/>
                  <a:pt x="2755556" y="6765996"/>
                </a:cubicBezTo>
                <a:cubicBezTo>
                  <a:pt x="2755556" y="6765996"/>
                  <a:pt x="369813" y="3888556"/>
                  <a:pt x="22363" y="3457328"/>
                </a:cubicBezTo>
                <a:cubicBezTo>
                  <a:pt x="-7047" y="3421987"/>
                  <a:pt x="-7487" y="3374267"/>
                  <a:pt x="21271" y="3338520"/>
                </a:cubicBezTo>
                <a:cubicBezTo>
                  <a:pt x="36859" y="3319470"/>
                  <a:pt x="2755556" y="28518"/>
                  <a:pt x="2755556" y="28518"/>
                </a:cubicBezTo>
                <a:cubicBezTo>
                  <a:pt x="2760520" y="22500"/>
                  <a:pt x="2766572" y="17224"/>
                  <a:pt x="2773477" y="12896"/>
                </a:cubicBezTo>
                <a:cubicBezTo>
                  <a:pt x="2791097" y="1849"/>
                  <a:pt x="2812185" y="-1926"/>
                  <a:pt x="2832036" y="902"/>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5" name="Text Placeholder 46">
            <a:extLst>
              <a:ext uri="{FF2B5EF4-FFF2-40B4-BE49-F238E27FC236}">
                <a16:creationId xmlns:a16="http://schemas.microsoft.com/office/drawing/2014/main" id="{0DDD1687-3C57-0E4D-ADA8-ACD391481686}"/>
              </a:ext>
            </a:extLst>
          </p:cNvPr>
          <p:cNvSpPr>
            <a:spLocks noGrp="1"/>
          </p:cNvSpPr>
          <p:nvPr>
            <p:ph type="body" sz="quarter" idx="15" hasCustomPrompt="1"/>
          </p:nvPr>
        </p:nvSpPr>
        <p:spPr>
          <a:xfrm>
            <a:off x="27438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6" name="Title 5">
            <a:extLst>
              <a:ext uri="{FF2B5EF4-FFF2-40B4-BE49-F238E27FC236}">
                <a16:creationId xmlns:a16="http://schemas.microsoft.com/office/drawing/2014/main" id="{9FBF6841-D036-534E-BDD4-5488C35E0B95}"/>
              </a:ext>
            </a:extLst>
          </p:cNvPr>
          <p:cNvSpPr>
            <a:spLocks noGrp="1"/>
          </p:cNvSpPr>
          <p:nvPr>
            <p:ph type="title" hasCustomPrompt="1"/>
          </p:nvPr>
        </p:nvSpPr>
        <p:spPr>
          <a:xfrm>
            <a:off x="27432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1" name="TextBox 10">
            <a:extLst>
              <a:ext uri="{FF2B5EF4-FFF2-40B4-BE49-F238E27FC236}">
                <a16:creationId xmlns:a16="http://schemas.microsoft.com/office/drawing/2014/main" id="{E23153C5-F61E-4F43-A9EC-E18CAFDCD03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Holders</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Footer Placeholder 4">
            <a:extLst>
              <a:ext uri="{FF2B5EF4-FFF2-40B4-BE49-F238E27FC236}">
                <a16:creationId xmlns:a16="http://schemas.microsoft.com/office/drawing/2014/main" id="{C0B36344-0406-F047-8268-D71CCF4E94FC}"/>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23720338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peaker Slide - 3 Holders">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- 3 Holders</a:t>
            </a:r>
          </a:p>
        </p:txBody>
      </p:sp>
      <p:sp>
        <p:nvSpPr>
          <p:cNvPr id="6" name="Picture Placeholder 19">
            <a:extLst>
              <a:ext uri="{FF2B5EF4-FFF2-40B4-BE49-F238E27FC236}">
                <a16:creationId xmlns:a16="http://schemas.microsoft.com/office/drawing/2014/main" id="{51449E31-1B29-2347-9A61-AFB08ABBB413}"/>
              </a:ext>
            </a:extLst>
          </p:cNvPr>
          <p:cNvSpPr>
            <a:spLocks noGrp="1" noChangeAspect="1"/>
          </p:cNvSpPr>
          <p:nvPr>
            <p:ph type="pic" sz="quarter" idx="16" hasCustomPrompt="1"/>
          </p:nvPr>
        </p:nvSpPr>
        <p:spPr>
          <a:xfrm>
            <a:off x="1442275" y="171450"/>
            <a:ext cx="1687450" cy="1828800"/>
          </a:xfrm>
          <a:custGeom>
            <a:avLst/>
            <a:gdLst>
              <a:gd name="connsiteX0" fmla="*/ 2840456 w 5680913"/>
              <a:gd name="connsiteY0" fmla="*/ 0 h 6404704"/>
              <a:gd name="connsiteX1" fmla="*/ 5680913 w 5680913"/>
              <a:gd name="connsiteY1" fmla="*/ 2840457 h 6404704"/>
              <a:gd name="connsiteX2" fmla="*/ 5680913 w 5680913"/>
              <a:gd name="connsiteY2" fmla="*/ 3437041 h 6404704"/>
              <a:gd name="connsiteX3" fmla="*/ 5680913 w 5680913"/>
              <a:gd name="connsiteY3" fmla="*/ 3590328 h 6404704"/>
              <a:gd name="connsiteX4" fmla="*/ 5680913 w 5680913"/>
              <a:gd name="connsiteY4" fmla="*/ 5538529 h 6404704"/>
              <a:gd name="connsiteX5" fmla="*/ 5680913 w 5680913"/>
              <a:gd name="connsiteY5" fmla="*/ 5691817 h 6404704"/>
              <a:gd name="connsiteX6" fmla="*/ 5680913 w 5680913"/>
              <a:gd name="connsiteY6" fmla="*/ 6246889 h 6404704"/>
              <a:gd name="connsiteX7" fmla="*/ 5523098 w 5680913"/>
              <a:gd name="connsiteY7" fmla="*/ 6404704 h 6404704"/>
              <a:gd name="connsiteX8" fmla="*/ 157816 w 5680913"/>
              <a:gd name="connsiteY8" fmla="*/ 6404704 h 6404704"/>
              <a:gd name="connsiteX9" fmla="*/ 0 w 5680913"/>
              <a:gd name="connsiteY9" fmla="*/ 6246889 h 6404704"/>
              <a:gd name="connsiteX10" fmla="*/ 0 w 5680913"/>
              <a:gd name="connsiteY10" fmla="*/ 5691817 h 6404704"/>
              <a:gd name="connsiteX11" fmla="*/ 0 w 5680913"/>
              <a:gd name="connsiteY11" fmla="*/ 5538529 h 6404704"/>
              <a:gd name="connsiteX12" fmla="*/ 0 w 5680913"/>
              <a:gd name="connsiteY12" fmla="*/ 3590328 h 6404704"/>
              <a:gd name="connsiteX13" fmla="*/ 0 w 5680913"/>
              <a:gd name="connsiteY13" fmla="*/ 3437041 h 6404704"/>
              <a:gd name="connsiteX14" fmla="*/ 0 w 5680913"/>
              <a:gd name="connsiteY14" fmla="*/ 2840457 h 6404704"/>
              <a:gd name="connsiteX15" fmla="*/ 2840456 w 5680913"/>
              <a:gd name="connsiteY15" fmla="*/ 0 h 64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0913" h="6404704">
                <a:moveTo>
                  <a:pt x="2840456" y="0"/>
                </a:moveTo>
                <a:cubicBezTo>
                  <a:pt x="4409197" y="0"/>
                  <a:pt x="5680913" y="1271716"/>
                  <a:pt x="5680913" y="2840457"/>
                </a:cubicBezTo>
                <a:lnTo>
                  <a:pt x="5680913" y="3437041"/>
                </a:lnTo>
                <a:lnTo>
                  <a:pt x="5680913" y="3590328"/>
                </a:lnTo>
                <a:lnTo>
                  <a:pt x="5680913" y="5538529"/>
                </a:lnTo>
                <a:lnTo>
                  <a:pt x="5680913" y="5691817"/>
                </a:lnTo>
                <a:lnTo>
                  <a:pt x="5680913" y="6246889"/>
                </a:lnTo>
                <a:cubicBezTo>
                  <a:pt x="5680913" y="6334048"/>
                  <a:pt x="5610256" y="6404704"/>
                  <a:pt x="5523098" y="6404704"/>
                </a:cubicBezTo>
                <a:lnTo>
                  <a:pt x="157816" y="6404704"/>
                </a:lnTo>
                <a:cubicBezTo>
                  <a:pt x="70657" y="6404704"/>
                  <a:pt x="0" y="6334048"/>
                  <a:pt x="0" y="6246889"/>
                </a:cubicBezTo>
                <a:lnTo>
                  <a:pt x="0" y="5691817"/>
                </a:lnTo>
                <a:lnTo>
                  <a:pt x="0" y="5538529"/>
                </a:lnTo>
                <a:lnTo>
                  <a:pt x="0" y="3590328"/>
                </a:lnTo>
                <a:lnTo>
                  <a:pt x="0" y="3437041"/>
                </a:lnTo>
                <a:lnTo>
                  <a:pt x="0" y="2840457"/>
                </a:lnTo>
                <a:cubicBezTo>
                  <a:pt x="0" y="1271716"/>
                  <a:pt x="1271716" y="0"/>
                  <a:pt x="2840456"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0" name="Picture Placeholder 12">
            <a:extLst>
              <a:ext uri="{FF2B5EF4-FFF2-40B4-BE49-F238E27FC236}">
                <a16:creationId xmlns:a16="http://schemas.microsoft.com/office/drawing/2014/main" id="{C7337C72-2373-B44F-8CD9-9E8FE037EB2B}"/>
              </a:ext>
            </a:extLst>
          </p:cNvPr>
          <p:cNvSpPr>
            <a:spLocks noGrp="1" noChangeAspect="1"/>
          </p:cNvSpPr>
          <p:nvPr>
            <p:ph type="pic" sz="quarter" idx="17" hasCustomPrompt="1"/>
          </p:nvPr>
        </p:nvSpPr>
        <p:spPr>
          <a:xfrm>
            <a:off x="473397" y="2571750"/>
            <a:ext cx="1597343" cy="1828800"/>
          </a:xfrm>
          <a:custGeom>
            <a:avLst/>
            <a:gdLst>
              <a:gd name="connsiteX0" fmla="*/ 2832036 w 5638800"/>
              <a:gd name="connsiteY0" fmla="*/ 902 h 6794507"/>
              <a:gd name="connsiteX1" fmla="*/ 2883172 w 5638800"/>
              <a:gd name="connsiteY1" fmla="*/ 28518 h 6794507"/>
              <a:gd name="connsiteX2" fmla="*/ 5617530 w 5638800"/>
              <a:gd name="connsiteY2" fmla="*/ 3338520 h 6794507"/>
              <a:gd name="connsiteX3" fmla="*/ 5616438 w 5638800"/>
              <a:gd name="connsiteY3" fmla="*/ 3457328 h 6794507"/>
              <a:gd name="connsiteX4" fmla="*/ 2883172 w 5638800"/>
              <a:gd name="connsiteY4" fmla="*/ 6765996 h 6794507"/>
              <a:gd name="connsiteX5" fmla="*/ 2819364 w 5638800"/>
              <a:gd name="connsiteY5" fmla="*/ 6794507 h 6794507"/>
              <a:gd name="connsiteX6" fmla="*/ 2755556 w 5638800"/>
              <a:gd name="connsiteY6" fmla="*/ 6765996 h 6794507"/>
              <a:gd name="connsiteX7" fmla="*/ 22363 w 5638800"/>
              <a:gd name="connsiteY7" fmla="*/ 3457328 h 6794507"/>
              <a:gd name="connsiteX8" fmla="*/ 21271 w 5638800"/>
              <a:gd name="connsiteY8" fmla="*/ 3338520 h 6794507"/>
              <a:gd name="connsiteX9" fmla="*/ 2755556 w 5638800"/>
              <a:gd name="connsiteY9" fmla="*/ 28518 h 6794507"/>
              <a:gd name="connsiteX10" fmla="*/ 2773477 w 5638800"/>
              <a:gd name="connsiteY10" fmla="*/ 12896 h 6794507"/>
              <a:gd name="connsiteX11" fmla="*/ 2832036 w 5638800"/>
              <a:gd name="connsiteY11" fmla="*/ 902 h 679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8800" h="6794507">
                <a:moveTo>
                  <a:pt x="2832036" y="902"/>
                </a:moveTo>
                <a:cubicBezTo>
                  <a:pt x="2851887" y="3729"/>
                  <a:pt x="2870501" y="13158"/>
                  <a:pt x="2883172" y="28518"/>
                </a:cubicBezTo>
                <a:cubicBezTo>
                  <a:pt x="2883172" y="28518"/>
                  <a:pt x="5601870" y="3319470"/>
                  <a:pt x="5617530" y="3338520"/>
                </a:cubicBezTo>
                <a:cubicBezTo>
                  <a:pt x="5646287" y="3374268"/>
                  <a:pt x="5645849" y="3421987"/>
                  <a:pt x="5616438" y="3457328"/>
                </a:cubicBezTo>
                <a:cubicBezTo>
                  <a:pt x="5268916" y="3888556"/>
                  <a:pt x="2883172" y="6765996"/>
                  <a:pt x="2883172" y="6765996"/>
                </a:cubicBezTo>
                <a:cubicBezTo>
                  <a:pt x="2868372" y="6783864"/>
                  <a:pt x="2844645" y="6794466"/>
                  <a:pt x="2819364" y="6794507"/>
                </a:cubicBezTo>
                <a:cubicBezTo>
                  <a:pt x="2794083" y="6794466"/>
                  <a:pt x="2770356" y="6783864"/>
                  <a:pt x="2755556" y="6765996"/>
                </a:cubicBezTo>
                <a:cubicBezTo>
                  <a:pt x="2755556" y="6765996"/>
                  <a:pt x="369813" y="3888556"/>
                  <a:pt x="22363" y="3457328"/>
                </a:cubicBezTo>
                <a:cubicBezTo>
                  <a:pt x="-7047" y="3421987"/>
                  <a:pt x="-7487" y="3374267"/>
                  <a:pt x="21271" y="3338520"/>
                </a:cubicBezTo>
                <a:cubicBezTo>
                  <a:pt x="36859" y="3319470"/>
                  <a:pt x="2755556" y="28518"/>
                  <a:pt x="2755556" y="28518"/>
                </a:cubicBezTo>
                <a:cubicBezTo>
                  <a:pt x="2760520" y="22500"/>
                  <a:pt x="2766572" y="17224"/>
                  <a:pt x="2773477" y="12896"/>
                </a:cubicBezTo>
                <a:cubicBezTo>
                  <a:pt x="2791097" y="1849"/>
                  <a:pt x="2812185" y="-1926"/>
                  <a:pt x="2832036" y="902"/>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1" name="Picture Placeholder 17">
            <a:extLst>
              <a:ext uri="{FF2B5EF4-FFF2-40B4-BE49-F238E27FC236}">
                <a16:creationId xmlns:a16="http://schemas.microsoft.com/office/drawing/2014/main" id="{0F1A94C2-B8DC-264B-94FE-72A848763156}"/>
              </a:ext>
            </a:extLst>
          </p:cNvPr>
          <p:cNvSpPr>
            <a:spLocks noGrp="1" noChangeAspect="1"/>
          </p:cNvSpPr>
          <p:nvPr>
            <p:ph type="pic" sz="quarter" idx="18" hasCustomPrompt="1"/>
          </p:nvPr>
        </p:nvSpPr>
        <p:spPr>
          <a:xfrm>
            <a:off x="2591925" y="2571750"/>
            <a:ext cx="1603022" cy="1828800"/>
          </a:xfrm>
          <a:custGeom>
            <a:avLst/>
            <a:gdLst>
              <a:gd name="connsiteX0" fmla="*/ 2819401 w 5638800"/>
              <a:gd name="connsiteY0" fmla="*/ 0 h 6400800"/>
              <a:gd name="connsiteX1" fmla="*/ 5638800 w 5638800"/>
              <a:gd name="connsiteY1" fmla="*/ 3200400 h 6400800"/>
              <a:gd name="connsiteX2" fmla="*/ 2819401 w 5638800"/>
              <a:gd name="connsiteY2" fmla="*/ 6400800 h 6400800"/>
              <a:gd name="connsiteX3" fmla="*/ 0 w 5638800"/>
              <a:gd name="connsiteY3" fmla="*/ 3200400 h 6400800"/>
              <a:gd name="connsiteX4" fmla="*/ 2819401 w 5638800"/>
              <a:gd name="connsiteY4" fmla="*/ 0 h 640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6400800">
                <a:moveTo>
                  <a:pt x="2819401" y="0"/>
                </a:moveTo>
                <a:cubicBezTo>
                  <a:pt x="4376511" y="0"/>
                  <a:pt x="5638800" y="1432868"/>
                  <a:pt x="5638800" y="3200400"/>
                </a:cubicBezTo>
                <a:cubicBezTo>
                  <a:pt x="5638800" y="4967933"/>
                  <a:pt x="4376511" y="6400800"/>
                  <a:pt x="2819401" y="6400800"/>
                </a:cubicBezTo>
                <a:cubicBezTo>
                  <a:pt x="1262289" y="6400800"/>
                  <a:pt x="0" y="4967933"/>
                  <a:pt x="0" y="3200400"/>
                </a:cubicBezTo>
                <a:cubicBezTo>
                  <a:pt x="0" y="1432868"/>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4" name="Text Placeholder 46">
            <a:extLst>
              <a:ext uri="{FF2B5EF4-FFF2-40B4-BE49-F238E27FC236}">
                <a16:creationId xmlns:a16="http://schemas.microsoft.com/office/drawing/2014/main" id="{8248867F-6752-8042-8E79-FBF79C23EC42}"/>
              </a:ext>
            </a:extLst>
          </p:cNvPr>
          <p:cNvSpPr>
            <a:spLocks noGrp="1"/>
          </p:cNvSpPr>
          <p:nvPr>
            <p:ph type="body" sz="quarter" idx="15" hasCustomPrompt="1"/>
          </p:nvPr>
        </p:nvSpPr>
        <p:spPr>
          <a:xfrm>
            <a:off x="4572662"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5" name="Title 5">
            <a:extLst>
              <a:ext uri="{FF2B5EF4-FFF2-40B4-BE49-F238E27FC236}">
                <a16:creationId xmlns:a16="http://schemas.microsoft.com/office/drawing/2014/main" id="{807C60F4-8DA2-F044-94A0-06C580795E6B}"/>
              </a:ext>
            </a:extLst>
          </p:cNvPr>
          <p:cNvSpPr>
            <a:spLocks noGrp="1"/>
          </p:cNvSpPr>
          <p:nvPr>
            <p:ph type="title" hasCustomPrompt="1"/>
          </p:nvPr>
        </p:nvSpPr>
        <p:spPr>
          <a:xfrm>
            <a:off x="4572001"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2" name="TextBox 11">
            <a:extLst>
              <a:ext uri="{FF2B5EF4-FFF2-40B4-BE49-F238E27FC236}">
                <a16:creationId xmlns:a16="http://schemas.microsoft.com/office/drawing/2014/main" id="{ED797617-F4C1-664A-97C3-7CF1F4DCFA5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Holders</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Footer Placeholder 4">
            <a:extLst>
              <a:ext uri="{FF2B5EF4-FFF2-40B4-BE49-F238E27FC236}">
                <a16:creationId xmlns:a16="http://schemas.microsoft.com/office/drawing/2014/main" id="{442E7D5B-DBF3-A941-A9FC-9ADF14E06DEB}"/>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7220651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extLst>
    <p:ext uri="{DCECCB84-F9BA-43D5-87BE-67443E8EF086}">
      <p15:sldGuideLst xmlns:p15="http://schemas.microsoft.com/office/powerpoint/2012/main">
        <p15:guide id="1" pos="2826" userDrawn="1">
          <p15:clr>
            <a:srgbClr val="FBAE40"/>
          </p15:clr>
        </p15:guide>
        <p15:guide id="2" pos="2934" userDrawn="1">
          <p15:clr>
            <a:srgbClr val="FBAE40"/>
          </p15:clr>
        </p15:guide>
        <p15:guide id="3" pos="5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peaker Slide - 4 Holders">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Images - 4 Holders</a:t>
            </a:r>
          </a:p>
        </p:txBody>
      </p:sp>
      <p:sp>
        <p:nvSpPr>
          <p:cNvPr id="6" name="Picture Placeholder 19">
            <a:extLst>
              <a:ext uri="{FF2B5EF4-FFF2-40B4-BE49-F238E27FC236}">
                <a16:creationId xmlns:a16="http://schemas.microsoft.com/office/drawing/2014/main" id="{51449E31-1B29-2347-9A61-AFB08ABBB413}"/>
              </a:ext>
            </a:extLst>
          </p:cNvPr>
          <p:cNvSpPr>
            <a:spLocks noGrp="1" noChangeAspect="1"/>
          </p:cNvSpPr>
          <p:nvPr>
            <p:ph type="pic" sz="quarter" idx="16" hasCustomPrompt="1"/>
          </p:nvPr>
        </p:nvSpPr>
        <p:spPr>
          <a:xfrm>
            <a:off x="428343" y="171450"/>
            <a:ext cx="1687450" cy="1828800"/>
          </a:xfrm>
          <a:custGeom>
            <a:avLst/>
            <a:gdLst>
              <a:gd name="connsiteX0" fmla="*/ 2840456 w 5680913"/>
              <a:gd name="connsiteY0" fmla="*/ 0 h 6404704"/>
              <a:gd name="connsiteX1" fmla="*/ 5680913 w 5680913"/>
              <a:gd name="connsiteY1" fmla="*/ 2840457 h 6404704"/>
              <a:gd name="connsiteX2" fmla="*/ 5680913 w 5680913"/>
              <a:gd name="connsiteY2" fmla="*/ 3437041 h 6404704"/>
              <a:gd name="connsiteX3" fmla="*/ 5680913 w 5680913"/>
              <a:gd name="connsiteY3" fmla="*/ 3590328 h 6404704"/>
              <a:gd name="connsiteX4" fmla="*/ 5680913 w 5680913"/>
              <a:gd name="connsiteY4" fmla="*/ 5538529 h 6404704"/>
              <a:gd name="connsiteX5" fmla="*/ 5680913 w 5680913"/>
              <a:gd name="connsiteY5" fmla="*/ 5691817 h 6404704"/>
              <a:gd name="connsiteX6" fmla="*/ 5680913 w 5680913"/>
              <a:gd name="connsiteY6" fmla="*/ 6246889 h 6404704"/>
              <a:gd name="connsiteX7" fmla="*/ 5523098 w 5680913"/>
              <a:gd name="connsiteY7" fmla="*/ 6404704 h 6404704"/>
              <a:gd name="connsiteX8" fmla="*/ 157816 w 5680913"/>
              <a:gd name="connsiteY8" fmla="*/ 6404704 h 6404704"/>
              <a:gd name="connsiteX9" fmla="*/ 0 w 5680913"/>
              <a:gd name="connsiteY9" fmla="*/ 6246889 h 6404704"/>
              <a:gd name="connsiteX10" fmla="*/ 0 w 5680913"/>
              <a:gd name="connsiteY10" fmla="*/ 5691817 h 6404704"/>
              <a:gd name="connsiteX11" fmla="*/ 0 w 5680913"/>
              <a:gd name="connsiteY11" fmla="*/ 5538529 h 6404704"/>
              <a:gd name="connsiteX12" fmla="*/ 0 w 5680913"/>
              <a:gd name="connsiteY12" fmla="*/ 3590328 h 6404704"/>
              <a:gd name="connsiteX13" fmla="*/ 0 w 5680913"/>
              <a:gd name="connsiteY13" fmla="*/ 3437041 h 6404704"/>
              <a:gd name="connsiteX14" fmla="*/ 0 w 5680913"/>
              <a:gd name="connsiteY14" fmla="*/ 2840457 h 6404704"/>
              <a:gd name="connsiteX15" fmla="*/ 2840456 w 5680913"/>
              <a:gd name="connsiteY15" fmla="*/ 0 h 64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0913" h="6404704">
                <a:moveTo>
                  <a:pt x="2840456" y="0"/>
                </a:moveTo>
                <a:cubicBezTo>
                  <a:pt x="4409197" y="0"/>
                  <a:pt x="5680913" y="1271716"/>
                  <a:pt x="5680913" y="2840457"/>
                </a:cubicBezTo>
                <a:lnTo>
                  <a:pt x="5680913" y="3437041"/>
                </a:lnTo>
                <a:lnTo>
                  <a:pt x="5680913" y="3590328"/>
                </a:lnTo>
                <a:lnTo>
                  <a:pt x="5680913" y="5538529"/>
                </a:lnTo>
                <a:lnTo>
                  <a:pt x="5680913" y="5691817"/>
                </a:lnTo>
                <a:lnTo>
                  <a:pt x="5680913" y="6246889"/>
                </a:lnTo>
                <a:cubicBezTo>
                  <a:pt x="5680913" y="6334048"/>
                  <a:pt x="5610256" y="6404704"/>
                  <a:pt x="5523098" y="6404704"/>
                </a:cubicBezTo>
                <a:lnTo>
                  <a:pt x="157816" y="6404704"/>
                </a:lnTo>
                <a:cubicBezTo>
                  <a:pt x="70657" y="6404704"/>
                  <a:pt x="0" y="6334048"/>
                  <a:pt x="0" y="6246889"/>
                </a:cubicBezTo>
                <a:lnTo>
                  <a:pt x="0" y="5691817"/>
                </a:lnTo>
                <a:lnTo>
                  <a:pt x="0" y="5538529"/>
                </a:lnTo>
                <a:lnTo>
                  <a:pt x="0" y="3590328"/>
                </a:lnTo>
                <a:lnTo>
                  <a:pt x="0" y="3437041"/>
                </a:lnTo>
                <a:lnTo>
                  <a:pt x="0" y="2840457"/>
                </a:lnTo>
                <a:cubicBezTo>
                  <a:pt x="0" y="1271716"/>
                  <a:pt x="1271716" y="0"/>
                  <a:pt x="2840456"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0" name="Picture Placeholder 12">
            <a:extLst>
              <a:ext uri="{FF2B5EF4-FFF2-40B4-BE49-F238E27FC236}">
                <a16:creationId xmlns:a16="http://schemas.microsoft.com/office/drawing/2014/main" id="{C7337C72-2373-B44F-8CD9-9E8FE037EB2B}"/>
              </a:ext>
            </a:extLst>
          </p:cNvPr>
          <p:cNvSpPr>
            <a:spLocks noGrp="1" noChangeAspect="1"/>
          </p:cNvSpPr>
          <p:nvPr>
            <p:ph type="pic" sz="quarter" idx="17" hasCustomPrompt="1"/>
          </p:nvPr>
        </p:nvSpPr>
        <p:spPr>
          <a:xfrm>
            <a:off x="473397" y="2571750"/>
            <a:ext cx="1597343" cy="1828800"/>
          </a:xfrm>
          <a:custGeom>
            <a:avLst/>
            <a:gdLst>
              <a:gd name="connsiteX0" fmla="*/ 2832036 w 5638800"/>
              <a:gd name="connsiteY0" fmla="*/ 902 h 6794507"/>
              <a:gd name="connsiteX1" fmla="*/ 2883172 w 5638800"/>
              <a:gd name="connsiteY1" fmla="*/ 28518 h 6794507"/>
              <a:gd name="connsiteX2" fmla="*/ 5617530 w 5638800"/>
              <a:gd name="connsiteY2" fmla="*/ 3338520 h 6794507"/>
              <a:gd name="connsiteX3" fmla="*/ 5616438 w 5638800"/>
              <a:gd name="connsiteY3" fmla="*/ 3457328 h 6794507"/>
              <a:gd name="connsiteX4" fmla="*/ 2883172 w 5638800"/>
              <a:gd name="connsiteY4" fmla="*/ 6765996 h 6794507"/>
              <a:gd name="connsiteX5" fmla="*/ 2819364 w 5638800"/>
              <a:gd name="connsiteY5" fmla="*/ 6794507 h 6794507"/>
              <a:gd name="connsiteX6" fmla="*/ 2755556 w 5638800"/>
              <a:gd name="connsiteY6" fmla="*/ 6765996 h 6794507"/>
              <a:gd name="connsiteX7" fmla="*/ 22363 w 5638800"/>
              <a:gd name="connsiteY7" fmla="*/ 3457328 h 6794507"/>
              <a:gd name="connsiteX8" fmla="*/ 21271 w 5638800"/>
              <a:gd name="connsiteY8" fmla="*/ 3338520 h 6794507"/>
              <a:gd name="connsiteX9" fmla="*/ 2755556 w 5638800"/>
              <a:gd name="connsiteY9" fmla="*/ 28518 h 6794507"/>
              <a:gd name="connsiteX10" fmla="*/ 2773477 w 5638800"/>
              <a:gd name="connsiteY10" fmla="*/ 12896 h 6794507"/>
              <a:gd name="connsiteX11" fmla="*/ 2832036 w 5638800"/>
              <a:gd name="connsiteY11" fmla="*/ 902 h 679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8800" h="6794507">
                <a:moveTo>
                  <a:pt x="2832036" y="902"/>
                </a:moveTo>
                <a:cubicBezTo>
                  <a:pt x="2851887" y="3729"/>
                  <a:pt x="2870501" y="13158"/>
                  <a:pt x="2883172" y="28518"/>
                </a:cubicBezTo>
                <a:cubicBezTo>
                  <a:pt x="2883172" y="28518"/>
                  <a:pt x="5601870" y="3319470"/>
                  <a:pt x="5617530" y="3338520"/>
                </a:cubicBezTo>
                <a:cubicBezTo>
                  <a:pt x="5646287" y="3374268"/>
                  <a:pt x="5645849" y="3421987"/>
                  <a:pt x="5616438" y="3457328"/>
                </a:cubicBezTo>
                <a:cubicBezTo>
                  <a:pt x="5268916" y="3888556"/>
                  <a:pt x="2883172" y="6765996"/>
                  <a:pt x="2883172" y="6765996"/>
                </a:cubicBezTo>
                <a:cubicBezTo>
                  <a:pt x="2868372" y="6783864"/>
                  <a:pt x="2844645" y="6794466"/>
                  <a:pt x="2819364" y="6794507"/>
                </a:cubicBezTo>
                <a:cubicBezTo>
                  <a:pt x="2794083" y="6794466"/>
                  <a:pt x="2770356" y="6783864"/>
                  <a:pt x="2755556" y="6765996"/>
                </a:cubicBezTo>
                <a:cubicBezTo>
                  <a:pt x="2755556" y="6765996"/>
                  <a:pt x="369813" y="3888556"/>
                  <a:pt x="22363" y="3457328"/>
                </a:cubicBezTo>
                <a:cubicBezTo>
                  <a:pt x="-7047" y="3421987"/>
                  <a:pt x="-7487" y="3374267"/>
                  <a:pt x="21271" y="3338520"/>
                </a:cubicBezTo>
                <a:cubicBezTo>
                  <a:pt x="36859" y="3319470"/>
                  <a:pt x="2755556" y="28518"/>
                  <a:pt x="2755556" y="28518"/>
                </a:cubicBezTo>
                <a:cubicBezTo>
                  <a:pt x="2760520" y="22500"/>
                  <a:pt x="2766572" y="17224"/>
                  <a:pt x="2773477" y="12896"/>
                </a:cubicBezTo>
                <a:cubicBezTo>
                  <a:pt x="2791097" y="1849"/>
                  <a:pt x="2812185" y="-1926"/>
                  <a:pt x="2832036" y="902"/>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1" name="Picture Placeholder 17">
            <a:extLst>
              <a:ext uri="{FF2B5EF4-FFF2-40B4-BE49-F238E27FC236}">
                <a16:creationId xmlns:a16="http://schemas.microsoft.com/office/drawing/2014/main" id="{0F1A94C2-B8DC-264B-94FE-72A848763156}"/>
              </a:ext>
            </a:extLst>
          </p:cNvPr>
          <p:cNvSpPr>
            <a:spLocks noGrp="1" noChangeAspect="1"/>
          </p:cNvSpPr>
          <p:nvPr>
            <p:ph type="pic" sz="quarter" idx="18" hasCustomPrompt="1"/>
          </p:nvPr>
        </p:nvSpPr>
        <p:spPr>
          <a:xfrm>
            <a:off x="2591925" y="2571750"/>
            <a:ext cx="1603022" cy="1828800"/>
          </a:xfrm>
          <a:custGeom>
            <a:avLst/>
            <a:gdLst>
              <a:gd name="connsiteX0" fmla="*/ 2819401 w 5638800"/>
              <a:gd name="connsiteY0" fmla="*/ 0 h 6400800"/>
              <a:gd name="connsiteX1" fmla="*/ 5638800 w 5638800"/>
              <a:gd name="connsiteY1" fmla="*/ 3200400 h 6400800"/>
              <a:gd name="connsiteX2" fmla="*/ 2819401 w 5638800"/>
              <a:gd name="connsiteY2" fmla="*/ 6400800 h 6400800"/>
              <a:gd name="connsiteX3" fmla="*/ 0 w 5638800"/>
              <a:gd name="connsiteY3" fmla="*/ 3200400 h 6400800"/>
              <a:gd name="connsiteX4" fmla="*/ 2819401 w 5638800"/>
              <a:gd name="connsiteY4" fmla="*/ 0 h 640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6400800">
                <a:moveTo>
                  <a:pt x="2819401" y="0"/>
                </a:moveTo>
                <a:cubicBezTo>
                  <a:pt x="4376511" y="0"/>
                  <a:pt x="5638800" y="1432868"/>
                  <a:pt x="5638800" y="3200400"/>
                </a:cubicBezTo>
                <a:cubicBezTo>
                  <a:pt x="5638800" y="4967933"/>
                  <a:pt x="4376511" y="6400800"/>
                  <a:pt x="2819401" y="6400800"/>
                </a:cubicBezTo>
                <a:cubicBezTo>
                  <a:pt x="1262289" y="6400800"/>
                  <a:pt x="0" y="4967933"/>
                  <a:pt x="0" y="3200400"/>
                </a:cubicBezTo>
                <a:cubicBezTo>
                  <a:pt x="0" y="1432868"/>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2" name="Picture Placeholder 14">
            <a:extLst>
              <a:ext uri="{FF2B5EF4-FFF2-40B4-BE49-F238E27FC236}">
                <a16:creationId xmlns:a16="http://schemas.microsoft.com/office/drawing/2014/main" id="{6B71FCB4-0E98-7649-A872-5FE71B97A4A6}"/>
              </a:ext>
            </a:extLst>
          </p:cNvPr>
          <p:cNvSpPr>
            <a:spLocks noGrp="1" noChangeAspect="1"/>
          </p:cNvSpPr>
          <p:nvPr>
            <p:ph type="pic" sz="quarter" idx="19" hasCustomPrompt="1"/>
          </p:nvPr>
        </p:nvSpPr>
        <p:spPr>
          <a:xfrm>
            <a:off x="2561590" y="171450"/>
            <a:ext cx="1663692" cy="1828800"/>
          </a:xfrm>
          <a:custGeom>
            <a:avLst/>
            <a:gdLst>
              <a:gd name="connsiteX0" fmla="*/ 155707 w 5639553"/>
              <a:gd name="connsiteY0" fmla="*/ 0 h 6381173"/>
              <a:gd name="connsiteX1" fmla="*/ 5483846 w 5639553"/>
              <a:gd name="connsiteY1" fmla="*/ 0 h 6381173"/>
              <a:gd name="connsiteX2" fmla="*/ 5483912 w 5639553"/>
              <a:gd name="connsiteY2" fmla="*/ 0 h 6381173"/>
              <a:gd name="connsiteX3" fmla="*/ 5639553 w 5639553"/>
              <a:gd name="connsiteY3" fmla="*/ 155772 h 6381173"/>
              <a:gd name="connsiteX4" fmla="*/ 5639553 w 5639553"/>
              <a:gd name="connsiteY4" fmla="*/ 2531122 h 6381173"/>
              <a:gd name="connsiteX5" fmla="*/ 5639553 w 5639553"/>
              <a:gd name="connsiteY5" fmla="*/ 3163130 h 6381173"/>
              <a:gd name="connsiteX6" fmla="*/ 5639553 w 5639553"/>
              <a:gd name="connsiteY6" fmla="*/ 4301332 h 6381173"/>
              <a:gd name="connsiteX7" fmla="*/ 5575005 w 5639553"/>
              <a:gd name="connsiteY7" fmla="*/ 4427597 h 6381173"/>
              <a:gd name="connsiteX8" fmla="*/ 2910935 w 5639553"/>
              <a:gd name="connsiteY8" fmla="*/ 6351731 h 6381173"/>
              <a:gd name="connsiteX9" fmla="*/ 2819777 w 5639553"/>
              <a:gd name="connsiteY9" fmla="*/ 6381173 h 6381173"/>
              <a:gd name="connsiteX10" fmla="*/ 2728619 w 5639553"/>
              <a:gd name="connsiteY10" fmla="*/ 6351731 h 6381173"/>
              <a:gd name="connsiteX11" fmla="*/ 64549 w 5639553"/>
              <a:gd name="connsiteY11" fmla="*/ 4427597 h 6381173"/>
              <a:gd name="connsiteX12" fmla="*/ 1 w 5639553"/>
              <a:gd name="connsiteY12" fmla="*/ 4301332 h 6381173"/>
              <a:gd name="connsiteX13" fmla="*/ 1 w 5639553"/>
              <a:gd name="connsiteY13" fmla="*/ 3163130 h 6381173"/>
              <a:gd name="connsiteX14" fmla="*/ 1 w 5639553"/>
              <a:gd name="connsiteY14" fmla="*/ 2531122 h 6381173"/>
              <a:gd name="connsiteX15" fmla="*/ 1 w 5639553"/>
              <a:gd name="connsiteY15" fmla="*/ 155772 h 6381173"/>
              <a:gd name="connsiteX16" fmla="*/ 1 w 5639553"/>
              <a:gd name="connsiteY16" fmla="*/ 155706 h 6381173"/>
              <a:gd name="connsiteX17" fmla="*/ 155707 w 5639553"/>
              <a:gd name="connsiteY17" fmla="*/ 0 h 638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39553" h="6381173">
                <a:moveTo>
                  <a:pt x="155707" y="0"/>
                </a:moveTo>
                <a:lnTo>
                  <a:pt x="5483846" y="0"/>
                </a:lnTo>
                <a:cubicBezTo>
                  <a:pt x="5483866" y="0"/>
                  <a:pt x="5483893" y="0"/>
                  <a:pt x="5483912" y="0"/>
                </a:cubicBezTo>
                <a:cubicBezTo>
                  <a:pt x="5569907" y="36"/>
                  <a:pt x="5639586" y="69778"/>
                  <a:pt x="5639553" y="155772"/>
                </a:cubicBezTo>
                <a:lnTo>
                  <a:pt x="5639553" y="2531122"/>
                </a:lnTo>
                <a:lnTo>
                  <a:pt x="5639553" y="3163130"/>
                </a:lnTo>
                <a:lnTo>
                  <a:pt x="5639553" y="4301332"/>
                </a:lnTo>
                <a:cubicBezTo>
                  <a:pt x="5639566" y="4351344"/>
                  <a:pt x="5615552" y="4398319"/>
                  <a:pt x="5575005" y="4427597"/>
                </a:cubicBezTo>
                <a:lnTo>
                  <a:pt x="2910935" y="6351731"/>
                </a:lnTo>
                <a:cubicBezTo>
                  <a:pt x="2883719" y="6371359"/>
                  <a:pt x="2851748" y="6381173"/>
                  <a:pt x="2819777" y="6381173"/>
                </a:cubicBezTo>
                <a:cubicBezTo>
                  <a:pt x="2787806" y="6381173"/>
                  <a:pt x="2755834" y="6371359"/>
                  <a:pt x="2728619" y="6351731"/>
                </a:cubicBezTo>
                <a:lnTo>
                  <a:pt x="64549" y="4427597"/>
                </a:lnTo>
                <a:cubicBezTo>
                  <a:pt x="24002" y="4398319"/>
                  <a:pt x="-12" y="4351344"/>
                  <a:pt x="1" y="4301332"/>
                </a:cubicBezTo>
                <a:lnTo>
                  <a:pt x="1" y="3163130"/>
                </a:lnTo>
                <a:lnTo>
                  <a:pt x="1" y="2531122"/>
                </a:lnTo>
                <a:lnTo>
                  <a:pt x="1" y="155772"/>
                </a:lnTo>
                <a:cubicBezTo>
                  <a:pt x="1" y="155751"/>
                  <a:pt x="1" y="155728"/>
                  <a:pt x="1" y="155706"/>
                </a:cubicBezTo>
                <a:cubicBezTo>
                  <a:pt x="1" y="69712"/>
                  <a:pt x="69713" y="0"/>
                  <a:pt x="155707"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an image</a:t>
            </a:r>
          </a:p>
        </p:txBody>
      </p:sp>
      <p:sp>
        <p:nvSpPr>
          <p:cNvPr id="15" name="Text Placeholder 46">
            <a:extLst>
              <a:ext uri="{FF2B5EF4-FFF2-40B4-BE49-F238E27FC236}">
                <a16:creationId xmlns:a16="http://schemas.microsoft.com/office/drawing/2014/main" id="{EF943EAB-51EF-7F43-915B-FD7A591D5183}"/>
              </a:ext>
            </a:extLst>
          </p:cNvPr>
          <p:cNvSpPr>
            <a:spLocks noGrp="1"/>
          </p:cNvSpPr>
          <p:nvPr>
            <p:ph type="body" sz="quarter" idx="15" hasCustomPrompt="1"/>
          </p:nvPr>
        </p:nvSpPr>
        <p:spPr>
          <a:xfrm>
            <a:off x="4572661" y="2569271"/>
            <a:ext cx="4372524" cy="2329511"/>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6" name="Title 5">
            <a:extLst>
              <a:ext uri="{FF2B5EF4-FFF2-40B4-BE49-F238E27FC236}">
                <a16:creationId xmlns:a16="http://schemas.microsoft.com/office/drawing/2014/main" id="{6FAF5D70-3799-F345-A76B-2CE7FF037D47}"/>
              </a:ext>
            </a:extLst>
          </p:cNvPr>
          <p:cNvSpPr>
            <a:spLocks noGrp="1"/>
          </p:cNvSpPr>
          <p:nvPr>
            <p:ph type="title" hasCustomPrompt="1"/>
          </p:nvPr>
        </p:nvSpPr>
        <p:spPr>
          <a:xfrm>
            <a:off x="4572000" y="685802"/>
            <a:ext cx="4381499"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Presenter Slide Information</a:t>
            </a:r>
          </a:p>
        </p:txBody>
      </p:sp>
      <p:sp>
        <p:nvSpPr>
          <p:cNvPr id="14" name="TextBox 13">
            <a:extLst>
              <a:ext uri="{FF2B5EF4-FFF2-40B4-BE49-F238E27FC236}">
                <a16:creationId xmlns:a16="http://schemas.microsoft.com/office/drawing/2014/main" id="{49A74711-CDCF-9846-A203-10B710ADC68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Holders</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Footer Placeholder 4">
            <a:extLst>
              <a:ext uri="{FF2B5EF4-FFF2-40B4-BE49-F238E27FC236}">
                <a16:creationId xmlns:a16="http://schemas.microsoft.com/office/drawing/2014/main" id="{3B7D297D-08D7-554A-8AEE-F2BD93A7832F}"/>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39716225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Lst>
  </p:timing>
  <p:extLst>
    <p:ext uri="{DCECCB84-F9BA-43D5-87BE-67443E8EF086}">
      <p15:sldGuideLst xmlns:p15="http://schemas.microsoft.com/office/powerpoint/2012/main">
        <p15:guide id="1" pos="2826" userDrawn="1">
          <p15:clr>
            <a:srgbClr val="FBAE40"/>
          </p15:clr>
        </p15:guide>
        <p15:guide id="2" pos="2934" userDrawn="1">
          <p15:clr>
            <a:srgbClr val="FBAE40"/>
          </p15:clr>
        </p15:guide>
        <p15:guide id="3" pos="54"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peaker Slide - 8 Holders w Captions">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Image Mosaic – 8 Holders with Captions</a:t>
            </a:r>
          </a:p>
        </p:txBody>
      </p:sp>
      <p:sp>
        <p:nvSpPr>
          <p:cNvPr id="2" name="TextBox 1">
            <a:extLst>
              <a:ext uri="{FF2B5EF4-FFF2-40B4-BE49-F238E27FC236}">
                <a16:creationId xmlns:a16="http://schemas.microsoft.com/office/drawing/2014/main" id="{C4F81B50-890C-D341-BB8E-A1A2BBD86E0E}"/>
              </a:ext>
            </a:extLst>
          </p:cNvPr>
          <p:cNvSpPr txBox="1"/>
          <p:nvPr userDrawn="1"/>
        </p:nvSpPr>
        <p:spPr>
          <a:xfrm>
            <a:off x="9290198" y="446567"/>
            <a:ext cx="0" cy="0"/>
          </a:xfrm>
          <a:prstGeom prst="rect">
            <a:avLst/>
          </a:prstGeom>
          <a:noFill/>
          <a:ln>
            <a:noFill/>
          </a:ln>
        </p:spPr>
        <p:txBody>
          <a:bodyPr vert="horz" wrap="none" lIns="68580" tIns="34290" rIns="68580" bIns="34290" rtlCol="0" anchor="ctr">
            <a:noAutofit/>
          </a:bodyPr>
          <a:lstStyle/>
          <a:p>
            <a:pPr algn="l"/>
            <a:endParaRPr lang="en-US" sz="1013" b="0" i="0" dirty="0">
              <a:latin typeface="Palatino Linotype" panose="02040502050505030304" pitchFamily="18" charset="0"/>
            </a:endParaRPr>
          </a:p>
        </p:txBody>
      </p:sp>
      <p:sp>
        <p:nvSpPr>
          <p:cNvPr id="6" name="Picture Placeholder 19">
            <a:extLst>
              <a:ext uri="{FF2B5EF4-FFF2-40B4-BE49-F238E27FC236}">
                <a16:creationId xmlns:a16="http://schemas.microsoft.com/office/drawing/2014/main" id="{2EFDA692-3BAB-6C4F-8FA1-18E286E72581}"/>
              </a:ext>
            </a:extLst>
          </p:cNvPr>
          <p:cNvSpPr>
            <a:spLocks noGrp="1" noChangeAspect="1"/>
          </p:cNvSpPr>
          <p:nvPr>
            <p:ph type="pic" sz="quarter" idx="16" hasCustomPrompt="1"/>
          </p:nvPr>
        </p:nvSpPr>
        <p:spPr>
          <a:xfrm>
            <a:off x="4849751" y="171450"/>
            <a:ext cx="1758750" cy="1828800"/>
          </a:xfrm>
          <a:custGeom>
            <a:avLst/>
            <a:gdLst>
              <a:gd name="connsiteX0" fmla="*/ 2840456 w 5680913"/>
              <a:gd name="connsiteY0" fmla="*/ 0 h 6404704"/>
              <a:gd name="connsiteX1" fmla="*/ 5680913 w 5680913"/>
              <a:gd name="connsiteY1" fmla="*/ 2840457 h 6404704"/>
              <a:gd name="connsiteX2" fmla="*/ 5680913 w 5680913"/>
              <a:gd name="connsiteY2" fmla="*/ 3437041 h 6404704"/>
              <a:gd name="connsiteX3" fmla="*/ 5680913 w 5680913"/>
              <a:gd name="connsiteY3" fmla="*/ 3590328 h 6404704"/>
              <a:gd name="connsiteX4" fmla="*/ 5680913 w 5680913"/>
              <a:gd name="connsiteY4" fmla="*/ 5538529 h 6404704"/>
              <a:gd name="connsiteX5" fmla="*/ 5680913 w 5680913"/>
              <a:gd name="connsiteY5" fmla="*/ 5691817 h 6404704"/>
              <a:gd name="connsiteX6" fmla="*/ 5680913 w 5680913"/>
              <a:gd name="connsiteY6" fmla="*/ 6246889 h 6404704"/>
              <a:gd name="connsiteX7" fmla="*/ 5523098 w 5680913"/>
              <a:gd name="connsiteY7" fmla="*/ 6404704 h 6404704"/>
              <a:gd name="connsiteX8" fmla="*/ 157816 w 5680913"/>
              <a:gd name="connsiteY8" fmla="*/ 6404704 h 6404704"/>
              <a:gd name="connsiteX9" fmla="*/ 0 w 5680913"/>
              <a:gd name="connsiteY9" fmla="*/ 6246889 h 6404704"/>
              <a:gd name="connsiteX10" fmla="*/ 0 w 5680913"/>
              <a:gd name="connsiteY10" fmla="*/ 5691817 h 6404704"/>
              <a:gd name="connsiteX11" fmla="*/ 0 w 5680913"/>
              <a:gd name="connsiteY11" fmla="*/ 5538529 h 6404704"/>
              <a:gd name="connsiteX12" fmla="*/ 0 w 5680913"/>
              <a:gd name="connsiteY12" fmla="*/ 3590328 h 6404704"/>
              <a:gd name="connsiteX13" fmla="*/ 0 w 5680913"/>
              <a:gd name="connsiteY13" fmla="*/ 3437041 h 6404704"/>
              <a:gd name="connsiteX14" fmla="*/ 0 w 5680913"/>
              <a:gd name="connsiteY14" fmla="*/ 2840457 h 6404704"/>
              <a:gd name="connsiteX15" fmla="*/ 2840456 w 5680913"/>
              <a:gd name="connsiteY15" fmla="*/ 0 h 64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0913" h="6404704">
                <a:moveTo>
                  <a:pt x="2840456" y="0"/>
                </a:moveTo>
                <a:cubicBezTo>
                  <a:pt x="4409197" y="0"/>
                  <a:pt x="5680913" y="1271716"/>
                  <a:pt x="5680913" y="2840457"/>
                </a:cubicBezTo>
                <a:lnTo>
                  <a:pt x="5680913" y="3437041"/>
                </a:lnTo>
                <a:lnTo>
                  <a:pt x="5680913" y="3590328"/>
                </a:lnTo>
                <a:lnTo>
                  <a:pt x="5680913" y="5538529"/>
                </a:lnTo>
                <a:lnTo>
                  <a:pt x="5680913" y="5691817"/>
                </a:lnTo>
                <a:lnTo>
                  <a:pt x="5680913" y="6246889"/>
                </a:lnTo>
                <a:cubicBezTo>
                  <a:pt x="5680913" y="6334048"/>
                  <a:pt x="5610256" y="6404704"/>
                  <a:pt x="5523098" y="6404704"/>
                </a:cubicBezTo>
                <a:lnTo>
                  <a:pt x="157816" y="6404704"/>
                </a:lnTo>
                <a:cubicBezTo>
                  <a:pt x="70657" y="6404704"/>
                  <a:pt x="0" y="6334048"/>
                  <a:pt x="0" y="6246889"/>
                </a:cubicBezTo>
                <a:lnTo>
                  <a:pt x="0" y="5691817"/>
                </a:lnTo>
                <a:lnTo>
                  <a:pt x="0" y="5538529"/>
                </a:lnTo>
                <a:lnTo>
                  <a:pt x="0" y="3590328"/>
                </a:lnTo>
                <a:lnTo>
                  <a:pt x="0" y="3437041"/>
                </a:lnTo>
                <a:lnTo>
                  <a:pt x="0" y="2840457"/>
                </a:lnTo>
                <a:cubicBezTo>
                  <a:pt x="0" y="1271716"/>
                  <a:pt x="1271716" y="0"/>
                  <a:pt x="2840456"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0" name="Picture Placeholder 12">
            <a:extLst>
              <a:ext uri="{FF2B5EF4-FFF2-40B4-BE49-F238E27FC236}">
                <a16:creationId xmlns:a16="http://schemas.microsoft.com/office/drawing/2014/main" id="{ECD3A99F-F31D-384E-B8A1-ADF55B8D9E8E}"/>
              </a:ext>
            </a:extLst>
          </p:cNvPr>
          <p:cNvSpPr>
            <a:spLocks noGrp="1" noChangeAspect="1"/>
          </p:cNvSpPr>
          <p:nvPr>
            <p:ph type="pic" sz="quarter" idx="17" hasCustomPrompt="1"/>
          </p:nvPr>
        </p:nvSpPr>
        <p:spPr>
          <a:xfrm>
            <a:off x="439075" y="2571750"/>
            <a:ext cx="1693334" cy="1828800"/>
          </a:xfrm>
          <a:custGeom>
            <a:avLst/>
            <a:gdLst>
              <a:gd name="connsiteX0" fmla="*/ 2832036 w 5638800"/>
              <a:gd name="connsiteY0" fmla="*/ 902 h 6794507"/>
              <a:gd name="connsiteX1" fmla="*/ 2883172 w 5638800"/>
              <a:gd name="connsiteY1" fmla="*/ 28518 h 6794507"/>
              <a:gd name="connsiteX2" fmla="*/ 5617530 w 5638800"/>
              <a:gd name="connsiteY2" fmla="*/ 3338520 h 6794507"/>
              <a:gd name="connsiteX3" fmla="*/ 5616438 w 5638800"/>
              <a:gd name="connsiteY3" fmla="*/ 3457328 h 6794507"/>
              <a:gd name="connsiteX4" fmla="*/ 2883172 w 5638800"/>
              <a:gd name="connsiteY4" fmla="*/ 6765996 h 6794507"/>
              <a:gd name="connsiteX5" fmla="*/ 2819364 w 5638800"/>
              <a:gd name="connsiteY5" fmla="*/ 6794507 h 6794507"/>
              <a:gd name="connsiteX6" fmla="*/ 2755556 w 5638800"/>
              <a:gd name="connsiteY6" fmla="*/ 6765996 h 6794507"/>
              <a:gd name="connsiteX7" fmla="*/ 22363 w 5638800"/>
              <a:gd name="connsiteY7" fmla="*/ 3457328 h 6794507"/>
              <a:gd name="connsiteX8" fmla="*/ 21271 w 5638800"/>
              <a:gd name="connsiteY8" fmla="*/ 3338520 h 6794507"/>
              <a:gd name="connsiteX9" fmla="*/ 2755556 w 5638800"/>
              <a:gd name="connsiteY9" fmla="*/ 28518 h 6794507"/>
              <a:gd name="connsiteX10" fmla="*/ 2773477 w 5638800"/>
              <a:gd name="connsiteY10" fmla="*/ 12896 h 6794507"/>
              <a:gd name="connsiteX11" fmla="*/ 2832036 w 5638800"/>
              <a:gd name="connsiteY11" fmla="*/ 902 h 679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8800" h="6794507">
                <a:moveTo>
                  <a:pt x="2832036" y="902"/>
                </a:moveTo>
                <a:cubicBezTo>
                  <a:pt x="2851887" y="3729"/>
                  <a:pt x="2870501" y="13158"/>
                  <a:pt x="2883172" y="28518"/>
                </a:cubicBezTo>
                <a:cubicBezTo>
                  <a:pt x="2883172" y="28518"/>
                  <a:pt x="5601870" y="3319470"/>
                  <a:pt x="5617530" y="3338520"/>
                </a:cubicBezTo>
                <a:cubicBezTo>
                  <a:pt x="5646287" y="3374268"/>
                  <a:pt x="5645849" y="3421987"/>
                  <a:pt x="5616438" y="3457328"/>
                </a:cubicBezTo>
                <a:cubicBezTo>
                  <a:pt x="5268916" y="3888556"/>
                  <a:pt x="2883172" y="6765996"/>
                  <a:pt x="2883172" y="6765996"/>
                </a:cubicBezTo>
                <a:cubicBezTo>
                  <a:pt x="2868372" y="6783864"/>
                  <a:pt x="2844645" y="6794466"/>
                  <a:pt x="2819364" y="6794507"/>
                </a:cubicBezTo>
                <a:cubicBezTo>
                  <a:pt x="2794083" y="6794466"/>
                  <a:pt x="2770356" y="6783864"/>
                  <a:pt x="2755556" y="6765996"/>
                </a:cubicBezTo>
                <a:cubicBezTo>
                  <a:pt x="2755556" y="6765996"/>
                  <a:pt x="369813" y="3888556"/>
                  <a:pt x="22363" y="3457328"/>
                </a:cubicBezTo>
                <a:cubicBezTo>
                  <a:pt x="-7047" y="3421987"/>
                  <a:pt x="-7487" y="3374267"/>
                  <a:pt x="21271" y="3338520"/>
                </a:cubicBezTo>
                <a:cubicBezTo>
                  <a:pt x="36859" y="3319470"/>
                  <a:pt x="2755556" y="28518"/>
                  <a:pt x="2755556" y="28518"/>
                </a:cubicBezTo>
                <a:cubicBezTo>
                  <a:pt x="2760520" y="22500"/>
                  <a:pt x="2766572" y="17224"/>
                  <a:pt x="2773477" y="12896"/>
                </a:cubicBezTo>
                <a:cubicBezTo>
                  <a:pt x="2791097" y="1849"/>
                  <a:pt x="2812185" y="-1926"/>
                  <a:pt x="2832036" y="902"/>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1" name="Picture Placeholder 17">
            <a:extLst>
              <a:ext uri="{FF2B5EF4-FFF2-40B4-BE49-F238E27FC236}">
                <a16:creationId xmlns:a16="http://schemas.microsoft.com/office/drawing/2014/main" id="{8FCA4382-3F5A-2344-99BA-A7B32B2AF128}"/>
              </a:ext>
            </a:extLst>
          </p:cNvPr>
          <p:cNvSpPr>
            <a:spLocks noGrp="1" noChangeAspect="1"/>
          </p:cNvSpPr>
          <p:nvPr>
            <p:ph type="pic" sz="quarter" idx="18" hasCustomPrompt="1"/>
          </p:nvPr>
        </p:nvSpPr>
        <p:spPr>
          <a:xfrm>
            <a:off x="2531359" y="2571750"/>
            <a:ext cx="1670755" cy="1828800"/>
          </a:xfrm>
          <a:custGeom>
            <a:avLst/>
            <a:gdLst>
              <a:gd name="connsiteX0" fmla="*/ 2819401 w 5638800"/>
              <a:gd name="connsiteY0" fmla="*/ 0 h 6400800"/>
              <a:gd name="connsiteX1" fmla="*/ 5638800 w 5638800"/>
              <a:gd name="connsiteY1" fmla="*/ 3200400 h 6400800"/>
              <a:gd name="connsiteX2" fmla="*/ 2819401 w 5638800"/>
              <a:gd name="connsiteY2" fmla="*/ 6400800 h 6400800"/>
              <a:gd name="connsiteX3" fmla="*/ 0 w 5638800"/>
              <a:gd name="connsiteY3" fmla="*/ 3200400 h 6400800"/>
              <a:gd name="connsiteX4" fmla="*/ 2819401 w 5638800"/>
              <a:gd name="connsiteY4" fmla="*/ 0 h 640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6400800">
                <a:moveTo>
                  <a:pt x="2819401" y="0"/>
                </a:moveTo>
                <a:cubicBezTo>
                  <a:pt x="4376511" y="0"/>
                  <a:pt x="5638800" y="1432868"/>
                  <a:pt x="5638800" y="3200400"/>
                </a:cubicBezTo>
                <a:cubicBezTo>
                  <a:pt x="5638800" y="4967933"/>
                  <a:pt x="4376511" y="6400800"/>
                  <a:pt x="2819401" y="6400800"/>
                </a:cubicBezTo>
                <a:cubicBezTo>
                  <a:pt x="1262289" y="6400800"/>
                  <a:pt x="0" y="4967933"/>
                  <a:pt x="0" y="3200400"/>
                </a:cubicBezTo>
                <a:cubicBezTo>
                  <a:pt x="0" y="1432868"/>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2" name="Picture Placeholder 14">
            <a:extLst>
              <a:ext uri="{FF2B5EF4-FFF2-40B4-BE49-F238E27FC236}">
                <a16:creationId xmlns:a16="http://schemas.microsoft.com/office/drawing/2014/main" id="{B1FB209F-6B26-9746-B039-612E1F13E9E7}"/>
              </a:ext>
            </a:extLst>
          </p:cNvPr>
          <p:cNvSpPr>
            <a:spLocks noGrp="1" noChangeAspect="1"/>
          </p:cNvSpPr>
          <p:nvPr>
            <p:ph type="pic" sz="quarter" idx="19" hasCustomPrompt="1"/>
          </p:nvPr>
        </p:nvSpPr>
        <p:spPr>
          <a:xfrm>
            <a:off x="2499743" y="171450"/>
            <a:ext cx="1733987" cy="1828800"/>
          </a:xfrm>
          <a:custGeom>
            <a:avLst/>
            <a:gdLst>
              <a:gd name="connsiteX0" fmla="*/ 155707 w 5639553"/>
              <a:gd name="connsiteY0" fmla="*/ 0 h 6381173"/>
              <a:gd name="connsiteX1" fmla="*/ 5483846 w 5639553"/>
              <a:gd name="connsiteY1" fmla="*/ 0 h 6381173"/>
              <a:gd name="connsiteX2" fmla="*/ 5483912 w 5639553"/>
              <a:gd name="connsiteY2" fmla="*/ 0 h 6381173"/>
              <a:gd name="connsiteX3" fmla="*/ 5639553 w 5639553"/>
              <a:gd name="connsiteY3" fmla="*/ 155772 h 6381173"/>
              <a:gd name="connsiteX4" fmla="*/ 5639553 w 5639553"/>
              <a:gd name="connsiteY4" fmla="*/ 2531122 h 6381173"/>
              <a:gd name="connsiteX5" fmla="*/ 5639553 w 5639553"/>
              <a:gd name="connsiteY5" fmla="*/ 3163130 h 6381173"/>
              <a:gd name="connsiteX6" fmla="*/ 5639553 w 5639553"/>
              <a:gd name="connsiteY6" fmla="*/ 4301332 h 6381173"/>
              <a:gd name="connsiteX7" fmla="*/ 5575005 w 5639553"/>
              <a:gd name="connsiteY7" fmla="*/ 4427597 h 6381173"/>
              <a:gd name="connsiteX8" fmla="*/ 2910935 w 5639553"/>
              <a:gd name="connsiteY8" fmla="*/ 6351731 h 6381173"/>
              <a:gd name="connsiteX9" fmla="*/ 2819777 w 5639553"/>
              <a:gd name="connsiteY9" fmla="*/ 6381173 h 6381173"/>
              <a:gd name="connsiteX10" fmla="*/ 2728619 w 5639553"/>
              <a:gd name="connsiteY10" fmla="*/ 6351731 h 6381173"/>
              <a:gd name="connsiteX11" fmla="*/ 64549 w 5639553"/>
              <a:gd name="connsiteY11" fmla="*/ 4427597 h 6381173"/>
              <a:gd name="connsiteX12" fmla="*/ 1 w 5639553"/>
              <a:gd name="connsiteY12" fmla="*/ 4301332 h 6381173"/>
              <a:gd name="connsiteX13" fmla="*/ 1 w 5639553"/>
              <a:gd name="connsiteY13" fmla="*/ 3163130 h 6381173"/>
              <a:gd name="connsiteX14" fmla="*/ 1 w 5639553"/>
              <a:gd name="connsiteY14" fmla="*/ 2531122 h 6381173"/>
              <a:gd name="connsiteX15" fmla="*/ 1 w 5639553"/>
              <a:gd name="connsiteY15" fmla="*/ 155772 h 6381173"/>
              <a:gd name="connsiteX16" fmla="*/ 1 w 5639553"/>
              <a:gd name="connsiteY16" fmla="*/ 155706 h 6381173"/>
              <a:gd name="connsiteX17" fmla="*/ 155707 w 5639553"/>
              <a:gd name="connsiteY17" fmla="*/ 0 h 638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39553" h="6381173">
                <a:moveTo>
                  <a:pt x="155707" y="0"/>
                </a:moveTo>
                <a:lnTo>
                  <a:pt x="5483846" y="0"/>
                </a:lnTo>
                <a:cubicBezTo>
                  <a:pt x="5483866" y="0"/>
                  <a:pt x="5483893" y="0"/>
                  <a:pt x="5483912" y="0"/>
                </a:cubicBezTo>
                <a:cubicBezTo>
                  <a:pt x="5569907" y="36"/>
                  <a:pt x="5639586" y="69778"/>
                  <a:pt x="5639553" y="155772"/>
                </a:cubicBezTo>
                <a:lnTo>
                  <a:pt x="5639553" y="2531122"/>
                </a:lnTo>
                <a:lnTo>
                  <a:pt x="5639553" y="3163130"/>
                </a:lnTo>
                <a:lnTo>
                  <a:pt x="5639553" y="4301332"/>
                </a:lnTo>
                <a:cubicBezTo>
                  <a:pt x="5639566" y="4351344"/>
                  <a:pt x="5615552" y="4398319"/>
                  <a:pt x="5575005" y="4427597"/>
                </a:cubicBezTo>
                <a:lnTo>
                  <a:pt x="2910935" y="6351731"/>
                </a:lnTo>
                <a:cubicBezTo>
                  <a:pt x="2883719" y="6371359"/>
                  <a:pt x="2851748" y="6381173"/>
                  <a:pt x="2819777" y="6381173"/>
                </a:cubicBezTo>
                <a:cubicBezTo>
                  <a:pt x="2787806" y="6381173"/>
                  <a:pt x="2755834" y="6371359"/>
                  <a:pt x="2728619" y="6351731"/>
                </a:cubicBezTo>
                <a:lnTo>
                  <a:pt x="64549" y="4427597"/>
                </a:lnTo>
                <a:cubicBezTo>
                  <a:pt x="24002" y="4398319"/>
                  <a:pt x="-12" y="4351344"/>
                  <a:pt x="1" y="4301332"/>
                </a:cubicBezTo>
                <a:lnTo>
                  <a:pt x="1" y="3163130"/>
                </a:lnTo>
                <a:lnTo>
                  <a:pt x="1" y="2531122"/>
                </a:lnTo>
                <a:lnTo>
                  <a:pt x="1" y="155772"/>
                </a:lnTo>
                <a:cubicBezTo>
                  <a:pt x="1" y="155751"/>
                  <a:pt x="1" y="155728"/>
                  <a:pt x="1" y="155706"/>
                </a:cubicBezTo>
                <a:cubicBezTo>
                  <a:pt x="1" y="69712"/>
                  <a:pt x="69713" y="0"/>
                  <a:pt x="155707"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3" name="Picture Placeholder 15">
            <a:extLst>
              <a:ext uri="{FF2B5EF4-FFF2-40B4-BE49-F238E27FC236}">
                <a16:creationId xmlns:a16="http://schemas.microsoft.com/office/drawing/2014/main" id="{7CB84247-F2CE-394E-9086-3C707245DC56}"/>
              </a:ext>
            </a:extLst>
          </p:cNvPr>
          <p:cNvSpPr>
            <a:spLocks noGrp="1" noChangeAspect="1"/>
          </p:cNvSpPr>
          <p:nvPr>
            <p:ph type="pic" sz="quarter" idx="20" hasCustomPrompt="1"/>
          </p:nvPr>
        </p:nvSpPr>
        <p:spPr>
          <a:xfrm>
            <a:off x="4894200" y="2571750"/>
            <a:ext cx="1669852" cy="1828800"/>
          </a:xfrm>
          <a:custGeom>
            <a:avLst/>
            <a:gdLst>
              <a:gd name="connsiteX0" fmla="*/ 1035561 w 5608890"/>
              <a:gd name="connsiteY0" fmla="*/ 0 h 6393283"/>
              <a:gd name="connsiteX1" fmla="*/ 1291301 w 5608890"/>
              <a:gd name="connsiteY1" fmla="*/ 0 h 6393283"/>
              <a:gd name="connsiteX2" fmla="*/ 1553873 w 5608890"/>
              <a:gd name="connsiteY2" fmla="*/ 0 h 6393283"/>
              <a:gd name="connsiteX3" fmla="*/ 4055018 w 5608890"/>
              <a:gd name="connsiteY3" fmla="*/ 0 h 6393283"/>
              <a:gd name="connsiteX4" fmla="*/ 4573390 w 5608890"/>
              <a:gd name="connsiteY4" fmla="*/ 0 h 6393283"/>
              <a:gd name="connsiteX5" fmla="*/ 4704691 w 5608890"/>
              <a:gd name="connsiteY5" fmla="*/ 77089 h 6393283"/>
              <a:gd name="connsiteX6" fmla="*/ 5608890 w 5608890"/>
              <a:gd name="connsiteY6" fmla="*/ 3196672 h 6393283"/>
              <a:gd name="connsiteX7" fmla="*/ 4704691 w 5608890"/>
              <a:gd name="connsiteY7" fmla="*/ 6316255 h 6393283"/>
              <a:gd name="connsiteX8" fmla="*/ 4573390 w 5608890"/>
              <a:gd name="connsiteY8" fmla="*/ 6393283 h 6393283"/>
              <a:gd name="connsiteX9" fmla="*/ 4304144 w 5608890"/>
              <a:gd name="connsiteY9" fmla="*/ 6393283 h 6393283"/>
              <a:gd name="connsiteX10" fmla="*/ 4055018 w 5608890"/>
              <a:gd name="connsiteY10" fmla="*/ 6393283 h 6393283"/>
              <a:gd name="connsiteX11" fmla="*/ 1553873 w 5608890"/>
              <a:gd name="connsiteY11" fmla="*/ 6393283 h 6393283"/>
              <a:gd name="connsiteX12" fmla="*/ 1291301 w 5608890"/>
              <a:gd name="connsiteY12" fmla="*/ 6393283 h 6393283"/>
              <a:gd name="connsiteX13" fmla="*/ 1035561 w 5608890"/>
              <a:gd name="connsiteY13" fmla="*/ 6393283 h 6393283"/>
              <a:gd name="connsiteX14" fmla="*/ 904199 w 5608890"/>
              <a:gd name="connsiteY14" fmla="*/ 6316255 h 6393283"/>
              <a:gd name="connsiteX15" fmla="*/ 0 w 5608890"/>
              <a:gd name="connsiteY15" fmla="*/ 3196672 h 6393283"/>
              <a:gd name="connsiteX16" fmla="*/ 904199 w 5608890"/>
              <a:gd name="connsiteY16" fmla="*/ 77089 h 6393283"/>
              <a:gd name="connsiteX17" fmla="*/ 1035561 w 5608890"/>
              <a:gd name="connsiteY17" fmla="*/ 0 h 639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08890" h="6393283">
                <a:moveTo>
                  <a:pt x="1035561" y="0"/>
                </a:moveTo>
                <a:lnTo>
                  <a:pt x="1291301" y="0"/>
                </a:lnTo>
                <a:lnTo>
                  <a:pt x="1553873" y="0"/>
                </a:lnTo>
                <a:lnTo>
                  <a:pt x="4055018" y="0"/>
                </a:lnTo>
                <a:lnTo>
                  <a:pt x="4573390" y="0"/>
                </a:lnTo>
                <a:cubicBezTo>
                  <a:pt x="4613912" y="0"/>
                  <a:pt x="4661187" y="9187"/>
                  <a:pt x="4704691" y="77089"/>
                </a:cubicBezTo>
                <a:cubicBezTo>
                  <a:pt x="5304671" y="1013049"/>
                  <a:pt x="5608890" y="2062665"/>
                  <a:pt x="5608890" y="3196672"/>
                </a:cubicBezTo>
                <a:cubicBezTo>
                  <a:pt x="5608890" y="4330679"/>
                  <a:pt x="5304671" y="5380294"/>
                  <a:pt x="4704691" y="6316255"/>
                </a:cubicBezTo>
                <a:cubicBezTo>
                  <a:pt x="4661187" y="6384156"/>
                  <a:pt x="4613912" y="6393283"/>
                  <a:pt x="4573390" y="6393283"/>
                </a:cubicBezTo>
                <a:lnTo>
                  <a:pt x="4304144" y="6393283"/>
                </a:lnTo>
                <a:lnTo>
                  <a:pt x="4055018" y="6393283"/>
                </a:lnTo>
                <a:lnTo>
                  <a:pt x="1553873" y="6393283"/>
                </a:lnTo>
                <a:lnTo>
                  <a:pt x="1291301" y="6393283"/>
                </a:lnTo>
                <a:lnTo>
                  <a:pt x="1035561" y="6393283"/>
                </a:lnTo>
                <a:cubicBezTo>
                  <a:pt x="995039" y="6393283"/>
                  <a:pt x="947703" y="6384156"/>
                  <a:pt x="904199" y="6316255"/>
                </a:cubicBezTo>
                <a:cubicBezTo>
                  <a:pt x="304219" y="5380294"/>
                  <a:pt x="0" y="4330679"/>
                  <a:pt x="0" y="3196672"/>
                </a:cubicBezTo>
                <a:cubicBezTo>
                  <a:pt x="0" y="2062665"/>
                  <a:pt x="304219" y="1013049"/>
                  <a:pt x="904199" y="77089"/>
                </a:cubicBezTo>
                <a:cubicBezTo>
                  <a:pt x="947703" y="9187"/>
                  <a:pt x="995039" y="0"/>
                  <a:pt x="103556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4" name="Picture Placeholder 32">
            <a:extLst>
              <a:ext uri="{FF2B5EF4-FFF2-40B4-BE49-F238E27FC236}">
                <a16:creationId xmlns:a16="http://schemas.microsoft.com/office/drawing/2014/main" id="{40F222F4-0B50-D841-BC6D-7836AAD4F95E}"/>
              </a:ext>
            </a:extLst>
          </p:cNvPr>
          <p:cNvSpPr>
            <a:spLocks noGrp="1" noChangeAspect="1"/>
          </p:cNvSpPr>
          <p:nvPr>
            <p:ph type="pic" sz="quarter" idx="21" hasCustomPrompt="1"/>
          </p:nvPr>
        </p:nvSpPr>
        <p:spPr>
          <a:xfrm>
            <a:off x="7005361" y="171450"/>
            <a:ext cx="1735014" cy="1828800"/>
          </a:xfrm>
          <a:custGeom>
            <a:avLst/>
            <a:gdLst>
              <a:gd name="connsiteX0" fmla="*/ 1995725 w 5628685"/>
              <a:gd name="connsiteY0" fmla="*/ 0 h 6408488"/>
              <a:gd name="connsiteX1" fmla="*/ 2215963 w 5628685"/>
              <a:gd name="connsiteY1" fmla="*/ 0 h 6408488"/>
              <a:gd name="connsiteX2" fmla="*/ 3358963 w 5628685"/>
              <a:gd name="connsiteY2" fmla="*/ 0 h 6408488"/>
              <a:gd name="connsiteX3" fmla="*/ 3632779 w 5628685"/>
              <a:gd name="connsiteY3" fmla="*/ 0 h 6408488"/>
              <a:gd name="connsiteX4" fmla="*/ 3835653 w 5628685"/>
              <a:gd name="connsiteY4" fmla="*/ 84044 h 6408488"/>
              <a:gd name="connsiteX5" fmla="*/ 5544519 w 5628685"/>
              <a:gd name="connsiteY5" fmla="*/ 1792910 h 6408488"/>
              <a:gd name="connsiteX6" fmla="*/ 5628685 w 5628685"/>
              <a:gd name="connsiteY6" fmla="*/ 1995784 h 6408488"/>
              <a:gd name="connsiteX7" fmla="*/ 5628685 w 5628685"/>
              <a:gd name="connsiteY7" fmla="*/ 4412704 h 6408488"/>
              <a:gd name="connsiteX8" fmla="*/ 5544640 w 5628685"/>
              <a:gd name="connsiteY8" fmla="*/ 4615578 h 6408488"/>
              <a:gd name="connsiteX9" fmla="*/ 3835775 w 5628685"/>
              <a:gd name="connsiteY9" fmla="*/ 6324443 h 6408488"/>
              <a:gd name="connsiteX10" fmla="*/ 3632901 w 5628685"/>
              <a:gd name="connsiteY10" fmla="*/ 6408488 h 6408488"/>
              <a:gd name="connsiteX11" fmla="*/ 3358963 w 5628685"/>
              <a:gd name="connsiteY11" fmla="*/ 6408488 h 6408488"/>
              <a:gd name="connsiteX12" fmla="*/ 2995892 w 5628685"/>
              <a:gd name="connsiteY12" fmla="*/ 6408488 h 6408488"/>
              <a:gd name="connsiteX13" fmla="*/ 2632818 w 5628685"/>
              <a:gd name="connsiteY13" fmla="*/ 6408488 h 6408488"/>
              <a:gd name="connsiteX14" fmla="*/ 2215963 w 5628685"/>
              <a:gd name="connsiteY14" fmla="*/ 6408488 h 6408488"/>
              <a:gd name="connsiteX15" fmla="*/ 1995725 w 5628685"/>
              <a:gd name="connsiteY15" fmla="*/ 6408488 h 6408488"/>
              <a:gd name="connsiteX16" fmla="*/ 1792850 w 5628685"/>
              <a:gd name="connsiteY16" fmla="*/ 6324443 h 6408488"/>
              <a:gd name="connsiteX17" fmla="*/ 83985 w 5628685"/>
              <a:gd name="connsiteY17" fmla="*/ 4615578 h 6408488"/>
              <a:gd name="connsiteX18" fmla="*/ 1 w 5628685"/>
              <a:gd name="connsiteY18" fmla="*/ 4412704 h 6408488"/>
              <a:gd name="connsiteX19" fmla="*/ 1 w 5628685"/>
              <a:gd name="connsiteY19" fmla="*/ 1995784 h 6408488"/>
              <a:gd name="connsiteX20" fmla="*/ 83985 w 5628685"/>
              <a:gd name="connsiteY20" fmla="*/ 1792910 h 6408488"/>
              <a:gd name="connsiteX21" fmla="*/ 1792850 w 5628685"/>
              <a:gd name="connsiteY21" fmla="*/ 84044 h 6408488"/>
              <a:gd name="connsiteX22" fmla="*/ 1995725 w 5628685"/>
              <a:gd name="connsiteY22" fmla="*/ 0 h 640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28685" h="6408488">
                <a:moveTo>
                  <a:pt x="1995725" y="0"/>
                </a:moveTo>
                <a:lnTo>
                  <a:pt x="2215963" y="0"/>
                </a:lnTo>
                <a:lnTo>
                  <a:pt x="3358963" y="0"/>
                </a:lnTo>
                <a:lnTo>
                  <a:pt x="3632779" y="0"/>
                </a:lnTo>
                <a:cubicBezTo>
                  <a:pt x="3708875" y="4"/>
                  <a:pt x="3781852" y="30236"/>
                  <a:pt x="3835653" y="84044"/>
                </a:cubicBezTo>
                <a:lnTo>
                  <a:pt x="5544519" y="1792910"/>
                </a:lnTo>
                <a:cubicBezTo>
                  <a:pt x="5598399" y="1846681"/>
                  <a:pt x="5628685" y="1919670"/>
                  <a:pt x="5628685" y="1995784"/>
                </a:cubicBezTo>
                <a:lnTo>
                  <a:pt x="5628685" y="4412704"/>
                </a:lnTo>
                <a:cubicBezTo>
                  <a:pt x="5628685" y="4488800"/>
                  <a:pt x="5598460" y="4561776"/>
                  <a:pt x="5544640" y="4615578"/>
                </a:cubicBezTo>
                <a:lnTo>
                  <a:pt x="3835775" y="6324443"/>
                </a:lnTo>
                <a:cubicBezTo>
                  <a:pt x="3781973" y="6378263"/>
                  <a:pt x="3708997" y="6408488"/>
                  <a:pt x="3632901" y="6408488"/>
                </a:cubicBezTo>
                <a:lnTo>
                  <a:pt x="3358963" y="6408488"/>
                </a:lnTo>
                <a:lnTo>
                  <a:pt x="2995892" y="6408488"/>
                </a:lnTo>
                <a:lnTo>
                  <a:pt x="2632818" y="6408488"/>
                </a:lnTo>
                <a:lnTo>
                  <a:pt x="2215963" y="6408488"/>
                </a:lnTo>
                <a:lnTo>
                  <a:pt x="1995725" y="6408488"/>
                </a:lnTo>
                <a:cubicBezTo>
                  <a:pt x="1919628" y="6408488"/>
                  <a:pt x="1846652" y="6378263"/>
                  <a:pt x="1792850" y="6324443"/>
                </a:cubicBezTo>
                <a:lnTo>
                  <a:pt x="83985" y="4615578"/>
                </a:lnTo>
                <a:cubicBezTo>
                  <a:pt x="30215" y="4561752"/>
                  <a:pt x="9" y="4488788"/>
                  <a:pt x="1" y="4412704"/>
                </a:cubicBezTo>
                <a:lnTo>
                  <a:pt x="1" y="1995784"/>
                </a:lnTo>
                <a:cubicBezTo>
                  <a:pt x="-11" y="1919700"/>
                  <a:pt x="30198" y="1846724"/>
                  <a:pt x="83985" y="1792910"/>
                </a:cubicBezTo>
                <a:lnTo>
                  <a:pt x="1792850" y="84044"/>
                </a:lnTo>
                <a:cubicBezTo>
                  <a:pt x="1846652" y="30236"/>
                  <a:pt x="1919628" y="4"/>
                  <a:pt x="1995725"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5" name="Picture Placeholder 8">
            <a:extLst>
              <a:ext uri="{FF2B5EF4-FFF2-40B4-BE49-F238E27FC236}">
                <a16:creationId xmlns:a16="http://schemas.microsoft.com/office/drawing/2014/main" id="{04977269-14DC-0D41-BEB0-8EBBA652A7D0}"/>
              </a:ext>
            </a:extLst>
          </p:cNvPr>
          <p:cNvSpPr>
            <a:spLocks noGrp="1" noChangeAspect="1"/>
          </p:cNvSpPr>
          <p:nvPr>
            <p:ph type="pic" sz="quarter" idx="22" hasCustomPrompt="1"/>
          </p:nvPr>
        </p:nvSpPr>
        <p:spPr>
          <a:xfrm>
            <a:off x="413066" y="171450"/>
            <a:ext cx="1745353" cy="1828800"/>
          </a:xfrm>
          <a:custGeom>
            <a:avLst/>
            <a:gdLst>
              <a:gd name="connsiteX0" fmla="*/ 1931972 w 5634081"/>
              <a:gd name="connsiteY0" fmla="*/ 1 h 6390473"/>
              <a:gd name="connsiteX1" fmla="*/ 1955878 w 5634081"/>
              <a:gd name="connsiteY1" fmla="*/ 1 h 6390473"/>
              <a:gd name="connsiteX2" fmla="*/ 3636753 w 5634081"/>
              <a:gd name="connsiteY2" fmla="*/ 1 h 6390473"/>
              <a:gd name="connsiteX3" fmla="*/ 3702040 w 5634081"/>
              <a:gd name="connsiteY3" fmla="*/ 1 h 6390473"/>
              <a:gd name="connsiteX4" fmla="*/ 3880952 w 5634081"/>
              <a:gd name="connsiteY4" fmla="*/ 103220 h 6390473"/>
              <a:gd name="connsiteX5" fmla="*/ 5606424 w 5634081"/>
              <a:gd name="connsiteY5" fmla="*/ 3091812 h 6390473"/>
              <a:gd name="connsiteX6" fmla="*/ 5606424 w 5634081"/>
              <a:gd name="connsiteY6" fmla="*/ 3298249 h 6390473"/>
              <a:gd name="connsiteX7" fmla="*/ 3881159 w 5634081"/>
              <a:gd name="connsiteY7" fmla="*/ 6287116 h 6390473"/>
              <a:gd name="connsiteX8" fmla="*/ 3702178 w 5634081"/>
              <a:gd name="connsiteY8" fmla="*/ 6390473 h 6390473"/>
              <a:gd name="connsiteX9" fmla="*/ 3636753 w 5634081"/>
              <a:gd name="connsiteY9" fmla="*/ 6390473 h 6390473"/>
              <a:gd name="connsiteX10" fmla="*/ 1955878 w 5634081"/>
              <a:gd name="connsiteY10" fmla="*/ 6390473 h 6390473"/>
              <a:gd name="connsiteX11" fmla="*/ 1931972 w 5634081"/>
              <a:gd name="connsiteY11" fmla="*/ 6390473 h 6390473"/>
              <a:gd name="connsiteX12" fmla="*/ 1753060 w 5634081"/>
              <a:gd name="connsiteY12" fmla="*/ 6287254 h 6390473"/>
              <a:gd name="connsiteX13" fmla="*/ 27657 w 5634081"/>
              <a:gd name="connsiteY13" fmla="*/ 3298524 h 6390473"/>
              <a:gd name="connsiteX14" fmla="*/ 27657 w 5634081"/>
              <a:gd name="connsiteY14" fmla="*/ 3092087 h 6390473"/>
              <a:gd name="connsiteX15" fmla="*/ 1753060 w 5634081"/>
              <a:gd name="connsiteY15" fmla="*/ 103220 h 6390473"/>
              <a:gd name="connsiteX16" fmla="*/ 1931972 w 5634081"/>
              <a:gd name="connsiteY16" fmla="*/ 1 h 639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34081" h="6390473">
                <a:moveTo>
                  <a:pt x="1931972" y="1"/>
                </a:moveTo>
                <a:lnTo>
                  <a:pt x="1955878" y="1"/>
                </a:lnTo>
                <a:lnTo>
                  <a:pt x="3636753" y="1"/>
                </a:lnTo>
                <a:lnTo>
                  <a:pt x="3702040" y="1"/>
                </a:lnTo>
                <a:cubicBezTo>
                  <a:pt x="3775840" y="-46"/>
                  <a:pt x="3844052" y="39307"/>
                  <a:pt x="3880952" y="103220"/>
                </a:cubicBezTo>
                <a:lnTo>
                  <a:pt x="5606424" y="3091812"/>
                </a:lnTo>
                <a:cubicBezTo>
                  <a:pt x="5643300" y="3155684"/>
                  <a:pt x="5643300" y="3234377"/>
                  <a:pt x="5606424" y="3298249"/>
                </a:cubicBezTo>
                <a:lnTo>
                  <a:pt x="3881159" y="6287116"/>
                </a:lnTo>
                <a:cubicBezTo>
                  <a:pt x="3844282" y="6351103"/>
                  <a:pt x="3776031" y="6390516"/>
                  <a:pt x="3702178" y="6390473"/>
                </a:cubicBezTo>
                <a:lnTo>
                  <a:pt x="3636753" y="6390473"/>
                </a:lnTo>
                <a:lnTo>
                  <a:pt x="1955878" y="6390473"/>
                </a:lnTo>
                <a:lnTo>
                  <a:pt x="1931972" y="6390473"/>
                </a:lnTo>
                <a:cubicBezTo>
                  <a:pt x="1858172" y="6390520"/>
                  <a:pt x="1789960" y="6351167"/>
                  <a:pt x="1753060" y="6287254"/>
                </a:cubicBezTo>
                <a:lnTo>
                  <a:pt x="27657" y="3298524"/>
                </a:lnTo>
                <a:cubicBezTo>
                  <a:pt x="-9219" y="3234652"/>
                  <a:pt x="-9219" y="3155959"/>
                  <a:pt x="27657" y="3092087"/>
                </a:cubicBezTo>
                <a:lnTo>
                  <a:pt x="1753060" y="103220"/>
                </a:lnTo>
                <a:cubicBezTo>
                  <a:pt x="1790022" y="39369"/>
                  <a:pt x="1858195" y="39"/>
                  <a:pt x="1931972" y="1"/>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6" name="Picture Placeholder 31">
            <a:extLst>
              <a:ext uri="{FF2B5EF4-FFF2-40B4-BE49-F238E27FC236}">
                <a16:creationId xmlns:a16="http://schemas.microsoft.com/office/drawing/2014/main" id="{21661765-F652-4A4B-8302-DB4D646B199F}"/>
              </a:ext>
            </a:extLst>
          </p:cNvPr>
          <p:cNvSpPr>
            <a:spLocks noGrp="1" noChangeAspect="1"/>
          </p:cNvSpPr>
          <p:nvPr>
            <p:ph type="pic" sz="quarter" idx="23" hasCustomPrompt="1"/>
          </p:nvPr>
        </p:nvSpPr>
        <p:spPr>
          <a:xfrm>
            <a:off x="7038616" y="2571750"/>
            <a:ext cx="1670754" cy="1828800"/>
          </a:xfrm>
          <a:custGeom>
            <a:avLst/>
            <a:gdLst>
              <a:gd name="connsiteX0" fmla="*/ 531103 w 5616391"/>
              <a:gd name="connsiteY0" fmla="*/ 0 h 6369424"/>
              <a:gd name="connsiteX1" fmla="*/ 1799667 w 5616391"/>
              <a:gd name="connsiteY1" fmla="*/ 0 h 6369424"/>
              <a:gd name="connsiteX2" fmla="*/ 2176183 w 5616391"/>
              <a:gd name="connsiteY2" fmla="*/ 0 h 6369424"/>
              <a:gd name="connsiteX3" fmla="*/ 3440209 w 5616391"/>
              <a:gd name="connsiteY3" fmla="*/ 0 h 6369424"/>
              <a:gd name="connsiteX4" fmla="*/ 5085288 w 5616391"/>
              <a:gd name="connsiteY4" fmla="*/ 0 h 6369424"/>
              <a:gd name="connsiteX5" fmla="*/ 5113207 w 5616391"/>
              <a:gd name="connsiteY5" fmla="*/ 27978 h 6369424"/>
              <a:gd name="connsiteX6" fmla="*/ 5588414 w 5616391"/>
              <a:gd name="connsiteY6" fmla="*/ 503185 h 6369424"/>
              <a:gd name="connsiteX7" fmla="*/ 5616391 w 5616391"/>
              <a:gd name="connsiteY7" fmla="*/ 531103 h 6369424"/>
              <a:gd name="connsiteX8" fmla="*/ 5616391 w 5616391"/>
              <a:gd name="connsiteY8" fmla="*/ 5838321 h 6369424"/>
              <a:gd name="connsiteX9" fmla="*/ 5588414 w 5616391"/>
              <a:gd name="connsiteY9" fmla="*/ 5866240 h 6369424"/>
              <a:gd name="connsiteX10" fmla="*/ 5113207 w 5616391"/>
              <a:gd name="connsiteY10" fmla="*/ 6341447 h 6369424"/>
              <a:gd name="connsiteX11" fmla="*/ 5085288 w 5616391"/>
              <a:gd name="connsiteY11" fmla="*/ 6369424 h 6369424"/>
              <a:gd name="connsiteX12" fmla="*/ 3816726 w 5616391"/>
              <a:gd name="connsiteY12" fmla="*/ 6369424 h 6369424"/>
              <a:gd name="connsiteX13" fmla="*/ 3440209 w 5616391"/>
              <a:gd name="connsiteY13" fmla="*/ 6369424 h 6369424"/>
              <a:gd name="connsiteX14" fmla="*/ 2176183 w 5616391"/>
              <a:gd name="connsiteY14" fmla="*/ 6369424 h 6369424"/>
              <a:gd name="connsiteX15" fmla="*/ 1799667 w 5616391"/>
              <a:gd name="connsiteY15" fmla="*/ 6369424 h 6369424"/>
              <a:gd name="connsiteX16" fmla="*/ 531103 w 5616391"/>
              <a:gd name="connsiteY16" fmla="*/ 6369424 h 6369424"/>
              <a:gd name="connsiteX17" fmla="*/ 503185 w 5616391"/>
              <a:gd name="connsiteY17" fmla="*/ 6341447 h 6369424"/>
              <a:gd name="connsiteX18" fmla="*/ 27978 w 5616391"/>
              <a:gd name="connsiteY18" fmla="*/ 5866240 h 6369424"/>
              <a:gd name="connsiteX19" fmla="*/ 0 w 5616391"/>
              <a:gd name="connsiteY19" fmla="*/ 5838321 h 6369424"/>
              <a:gd name="connsiteX20" fmla="*/ 0 w 5616391"/>
              <a:gd name="connsiteY20" fmla="*/ 531103 h 6369424"/>
              <a:gd name="connsiteX21" fmla="*/ 27978 w 5616391"/>
              <a:gd name="connsiteY21" fmla="*/ 503185 h 6369424"/>
              <a:gd name="connsiteX22" fmla="*/ 503185 w 5616391"/>
              <a:gd name="connsiteY22" fmla="*/ 27978 h 6369424"/>
              <a:gd name="connsiteX23" fmla="*/ 531103 w 5616391"/>
              <a:gd name="connsiteY23" fmla="*/ 0 h 636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16391" h="6369424">
                <a:moveTo>
                  <a:pt x="531103" y="0"/>
                </a:moveTo>
                <a:lnTo>
                  <a:pt x="1799667" y="0"/>
                </a:lnTo>
                <a:lnTo>
                  <a:pt x="2176183" y="0"/>
                </a:lnTo>
                <a:lnTo>
                  <a:pt x="3440209" y="0"/>
                </a:lnTo>
                <a:lnTo>
                  <a:pt x="5085288" y="0"/>
                </a:lnTo>
                <a:cubicBezTo>
                  <a:pt x="5100634" y="225"/>
                  <a:pt x="5113015" y="12629"/>
                  <a:pt x="5113207" y="27978"/>
                </a:cubicBezTo>
                <a:cubicBezTo>
                  <a:pt x="5127773" y="284151"/>
                  <a:pt x="5332267" y="488617"/>
                  <a:pt x="5588414" y="503185"/>
                </a:cubicBezTo>
                <a:cubicBezTo>
                  <a:pt x="5603712" y="503530"/>
                  <a:pt x="5616034" y="515820"/>
                  <a:pt x="5616391" y="531103"/>
                </a:cubicBezTo>
                <a:lnTo>
                  <a:pt x="5616391" y="5838321"/>
                </a:lnTo>
                <a:cubicBezTo>
                  <a:pt x="5616153" y="5853667"/>
                  <a:pt x="5603771" y="5866049"/>
                  <a:pt x="5588414" y="5866240"/>
                </a:cubicBezTo>
                <a:cubicBezTo>
                  <a:pt x="5332267" y="5880806"/>
                  <a:pt x="5127773" y="6085301"/>
                  <a:pt x="5113207" y="6341447"/>
                </a:cubicBezTo>
                <a:cubicBezTo>
                  <a:pt x="5112861" y="6356745"/>
                  <a:pt x="5100569" y="6369067"/>
                  <a:pt x="5085288" y="6369424"/>
                </a:cubicBezTo>
                <a:lnTo>
                  <a:pt x="3816726" y="6369424"/>
                </a:lnTo>
                <a:lnTo>
                  <a:pt x="3440209" y="6369424"/>
                </a:lnTo>
                <a:lnTo>
                  <a:pt x="2176183" y="6369424"/>
                </a:lnTo>
                <a:lnTo>
                  <a:pt x="1799667" y="6369424"/>
                </a:lnTo>
                <a:lnTo>
                  <a:pt x="531103" y="6369424"/>
                </a:lnTo>
                <a:cubicBezTo>
                  <a:pt x="515755" y="6369186"/>
                  <a:pt x="503376" y="6356804"/>
                  <a:pt x="503185" y="6341447"/>
                </a:cubicBezTo>
                <a:cubicBezTo>
                  <a:pt x="488617" y="6085301"/>
                  <a:pt x="284151" y="5880806"/>
                  <a:pt x="27978" y="5866240"/>
                </a:cubicBezTo>
                <a:cubicBezTo>
                  <a:pt x="12694" y="5865894"/>
                  <a:pt x="378" y="5853603"/>
                  <a:pt x="0" y="5838321"/>
                </a:cubicBezTo>
                <a:lnTo>
                  <a:pt x="0" y="531103"/>
                </a:lnTo>
                <a:cubicBezTo>
                  <a:pt x="225" y="515755"/>
                  <a:pt x="12629" y="503376"/>
                  <a:pt x="27978" y="503185"/>
                </a:cubicBezTo>
                <a:cubicBezTo>
                  <a:pt x="284151" y="488617"/>
                  <a:pt x="488617" y="284151"/>
                  <a:pt x="503185" y="27978"/>
                </a:cubicBezTo>
                <a:cubicBezTo>
                  <a:pt x="503530" y="12694"/>
                  <a:pt x="515820" y="378"/>
                  <a:pt x="53110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8" name="TextBox 17">
            <a:extLst>
              <a:ext uri="{FF2B5EF4-FFF2-40B4-BE49-F238E27FC236}">
                <a16:creationId xmlns:a16="http://schemas.microsoft.com/office/drawing/2014/main" id="{BF106F52-CE3B-1145-89BA-C4DE1367202E}"/>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Holders</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Delete any unused holders.</a:t>
            </a:r>
          </a:p>
          <a:p>
            <a:pPr marL="91440" marR="0" lvl="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b="0" i="0" dirty="0">
              <a:solidFill>
                <a:srgbClr val="808080"/>
              </a:solidFill>
              <a:latin typeface="Palatino Linotype" panose="02040502050505030304" pitchFamily="18" charset="0"/>
            </a:endParaRPr>
          </a:p>
          <a:p>
            <a:pPr marL="0" marR="0" lvl="0" indent="0" algn="l" defTabSz="685783" rtl="0" eaLnBrk="1" fontAlgn="auto" latinLnBrk="0" hangingPunct="1">
              <a:lnSpc>
                <a:spcPct val="100000"/>
              </a:lnSpc>
              <a:spcBef>
                <a:spcPts val="0"/>
              </a:spcBef>
              <a:spcAft>
                <a:spcPts val="0"/>
              </a:spcAft>
              <a:buClrTx/>
              <a:buSzTx/>
              <a:buFontTx/>
              <a:buNone/>
              <a:tabLst/>
              <a:defRPr/>
            </a:pPr>
            <a:r>
              <a:rPr lang="en-US" sz="800" b="1" i="0" dirty="0">
                <a:solidFill>
                  <a:srgbClr val="FF0000"/>
                </a:solidFill>
                <a:latin typeface="Palatino Linotype" panose="02040502050505030304" pitchFamily="18" charset="0"/>
              </a:rPr>
              <a:t>***IMPORTANT: Slide captions and green caption boxes are not contained in the slide master.  If recreating this slide by selecting it with the “New Slide” button, the caption boxes WILL NOT appear.  You will need to recreate the caption boxes and text manually OR copy and paste them from the original template theme.***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Captions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Text Medium</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21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Footer Placeholder 4">
            <a:extLst>
              <a:ext uri="{FF2B5EF4-FFF2-40B4-BE49-F238E27FC236}">
                <a16:creationId xmlns:a16="http://schemas.microsoft.com/office/drawing/2014/main" id="{0062C1A6-2EEC-C54F-A3E9-D91145F1E9CB}"/>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33820495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ver - Light Photo - Full Ble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8D400E3-F6F2-A34E-B550-7BA146321C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4769" b="13495"/>
          <a:stretch/>
        </p:blipFill>
        <p:spPr>
          <a:xfrm>
            <a:off x="190500" y="1945758"/>
            <a:ext cx="4218590" cy="3026292"/>
          </a:xfrm>
          <a:prstGeom prst="rect">
            <a:avLst/>
          </a:prstGeom>
        </p:spPr>
      </p:pic>
      <p:sp>
        <p:nvSpPr>
          <p:cNvPr id="14" name="Rectangle 13">
            <a:extLst>
              <a:ext uri="{FF2B5EF4-FFF2-40B4-BE49-F238E27FC236}">
                <a16:creationId xmlns:a16="http://schemas.microsoft.com/office/drawing/2014/main" id="{B0528901-C157-AF46-A693-27C8080A27E6}"/>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Rectangle 14">
            <a:extLst>
              <a:ext uri="{FF2B5EF4-FFF2-40B4-BE49-F238E27FC236}">
                <a16:creationId xmlns:a16="http://schemas.microsoft.com/office/drawing/2014/main" id="{61A8046B-DFC8-2145-94FA-4A86A74443C3}"/>
              </a:ext>
            </a:extLst>
          </p:cNvPr>
          <p:cNvSpPr/>
          <p:nvPr userDrawn="1"/>
        </p:nvSpPr>
        <p:spPr>
          <a:xfrm>
            <a:off x="0" y="0"/>
            <a:ext cx="4572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38" name="Footer Placeholder 37">
            <a:extLst>
              <a:ext uri="{FF2B5EF4-FFF2-40B4-BE49-F238E27FC236}">
                <a16:creationId xmlns:a16="http://schemas.microsoft.com/office/drawing/2014/main" id="{113593E4-629E-9A43-93AB-AC8CB1C1DBFD}"/>
              </a:ext>
            </a:extLst>
          </p:cNvPr>
          <p:cNvSpPr>
            <a:spLocks noGrp="1"/>
          </p:cNvSpPr>
          <p:nvPr>
            <p:ph type="ftr" sz="quarter" idx="11"/>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 name="Rounded Rectangle 3">
            <a:extLst>
              <a:ext uri="{FF2B5EF4-FFF2-40B4-BE49-F238E27FC236}">
                <a16:creationId xmlns:a16="http://schemas.microsoft.com/office/drawing/2014/main" id="{DD9FDBE9-E973-F943-BD3F-ECEEBC521C6A}"/>
              </a:ext>
            </a:extLst>
          </p:cNvPr>
          <p:cNvSpPr/>
          <p:nvPr userDrawn="1"/>
        </p:nvSpPr>
        <p:spPr>
          <a:xfrm>
            <a:off x="190500" y="171450"/>
            <a:ext cx="4229100" cy="1467779"/>
          </a:xfrm>
          <a:prstGeom prst="roundRect">
            <a:avLst>
              <a:gd name="adj" fmla="val 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0" name="Title 11">
            <a:extLst>
              <a:ext uri="{FF2B5EF4-FFF2-40B4-BE49-F238E27FC236}">
                <a16:creationId xmlns:a16="http://schemas.microsoft.com/office/drawing/2014/main" id="{D6F6795D-858E-D241-920D-F697B9E1CD87}"/>
              </a:ext>
            </a:extLst>
          </p:cNvPr>
          <p:cNvSpPr>
            <a:spLocks noGrp="1"/>
          </p:cNvSpPr>
          <p:nvPr>
            <p:ph type="title" hasCustomPrompt="1"/>
          </p:nvPr>
        </p:nvSpPr>
        <p:spPr>
          <a:xfrm>
            <a:off x="180326" y="2254597"/>
            <a:ext cx="4229100" cy="1138793"/>
          </a:xfrm>
        </p:spPr>
        <p:txBody>
          <a:bodyPr anchor="b"/>
          <a:lstStyle>
            <a:lvl1pPr algn="ctr">
              <a:lnSpc>
                <a:spcPct val="100000"/>
              </a:lnSpc>
              <a:defRPr sz="2400" b="0" i="0">
                <a:solidFill>
                  <a:schemeClr val="tx1"/>
                </a:solidFill>
                <a:latin typeface="Palatino Linotype" panose="02040502050505030304" pitchFamily="18" charset="0"/>
              </a:defRPr>
            </a:lvl1pPr>
          </a:lstStyle>
          <a:p>
            <a:r>
              <a:rPr lang="en-US" dirty="0"/>
              <a:t>Type Here to Enter a</a:t>
            </a:r>
            <a:br>
              <a:rPr lang="en-US" dirty="0"/>
            </a:br>
            <a:r>
              <a:rPr lang="en-US" dirty="0"/>
              <a:t>Multi-line Presentation Title</a:t>
            </a:r>
          </a:p>
        </p:txBody>
      </p:sp>
      <p:sp>
        <p:nvSpPr>
          <p:cNvPr id="21" name="Text Placeholder 46">
            <a:extLst>
              <a:ext uri="{FF2B5EF4-FFF2-40B4-BE49-F238E27FC236}">
                <a16:creationId xmlns:a16="http://schemas.microsoft.com/office/drawing/2014/main" id="{DB5573B8-5548-6E43-A2D2-1EB3567E4164}"/>
              </a:ext>
            </a:extLst>
          </p:cNvPr>
          <p:cNvSpPr>
            <a:spLocks noGrp="1"/>
          </p:cNvSpPr>
          <p:nvPr>
            <p:ph type="body" sz="quarter" idx="15" hasCustomPrompt="1"/>
          </p:nvPr>
        </p:nvSpPr>
        <p:spPr>
          <a:xfrm>
            <a:off x="171646" y="3434367"/>
            <a:ext cx="4229100" cy="806147"/>
          </a:xfrm>
        </p:spPr>
        <p:txBody>
          <a:bodyPr lIns="182880" rIns="182880" anchor="ctr">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baseline="0">
                <a:solidFill>
                  <a:schemeClr val="tx1"/>
                </a:solidFill>
                <a:latin typeface="Palatino Linotype" panose="02040502050505030304" pitchFamily="18" charset="0"/>
              </a:defRPr>
            </a:lvl1pPr>
          </a:lstStyle>
          <a:p>
            <a:pPr lvl="0"/>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Picture Placeholder 9">
            <a:extLst>
              <a:ext uri="{FF2B5EF4-FFF2-40B4-BE49-F238E27FC236}">
                <a16:creationId xmlns:a16="http://schemas.microsoft.com/office/drawing/2014/main" id="{1D0CD317-FEDE-644E-A458-6B9E99229AC7}"/>
              </a:ext>
            </a:extLst>
          </p:cNvPr>
          <p:cNvSpPr>
            <a:spLocks noGrp="1"/>
          </p:cNvSpPr>
          <p:nvPr>
            <p:ph type="pic" sz="quarter" idx="21" hasCustomPrompt="1"/>
          </p:nvPr>
        </p:nvSpPr>
        <p:spPr>
          <a:xfrm>
            <a:off x="4742987" y="171449"/>
            <a:ext cx="4230026" cy="4800600"/>
          </a:xfrm>
          <a:custGeom>
            <a:avLst/>
            <a:gdLst>
              <a:gd name="connsiteX0" fmla="*/ 116806 w 4230026"/>
              <a:gd name="connsiteY0" fmla="*/ 0 h 4800600"/>
              <a:gd name="connsiteX1" fmla="*/ 4113220 w 4230026"/>
              <a:gd name="connsiteY1" fmla="*/ 0 h 4800600"/>
              <a:gd name="connsiteX2" fmla="*/ 4230026 w 4230026"/>
              <a:gd name="connsiteY2" fmla="*/ 116549 h 4800600"/>
              <a:gd name="connsiteX3" fmla="*/ 4230026 w 4230026"/>
              <a:gd name="connsiteY3" fmla="*/ 1070575 h 4800600"/>
              <a:gd name="connsiteX4" fmla="*/ 4230026 w 4230026"/>
              <a:gd name="connsiteY4" fmla="*/ 1528767 h 4800600"/>
              <a:gd name="connsiteX5" fmla="*/ 4230026 w 4230026"/>
              <a:gd name="connsiteY5" fmla="*/ 3241096 h 4800600"/>
              <a:gd name="connsiteX6" fmla="*/ 4181591 w 4230026"/>
              <a:gd name="connsiteY6" fmla="*/ 3335743 h 4800600"/>
              <a:gd name="connsiteX7" fmla="*/ 2183385 w 4230026"/>
              <a:gd name="connsiteY7" fmla="*/ 4778477 h 4800600"/>
              <a:gd name="connsiteX8" fmla="*/ 2046642 w 4230026"/>
              <a:gd name="connsiteY8" fmla="*/ 4778477 h 4800600"/>
              <a:gd name="connsiteX9" fmla="*/ 48435 w 4230026"/>
              <a:gd name="connsiteY9" fmla="*/ 3335743 h 4800600"/>
              <a:gd name="connsiteX10" fmla="*/ 0 w 4230026"/>
              <a:gd name="connsiteY10" fmla="*/ 3241096 h 4800600"/>
              <a:gd name="connsiteX11" fmla="*/ 0 w 4230026"/>
              <a:gd name="connsiteY11" fmla="*/ 1528767 h 4800600"/>
              <a:gd name="connsiteX12" fmla="*/ 0 w 4230026"/>
              <a:gd name="connsiteY12" fmla="*/ 1070575 h 4800600"/>
              <a:gd name="connsiteX13" fmla="*/ 0 w 4230026"/>
              <a:gd name="connsiteY13" fmla="*/ 116549 h 4800600"/>
              <a:gd name="connsiteX14" fmla="*/ 116806 w 4230026"/>
              <a:gd name="connsiteY14" fmla="*/ 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30026" h="4800600">
                <a:moveTo>
                  <a:pt x="116806" y="0"/>
                </a:moveTo>
                <a:lnTo>
                  <a:pt x="4113220" y="0"/>
                </a:lnTo>
                <a:cubicBezTo>
                  <a:pt x="4177632" y="31"/>
                  <a:pt x="4229868" y="52157"/>
                  <a:pt x="4230026" y="116549"/>
                </a:cubicBezTo>
                <a:lnTo>
                  <a:pt x="4230026" y="1070575"/>
                </a:lnTo>
                <a:lnTo>
                  <a:pt x="4230026" y="1528767"/>
                </a:lnTo>
                <a:lnTo>
                  <a:pt x="4230026" y="3241096"/>
                </a:lnTo>
                <a:cubicBezTo>
                  <a:pt x="4230026" y="3278589"/>
                  <a:pt x="4212004" y="3313801"/>
                  <a:pt x="4181591" y="3335743"/>
                </a:cubicBezTo>
                <a:lnTo>
                  <a:pt x="2183385" y="4778477"/>
                </a:lnTo>
                <a:cubicBezTo>
                  <a:pt x="2142576" y="4807975"/>
                  <a:pt x="2087450" y="4807975"/>
                  <a:pt x="2046642" y="4778477"/>
                </a:cubicBezTo>
                <a:lnTo>
                  <a:pt x="48435" y="3335743"/>
                </a:lnTo>
                <a:cubicBezTo>
                  <a:pt x="18021" y="3313801"/>
                  <a:pt x="1" y="3278589"/>
                  <a:pt x="0" y="3241096"/>
                </a:cubicBezTo>
                <a:lnTo>
                  <a:pt x="0" y="1528767"/>
                </a:lnTo>
                <a:lnTo>
                  <a:pt x="0" y="1070575"/>
                </a:lnTo>
                <a:lnTo>
                  <a:pt x="0" y="116549"/>
                </a:lnTo>
                <a:cubicBezTo>
                  <a:pt x="156" y="52157"/>
                  <a:pt x="52394" y="31"/>
                  <a:pt x="116806"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6" name="TextBox 15">
            <a:extLst>
              <a:ext uri="{FF2B5EF4-FFF2-40B4-BE49-F238E27FC236}">
                <a16:creationId xmlns:a16="http://schemas.microsoft.com/office/drawing/2014/main" id="{1CD031E5-613A-8942-8C87-B661137059E0}"/>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Front Cover Slide - Pennant Frame</a:t>
            </a:r>
          </a:p>
        </p:txBody>
      </p:sp>
      <p:sp>
        <p:nvSpPr>
          <p:cNvPr id="17" name="TextBox 16">
            <a:extLst>
              <a:ext uri="{FF2B5EF4-FFF2-40B4-BE49-F238E27FC236}">
                <a16:creationId xmlns:a16="http://schemas.microsoft.com/office/drawing/2014/main" id="{BA4E8179-4526-4D47-AAC1-D7963DAA919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Pennant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endParaRPr kumimoji="0" lang="en-US" sz="800" b="0" i="0" u="none" strike="noStrike" kern="1200" cap="none" spc="0" normalizeH="0" baseline="0" noProof="0" dirty="0">
              <a:ln>
                <a:noFill/>
              </a:ln>
              <a:solidFill>
                <a:srgbClr val="808080"/>
              </a:solidFill>
              <a:effectLst/>
              <a:uLnTx/>
              <a:uFillTx/>
              <a:latin typeface="Palatino Linotype" panose="02040502050505030304" pitchFamily="18" charset="0"/>
              <a:ea typeface="+mn-ea"/>
              <a:cs typeface="+mn-cs"/>
            </a:endParaRP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11216658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13" grpId="0" animBg="1"/>
    </p:bldLst>
  </p:timing>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peaker Slide - 8 Holders | No Captions">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9" name="TextBox 8">
            <a:extLst>
              <a:ext uri="{FF2B5EF4-FFF2-40B4-BE49-F238E27FC236}">
                <a16:creationId xmlns:a16="http://schemas.microsoft.com/office/drawing/2014/main" id="{82C65BEA-88D7-784E-A098-0C62493075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Image Mosaic - 8 Holders – No Caption</a:t>
            </a:r>
          </a:p>
        </p:txBody>
      </p:sp>
      <p:sp>
        <p:nvSpPr>
          <p:cNvPr id="6" name="Picture Placeholder 19">
            <a:extLst>
              <a:ext uri="{FF2B5EF4-FFF2-40B4-BE49-F238E27FC236}">
                <a16:creationId xmlns:a16="http://schemas.microsoft.com/office/drawing/2014/main" id="{51449E31-1B29-2347-9A61-AFB08ABBB413}"/>
              </a:ext>
            </a:extLst>
          </p:cNvPr>
          <p:cNvSpPr>
            <a:spLocks noGrp="1"/>
          </p:cNvSpPr>
          <p:nvPr>
            <p:ph type="pic" sz="quarter" idx="16" hasCustomPrompt="1"/>
          </p:nvPr>
        </p:nvSpPr>
        <p:spPr>
          <a:xfrm>
            <a:off x="4657727" y="257177"/>
            <a:ext cx="2114549" cy="2198771"/>
          </a:xfrm>
          <a:custGeom>
            <a:avLst/>
            <a:gdLst>
              <a:gd name="connsiteX0" fmla="*/ 2840456 w 5680913"/>
              <a:gd name="connsiteY0" fmla="*/ 0 h 6404704"/>
              <a:gd name="connsiteX1" fmla="*/ 5680913 w 5680913"/>
              <a:gd name="connsiteY1" fmla="*/ 2840457 h 6404704"/>
              <a:gd name="connsiteX2" fmla="*/ 5680913 w 5680913"/>
              <a:gd name="connsiteY2" fmla="*/ 3437041 h 6404704"/>
              <a:gd name="connsiteX3" fmla="*/ 5680913 w 5680913"/>
              <a:gd name="connsiteY3" fmla="*/ 3590328 h 6404704"/>
              <a:gd name="connsiteX4" fmla="*/ 5680913 w 5680913"/>
              <a:gd name="connsiteY4" fmla="*/ 5538529 h 6404704"/>
              <a:gd name="connsiteX5" fmla="*/ 5680913 w 5680913"/>
              <a:gd name="connsiteY5" fmla="*/ 5691817 h 6404704"/>
              <a:gd name="connsiteX6" fmla="*/ 5680913 w 5680913"/>
              <a:gd name="connsiteY6" fmla="*/ 6246889 h 6404704"/>
              <a:gd name="connsiteX7" fmla="*/ 5523098 w 5680913"/>
              <a:gd name="connsiteY7" fmla="*/ 6404704 h 6404704"/>
              <a:gd name="connsiteX8" fmla="*/ 157816 w 5680913"/>
              <a:gd name="connsiteY8" fmla="*/ 6404704 h 6404704"/>
              <a:gd name="connsiteX9" fmla="*/ 0 w 5680913"/>
              <a:gd name="connsiteY9" fmla="*/ 6246889 h 6404704"/>
              <a:gd name="connsiteX10" fmla="*/ 0 w 5680913"/>
              <a:gd name="connsiteY10" fmla="*/ 5691817 h 6404704"/>
              <a:gd name="connsiteX11" fmla="*/ 0 w 5680913"/>
              <a:gd name="connsiteY11" fmla="*/ 5538529 h 6404704"/>
              <a:gd name="connsiteX12" fmla="*/ 0 w 5680913"/>
              <a:gd name="connsiteY12" fmla="*/ 3590328 h 6404704"/>
              <a:gd name="connsiteX13" fmla="*/ 0 w 5680913"/>
              <a:gd name="connsiteY13" fmla="*/ 3437041 h 6404704"/>
              <a:gd name="connsiteX14" fmla="*/ 0 w 5680913"/>
              <a:gd name="connsiteY14" fmla="*/ 2840457 h 6404704"/>
              <a:gd name="connsiteX15" fmla="*/ 2840456 w 5680913"/>
              <a:gd name="connsiteY15" fmla="*/ 0 h 64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0913" h="6404704">
                <a:moveTo>
                  <a:pt x="2840456" y="0"/>
                </a:moveTo>
                <a:cubicBezTo>
                  <a:pt x="4409197" y="0"/>
                  <a:pt x="5680913" y="1271716"/>
                  <a:pt x="5680913" y="2840457"/>
                </a:cubicBezTo>
                <a:lnTo>
                  <a:pt x="5680913" y="3437041"/>
                </a:lnTo>
                <a:lnTo>
                  <a:pt x="5680913" y="3590328"/>
                </a:lnTo>
                <a:lnTo>
                  <a:pt x="5680913" y="5538529"/>
                </a:lnTo>
                <a:lnTo>
                  <a:pt x="5680913" y="5691817"/>
                </a:lnTo>
                <a:lnTo>
                  <a:pt x="5680913" y="6246889"/>
                </a:lnTo>
                <a:cubicBezTo>
                  <a:pt x="5680913" y="6334048"/>
                  <a:pt x="5610256" y="6404704"/>
                  <a:pt x="5523098" y="6404704"/>
                </a:cubicBezTo>
                <a:lnTo>
                  <a:pt x="157816" y="6404704"/>
                </a:lnTo>
                <a:cubicBezTo>
                  <a:pt x="70657" y="6404704"/>
                  <a:pt x="0" y="6334048"/>
                  <a:pt x="0" y="6246889"/>
                </a:cubicBezTo>
                <a:lnTo>
                  <a:pt x="0" y="5691817"/>
                </a:lnTo>
                <a:lnTo>
                  <a:pt x="0" y="5538529"/>
                </a:lnTo>
                <a:lnTo>
                  <a:pt x="0" y="3590328"/>
                </a:lnTo>
                <a:lnTo>
                  <a:pt x="0" y="3437041"/>
                </a:lnTo>
                <a:lnTo>
                  <a:pt x="0" y="2840457"/>
                </a:lnTo>
                <a:cubicBezTo>
                  <a:pt x="0" y="1271716"/>
                  <a:pt x="1271716" y="0"/>
                  <a:pt x="2840456"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0" name="Picture Placeholder 12">
            <a:extLst>
              <a:ext uri="{FF2B5EF4-FFF2-40B4-BE49-F238E27FC236}">
                <a16:creationId xmlns:a16="http://schemas.microsoft.com/office/drawing/2014/main" id="{C7337C72-2373-B44F-8CD9-9E8FE037EB2B}"/>
              </a:ext>
            </a:extLst>
          </p:cNvPr>
          <p:cNvSpPr>
            <a:spLocks noGrp="1"/>
          </p:cNvSpPr>
          <p:nvPr>
            <p:ph type="pic" sz="quarter" idx="17" hasCustomPrompt="1"/>
          </p:nvPr>
        </p:nvSpPr>
        <p:spPr>
          <a:xfrm>
            <a:off x="57152" y="2657476"/>
            <a:ext cx="2143125" cy="2314574"/>
          </a:xfrm>
          <a:custGeom>
            <a:avLst/>
            <a:gdLst>
              <a:gd name="connsiteX0" fmla="*/ 2832036 w 5638800"/>
              <a:gd name="connsiteY0" fmla="*/ 902 h 6794507"/>
              <a:gd name="connsiteX1" fmla="*/ 2883172 w 5638800"/>
              <a:gd name="connsiteY1" fmla="*/ 28518 h 6794507"/>
              <a:gd name="connsiteX2" fmla="*/ 5617530 w 5638800"/>
              <a:gd name="connsiteY2" fmla="*/ 3338520 h 6794507"/>
              <a:gd name="connsiteX3" fmla="*/ 5616438 w 5638800"/>
              <a:gd name="connsiteY3" fmla="*/ 3457328 h 6794507"/>
              <a:gd name="connsiteX4" fmla="*/ 2883172 w 5638800"/>
              <a:gd name="connsiteY4" fmla="*/ 6765996 h 6794507"/>
              <a:gd name="connsiteX5" fmla="*/ 2819364 w 5638800"/>
              <a:gd name="connsiteY5" fmla="*/ 6794507 h 6794507"/>
              <a:gd name="connsiteX6" fmla="*/ 2755556 w 5638800"/>
              <a:gd name="connsiteY6" fmla="*/ 6765996 h 6794507"/>
              <a:gd name="connsiteX7" fmla="*/ 22363 w 5638800"/>
              <a:gd name="connsiteY7" fmla="*/ 3457328 h 6794507"/>
              <a:gd name="connsiteX8" fmla="*/ 21271 w 5638800"/>
              <a:gd name="connsiteY8" fmla="*/ 3338520 h 6794507"/>
              <a:gd name="connsiteX9" fmla="*/ 2755556 w 5638800"/>
              <a:gd name="connsiteY9" fmla="*/ 28518 h 6794507"/>
              <a:gd name="connsiteX10" fmla="*/ 2773477 w 5638800"/>
              <a:gd name="connsiteY10" fmla="*/ 12896 h 6794507"/>
              <a:gd name="connsiteX11" fmla="*/ 2832036 w 5638800"/>
              <a:gd name="connsiteY11" fmla="*/ 902 h 679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8800" h="6794507">
                <a:moveTo>
                  <a:pt x="2832036" y="902"/>
                </a:moveTo>
                <a:cubicBezTo>
                  <a:pt x="2851887" y="3729"/>
                  <a:pt x="2870501" y="13158"/>
                  <a:pt x="2883172" y="28518"/>
                </a:cubicBezTo>
                <a:cubicBezTo>
                  <a:pt x="2883172" y="28518"/>
                  <a:pt x="5601870" y="3319470"/>
                  <a:pt x="5617530" y="3338520"/>
                </a:cubicBezTo>
                <a:cubicBezTo>
                  <a:pt x="5646287" y="3374268"/>
                  <a:pt x="5645849" y="3421987"/>
                  <a:pt x="5616438" y="3457328"/>
                </a:cubicBezTo>
                <a:cubicBezTo>
                  <a:pt x="5268916" y="3888556"/>
                  <a:pt x="2883172" y="6765996"/>
                  <a:pt x="2883172" y="6765996"/>
                </a:cubicBezTo>
                <a:cubicBezTo>
                  <a:pt x="2868372" y="6783864"/>
                  <a:pt x="2844645" y="6794466"/>
                  <a:pt x="2819364" y="6794507"/>
                </a:cubicBezTo>
                <a:cubicBezTo>
                  <a:pt x="2794083" y="6794466"/>
                  <a:pt x="2770356" y="6783864"/>
                  <a:pt x="2755556" y="6765996"/>
                </a:cubicBezTo>
                <a:cubicBezTo>
                  <a:pt x="2755556" y="6765996"/>
                  <a:pt x="369813" y="3888556"/>
                  <a:pt x="22363" y="3457328"/>
                </a:cubicBezTo>
                <a:cubicBezTo>
                  <a:pt x="-7047" y="3421987"/>
                  <a:pt x="-7487" y="3374267"/>
                  <a:pt x="21271" y="3338520"/>
                </a:cubicBezTo>
                <a:cubicBezTo>
                  <a:pt x="36859" y="3319470"/>
                  <a:pt x="2755556" y="28518"/>
                  <a:pt x="2755556" y="28518"/>
                </a:cubicBezTo>
                <a:cubicBezTo>
                  <a:pt x="2760520" y="22500"/>
                  <a:pt x="2766572" y="17224"/>
                  <a:pt x="2773477" y="12896"/>
                </a:cubicBezTo>
                <a:cubicBezTo>
                  <a:pt x="2791097" y="1849"/>
                  <a:pt x="2812185" y="-1926"/>
                  <a:pt x="2832036" y="902"/>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1" name="Picture Placeholder 17">
            <a:extLst>
              <a:ext uri="{FF2B5EF4-FFF2-40B4-BE49-F238E27FC236}">
                <a16:creationId xmlns:a16="http://schemas.microsoft.com/office/drawing/2014/main" id="{0F1A94C2-B8DC-264B-94FE-72A848763156}"/>
              </a:ext>
            </a:extLst>
          </p:cNvPr>
          <p:cNvSpPr>
            <a:spLocks noGrp="1"/>
          </p:cNvSpPr>
          <p:nvPr>
            <p:ph type="pic" sz="quarter" idx="18" hasCustomPrompt="1"/>
          </p:nvPr>
        </p:nvSpPr>
        <p:spPr>
          <a:xfrm>
            <a:off x="2371725" y="2657476"/>
            <a:ext cx="2114550" cy="2314575"/>
          </a:xfrm>
          <a:custGeom>
            <a:avLst/>
            <a:gdLst>
              <a:gd name="connsiteX0" fmla="*/ 2819401 w 5638800"/>
              <a:gd name="connsiteY0" fmla="*/ 0 h 6400800"/>
              <a:gd name="connsiteX1" fmla="*/ 5638800 w 5638800"/>
              <a:gd name="connsiteY1" fmla="*/ 3200400 h 6400800"/>
              <a:gd name="connsiteX2" fmla="*/ 2819401 w 5638800"/>
              <a:gd name="connsiteY2" fmla="*/ 6400800 h 6400800"/>
              <a:gd name="connsiteX3" fmla="*/ 0 w 5638800"/>
              <a:gd name="connsiteY3" fmla="*/ 3200400 h 6400800"/>
              <a:gd name="connsiteX4" fmla="*/ 2819401 w 5638800"/>
              <a:gd name="connsiteY4" fmla="*/ 0 h 640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6400800">
                <a:moveTo>
                  <a:pt x="2819401" y="0"/>
                </a:moveTo>
                <a:cubicBezTo>
                  <a:pt x="4376511" y="0"/>
                  <a:pt x="5638800" y="1432868"/>
                  <a:pt x="5638800" y="3200400"/>
                </a:cubicBezTo>
                <a:cubicBezTo>
                  <a:pt x="5638800" y="4967933"/>
                  <a:pt x="4376511" y="6400800"/>
                  <a:pt x="2819401" y="6400800"/>
                </a:cubicBezTo>
                <a:cubicBezTo>
                  <a:pt x="1262289" y="6400800"/>
                  <a:pt x="0" y="4967933"/>
                  <a:pt x="0" y="3200400"/>
                </a:cubicBezTo>
                <a:cubicBezTo>
                  <a:pt x="0" y="1432868"/>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2" name="Picture Placeholder 14">
            <a:extLst>
              <a:ext uri="{FF2B5EF4-FFF2-40B4-BE49-F238E27FC236}">
                <a16:creationId xmlns:a16="http://schemas.microsoft.com/office/drawing/2014/main" id="{6B71FCB4-0E98-7649-A872-5FE71B97A4A6}"/>
              </a:ext>
            </a:extLst>
          </p:cNvPr>
          <p:cNvSpPr>
            <a:spLocks noGrp="1"/>
          </p:cNvSpPr>
          <p:nvPr>
            <p:ph type="pic" sz="quarter" idx="19" hasCustomPrompt="1"/>
          </p:nvPr>
        </p:nvSpPr>
        <p:spPr>
          <a:xfrm>
            <a:off x="2371726" y="264536"/>
            <a:ext cx="2114550" cy="2230171"/>
          </a:xfrm>
          <a:custGeom>
            <a:avLst/>
            <a:gdLst>
              <a:gd name="connsiteX0" fmla="*/ 155707 w 5639553"/>
              <a:gd name="connsiteY0" fmla="*/ 0 h 6381173"/>
              <a:gd name="connsiteX1" fmla="*/ 5483846 w 5639553"/>
              <a:gd name="connsiteY1" fmla="*/ 0 h 6381173"/>
              <a:gd name="connsiteX2" fmla="*/ 5483912 w 5639553"/>
              <a:gd name="connsiteY2" fmla="*/ 0 h 6381173"/>
              <a:gd name="connsiteX3" fmla="*/ 5639553 w 5639553"/>
              <a:gd name="connsiteY3" fmla="*/ 155772 h 6381173"/>
              <a:gd name="connsiteX4" fmla="*/ 5639553 w 5639553"/>
              <a:gd name="connsiteY4" fmla="*/ 2531122 h 6381173"/>
              <a:gd name="connsiteX5" fmla="*/ 5639553 w 5639553"/>
              <a:gd name="connsiteY5" fmla="*/ 3163130 h 6381173"/>
              <a:gd name="connsiteX6" fmla="*/ 5639553 w 5639553"/>
              <a:gd name="connsiteY6" fmla="*/ 4301332 h 6381173"/>
              <a:gd name="connsiteX7" fmla="*/ 5575005 w 5639553"/>
              <a:gd name="connsiteY7" fmla="*/ 4427597 h 6381173"/>
              <a:gd name="connsiteX8" fmla="*/ 2910935 w 5639553"/>
              <a:gd name="connsiteY8" fmla="*/ 6351731 h 6381173"/>
              <a:gd name="connsiteX9" fmla="*/ 2819777 w 5639553"/>
              <a:gd name="connsiteY9" fmla="*/ 6381173 h 6381173"/>
              <a:gd name="connsiteX10" fmla="*/ 2728619 w 5639553"/>
              <a:gd name="connsiteY10" fmla="*/ 6351731 h 6381173"/>
              <a:gd name="connsiteX11" fmla="*/ 64549 w 5639553"/>
              <a:gd name="connsiteY11" fmla="*/ 4427597 h 6381173"/>
              <a:gd name="connsiteX12" fmla="*/ 1 w 5639553"/>
              <a:gd name="connsiteY12" fmla="*/ 4301332 h 6381173"/>
              <a:gd name="connsiteX13" fmla="*/ 1 w 5639553"/>
              <a:gd name="connsiteY13" fmla="*/ 3163130 h 6381173"/>
              <a:gd name="connsiteX14" fmla="*/ 1 w 5639553"/>
              <a:gd name="connsiteY14" fmla="*/ 2531122 h 6381173"/>
              <a:gd name="connsiteX15" fmla="*/ 1 w 5639553"/>
              <a:gd name="connsiteY15" fmla="*/ 155772 h 6381173"/>
              <a:gd name="connsiteX16" fmla="*/ 1 w 5639553"/>
              <a:gd name="connsiteY16" fmla="*/ 155706 h 6381173"/>
              <a:gd name="connsiteX17" fmla="*/ 155707 w 5639553"/>
              <a:gd name="connsiteY17" fmla="*/ 0 h 638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39553" h="6381173">
                <a:moveTo>
                  <a:pt x="155707" y="0"/>
                </a:moveTo>
                <a:lnTo>
                  <a:pt x="5483846" y="0"/>
                </a:lnTo>
                <a:cubicBezTo>
                  <a:pt x="5483866" y="0"/>
                  <a:pt x="5483893" y="0"/>
                  <a:pt x="5483912" y="0"/>
                </a:cubicBezTo>
                <a:cubicBezTo>
                  <a:pt x="5569907" y="36"/>
                  <a:pt x="5639586" y="69778"/>
                  <a:pt x="5639553" y="155772"/>
                </a:cubicBezTo>
                <a:lnTo>
                  <a:pt x="5639553" y="2531122"/>
                </a:lnTo>
                <a:lnTo>
                  <a:pt x="5639553" y="3163130"/>
                </a:lnTo>
                <a:lnTo>
                  <a:pt x="5639553" y="4301332"/>
                </a:lnTo>
                <a:cubicBezTo>
                  <a:pt x="5639566" y="4351344"/>
                  <a:pt x="5615552" y="4398319"/>
                  <a:pt x="5575005" y="4427597"/>
                </a:cubicBezTo>
                <a:lnTo>
                  <a:pt x="2910935" y="6351731"/>
                </a:lnTo>
                <a:cubicBezTo>
                  <a:pt x="2883719" y="6371359"/>
                  <a:pt x="2851748" y="6381173"/>
                  <a:pt x="2819777" y="6381173"/>
                </a:cubicBezTo>
                <a:cubicBezTo>
                  <a:pt x="2787806" y="6381173"/>
                  <a:pt x="2755834" y="6371359"/>
                  <a:pt x="2728619" y="6351731"/>
                </a:cubicBezTo>
                <a:lnTo>
                  <a:pt x="64549" y="4427597"/>
                </a:lnTo>
                <a:cubicBezTo>
                  <a:pt x="24002" y="4398319"/>
                  <a:pt x="-12" y="4351344"/>
                  <a:pt x="1" y="4301332"/>
                </a:cubicBezTo>
                <a:lnTo>
                  <a:pt x="1" y="3163130"/>
                </a:lnTo>
                <a:lnTo>
                  <a:pt x="1" y="2531122"/>
                </a:lnTo>
                <a:lnTo>
                  <a:pt x="1" y="155772"/>
                </a:lnTo>
                <a:cubicBezTo>
                  <a:pt x="1" y="155751"/>
                  <a:pt x="1" y="155728"/>
                  <a:pt x="1" y="155706"/>
                </a:cubicBezTo>
                <a:cubicBezTo>
                  <a:pt x="1" y="69712"/>
                  <a:pt x="69713" y="0"/>
                  <a:pt x="155707"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6" name="Picture Placeholder 15">
            <a:extLst>
              <a:ext uri="{FF2B5EF4-FFF2-40B4-BE49-F238E27FC236}">
                <a16:creationId xmlns:a16="http://schemas.microsoft.com/office/drawing/2014/main" id="{0E4941D4-190D-4D42-BF30-50F549DB9E06}"/>
              </a:ext>
            </a:extLst>
          </p:cNvPr>
          <p:cNvSpPr>
            <a:spLocks noGrp="1"/>
          </p:cNvSpPr>
          <p:nvPr>
            <p:ph type="pic" sz="quarter" idx="20" hasCustomPrompt="1"/>
          </p:nvPr>
        </p:nvSpPr>
        <p:spPr>
          <a:xfrm>
            <a:off x="4657727" y="2657475"/>
            <a:ext cx="2114549" cy="2315826"/>
          </a:xfrm>
          <a:custGeom>
            <a:avLst/>
            <a:gdLst>
              <a:gd name="connsiteX0" fmla="*/ 1035561 w 5608890"/>
              <a:gd name="connsiteY0" fmla="*/ 0 h 6393283"/>
              <a:gd name="connsiteX1" fmla="*/ 1291301 w 5608890"/>
              <a:gd name="connsiteY1" fmla="*/ 0 h 6393283"/>
              <a:gd name="connsiteX2" fmla="*/ 1553873 w 5608890"/>
              <a:gd name="connsiteY2" fmla="*/ 0 h 6393283"/>
              <a:gd name="connsiteX3" fmla="*/ 4055018 w 5608890"/>
              <a:gd name="connsiteY3" fmla="*/ 0 h 6393283"/>
              <a:gd name="connsiteX4" fmla="*/ 4573390 w 5608890"/>
              <a:gd name="connsiteY4" fmla="*/ 0 h 6393283"/>
              <a:gd name="connsiteX5" fmla="*/ 4704691 w 5608890"/>
              <a:gd name="connsiteY5" fmla="*/ 77089 h 6393283"/>
              <a:gd name="connsiteX6" fmla="*/ 5608890 w 5608890"/>
              <a:gd name="connsiteY6" fmla="*/ 3196672 h 6393283"/>
              <a:gd name="connsiteX7" fmla="*/ 4704691 w 5608890"/>
              <a:gd name="connsiteY7" fmla="*/ 6316255 h 6393283"/>
              <a:gd name="connsiteX8" fmla="*/ 4573390 w 5608890"/>
              <a:gd name="connsiteY8" fmla="*/ 6393283 h 6393283"/>
              <a:gd name="connsiteX9" fmla="*/ 4304144 w 5608890"/>
              <a:gd name="connsiteY9" fmla="*/ 6393283 h 6393283"/>
              <a:gd name="connsiteX10" fmla="*/ 4055018 w 5608890"/>
              <a:gd name="connsiteY10" fmla="*/ 6393283 h 6393283"/>
              <a:gd name="connsiteX11" fmla="*/ 1553873 w 5608890"/>
              <a:gd name="connsiteY11" fmla="*/ 6393283 h 6393283"/>
              <a:gd name="connsiteX12" fmla="*/ 1291301 w 5608890"/>
              <a:gd name="connsiteY12" fmla="*/ 6393283 h 6393283"/>
              <a:gd name="connsiteX13" fmla="*/ 1035561 w 5608890"/>
              <a:gd name="connsiteY13" fmla="*/ 6393283 h 6393283"/>
              <a:gd name="connsiteX14" fmla="*/ 904199 w 5608890"/>
              <a:gd name="connsiteY14" fmla="*/ 6316255 h 6393283"/>
              <a:gd name="connsiteX15" fmla="*/ 0 w 5608890"/>
              <a:gd name="connsiteY15" fmla="*/ 3196672 h 6393283"/>
              <a:gd name="connsiteX16" fmla="*/ 904199 w 5608890"/>
              <a:gd name="connsiteY16" fmla="*/ 77089 h 6393283"/>
              <a:gd name="connsiteX17" fmla="*/ 1035561 w 5608890"/>
              <a:gd name="connsiteY17" fmla="*/ 0 h 639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08890" h="6393283">
                <a:moveTo>
                  <a:pt x="1035561" y="0"/>
                </a:moveTo>
                <a:lnTo>
                  <a:pt x="1291301" y="0"/>
                </a:lnTo>
                <a:lnTo>
                  <a:pt x="1553873" y="0"/>
                </a:lnTo>
                <a:lnTo>
                  <a:pt x="4055018" y="0"/>
                </a:lnTo>
                <a:lnTo>
                  <a:pt x="4573390" y="0"/>
                </a:lnTo>
                <a:cubicBezTo>
                  <a:pt x="4613912" y="0"/>
                  <a:pt x="4661187" y="9187"/>
                  <a:pt x="4704691" y="77089"/>
                </a:cubicBezTo>
                <a:cubicBezTo>
                  <a:pt x="5304671" y="1013049"/>
                  <a:pt x="5608890" y="2062665"/>
                  <a:pt x="5608890" y="3196672"/>
                </a:cubicBezTo>
                <a:cubicBezTo>
                  <a:pt x="5608890" y="4330679"/>
                  <a:pt x="5304671" y="5380294"/>
                  <a:pt x="4704691" y="6316255"/>
                </a:cubicBezTo>
                <a:cubicBezTo>
                  <a:pt x="4661187" y="6384156"/>
                  <a:pt x="4613912" y="6393283"/>
                  <a:pt x="4573390" y="6393283"/>
                </a:cubicBezTo>
                <a:lnTo>
                  <a:pt x="4304144" y="6393283"/>
                </a:lnTo>
                <a:lnTo>
                  <a:pt x="4055018" y="6393283"/>
                </a:lnTo>
                <a:lnTo>
                  <a:pt x="1553873" y="6393283"/>
                </a:lnTo>
                <a:lnTo>
                  <a:pt x="1291301" y="6393283"/>
                </a:lnTo>
                <a:lnTo>
                  <a:pt x="1035561" y="6393283"/>
                </a:lnTo>
                <a:cubicBezTo>
                  <a:pt x="995039" y="6393283"/>
                  <a:pt x="947703" y="6384156"/>
                  <a:pt x="904199" y="6316255"/>
                </a:cubicBezTo>
                <a:cubicBezTo>
                  <a:pt x="304219" y="5380294"/>
                  <a:pt x="0" y="4330679"/>
                  <a:pt x="0" y="3196672"/>
                </a:cubicBezTo>
                <a:cubicBezTo>
                  <a:pt x="0" y="2062665"/>
                  <a:pt x="304219" y="1013049"/>
                  <a:pt x="904199" y="77089"/>
                </a:cubicBezTo>
                <a:cubicBezTo>
                  <a:pt x="947703" y="9187"/>
                  <a:pt x="995039" y="0"/>
                  <a:pt x="103556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7" name="Picture Placeholder 32">
            <a:extLst>
              <a:ext uri="{FF2B5EF4-FFF2-40B4-BE49-F238E27FC236}">
                <a16:creationId xmlns:a16="http://schemas.microsoft.com/office/drawing/2014/main" id="{75C98F41-3139-184D-9EE4-2355C7E41A59}"/>
              </a:ext>
            </a:extLst>
          </p:cNvPr>
          <p:cNvSpPr>
            <a:spLocks noGrp="1"/>
          </p:cNvSpPr>
          <p:nvPr>
            <p:ph type="pic" sz="quarter" idx="21" hasCustomPrompt="1"/>
          </p:nvPr>
        </p:nvSpPr>
        <p:spPr>
          <a:xfrm>
            <a:off x="6943725" y="257176"/>
            <a:ext cx="2114549" cy="2228850"/>
          </a:xfrm>
          <a:custGeom>
            <a:avLst/>
            <a:gdLst>
              <a:gd name="connsiteX0" fmla="*/ 1995725 w 5628685"/>
              <a:gd name="connsiteY0" fmla="*/ 0 h 6408488"/>
              <a:gd name="connsiteX1" fmla="*/ 2215963 w 5628685"/>
              <a:gd name="connsiteY1" fmla="*/ 0 h 6408488"/>
              <a:gd name="connsiteX2" fmla="*/ 3358963 w 5628685"/>
              <a:gd name="connsiteY2" fmla="*/ 0 h 6408488"/>
              <a:gd name="connsiteX3" fmla="*/ 3632779 w 5628685"/>
              <a:gd name="connsiteY3" fmla="*/ 0 h 6408488"/>
              <a:gd name="connsiteX4" fmla="*/ 3835653 w 5628685"/>
              <a:gd name="connsiteY4" fmla="*/ 84044 h 6408488"/>
              <a:gd name="connsiteX5" fmla="*/ 5544519 w 5628685"/>
              <a:gd name="connsiteY5" fmla="*/ 1792910 h 6408488"/>
              <a:gd name="connsiteX6" fmla="*/ 5628685 w 5628685"/>
              <a:gd name="connsiteY6" fmla="*/ 1995784 h 6408488"/>
              <a:gd name="connsiteX7" fmla="*/ 5628685 w 5628685"/>
              <a:gd name="connsiteY7" fmla="*/ 4412704 h 6408488"/>
              <a:gd name="connsiteX8" fmla="*/ 5544640 w 5628685"/>
              <a:gd name="connsiteY8" fmla="*/ 4615578 h 6408488"/>
              <a:gd name="connsiteX9" fmla="*/ 3835775 w 5628685"/>
              <a:gd name="connsiteY9" fmla="*/ 6324443 h 6408488"/>
              <a:gd name="connsiteX10" fmla="*/ 3632901 w 5628685"/>
              <a:gd name="connsiteY10" fmla="*/ 6408488 h 6408488"/>
              <a:gd name="connsiteX11" fmla="*/ 3358963 w 5628685"/>
              <a:gd name="connsiteY11" fmla="*/ 6408488 h 6408488"/>
              <a:gd name="connsiteX12" fmla="*/ 2995892 w 5628685"/>
              <a:gd name="connsiteY12" fmla="*/ 6408488 h 6408488"/>
              <a:gd name="connsiteX13" fmla="*/ 2632818 w 5628685"/>
              <a:gd name="connsiteY13" fmla="*/ 6408488 h 6408488"/>
              <a:gd name="connsiteX14" fmla="*/ 2215963 w 5628685"/>
              <a:gd name="connsiteY14" fmla="*/ 6408488 h 6408488"/>
              <a:gd name="connsiteX15" fmla="*/ 1995725 w 5628685"/>
              <a:gd name="connsiteY15" fmla="*/ 6408488 h 6408488"/>
              <a:gd name="connsiteX16" fmla="*/ 1792850 w 5628685"/>
              <a:gd name="connsiteY16" fmla="*/ 6324443 h 6408488"/>
              <a:gd name="connsiteX17" fmla="*/ 83985 w 5628685"/>
              <a:gd name="connsiteY17" fmla="*/ 4615578 h 6408488"/>
              <a:gd name="connsiteX18" fmla="*/ 1 w 5628685"/>
              <a:gd name="connsiteY18" fmla="*/ 4412704 h 6408488"/>
              <a:gd name="connsiteX19" fmla="*/ 1 w 5628685"/>
              <a:gd name="connsiteY19" fmla="*/ 1995784 h 6408488"/>
              <a:gd name="connsiteX20" fmla="*/ 83985 w 5628685"/>
              <a:gd name="connsiteY20" fmla="*/ 1792910 h 6408488"/>
              <a:gd name="connsiteX21" fmla="*/ 1792850 w 5628685"/>
              <a:gd name="connsiteY21" fmla="*/ 84044 h 6408488"/>
              <a:gd name="connsiteX22" fmla="*/ 1995725 w 5628685"/>
              <a:gd name="connsiteY22" fmla="*/ 0 h 640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28685" h="6408488">
                <a:moveTo>
                  <a:pt x="1995725" y="0"/>
                </a:moveTo>
                <a:lnTo>
                  <a:pt x="2215963" y="0"/>
                </a:lnTo>
                <a:lnTo>
                  <a:pt x="3358963" y="0"/>
                </a:lnTo>
                <a:lnTo>
                  <a:pt x="3632779" y="0"/>
                </a:lnTo>
                <a:cubicBezTo>
                  <a:pt x="3708875" y="4"/>
                  <a:pt x="3781852" y="30236"/>
                  <a:pt x="3835653" y="84044"/>
                </a:cubicBezTo>
                <a:lnTo>
                  <a:pt x="5544519" y="1792910"/>
                </a:lnTo>
                <a:cubicBezTo>
                  <a:pt x="5598399" y="1846681"/>
                  <a:pt x="5628685" y="1919670"/>
                  <a:pt x="5628685" y="1995784"/>
                </a:cubicBezTo>
                <a:lnTo>
                  <a:pt x="5628685" y="4412704"/>
                </a:lnTo>
                <a:cubicBezTo>
                  <a:pt x="5628685" y="4488800"/>
                  <a:pt x="5598460" y="4561776"/>
                  <a:pt x="5544640" y="4615578"/>
                </a:cubicBezTo>
                <a:lnTo>
                  <a:pt x="3835775" y="6324443"/>
                </a:lnTo>
                <a:cubicBezTo>
                  <a:pt x="3781973" y="6378263"/>
                  <a:pt x="3708997" y="6408488"/>
                  <a:pt x="3632901" y="6408488"/>
                </a:cubicBezTo>
                <a:lnTo>
                  <a:pt x="3358963" y="6408488"/>
                </a:lnTo>
                <a:lnTo>
                  <a:pt x="2995892" y="6408488"/>
                </a:lnTo>
                <a:lnTo>
                  <a:pt x="2632818" y="6408488"/>
                </a:lnTo>
                <a:lnTo>
                  <a:pt x="2215963" y="6408488"/>
                </a:lnTo>
                <a:lnTo>
                  <a:pt x="1995725" y="6408488"/>
                </a:lnTo>
                <a:cubicBezTo>
                  <a:pt x="1919628" y="6408488"/>
                  <a:pt x="1846652" y="6378263"/>
                  <a:pt x="1792850" y="6324443"/>
                </a:cubicBezTo>
                <a:lnTo>
                  <a:pt x="83985" y="4615578"/>
                </a:lnTo>
                <a:cubicBezTo>
                  <a:pt x="30215" y="4561752"/>
                  <a:pt x="9" y="4488788"/>
                  <a:pt x="1" y="4412704"/>
                </a:cubicBezTo>
                <a:lnTo>
                  <a:pt x="1" y="1995784"/>
                </a:lnTo>
                <a:cubicBezTo>
                  <a:pt x="-11" y="1919700"/>
                  <a:pt x="30198" y="1846724"/>
                  <a:pt x="83985" y="1792910"/>
                </a:cubicBezTo>
                <a:lnTo>
                  <a:pt x="1792850" y="84044"/>
                </a:lnTo>
                <a:cubicBezTo>
                  <a:pt x="1846652" y="30236"/>
                  <a:pt x="1919628" y="4"/>
                  <a:pt x="1995725"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8" name="Picture Placeholder 8">
            <a:extLst>
              <a:ext uri="{FF2B5EF4-FFF2-40B4-BE49-F238E27FC236}">
                <a16:creationId xmlns:a16="http://schemas.microsoft.com/office/drawing/2014/main" id="{368DBD51-CED9-3C40-B4DE-6779406148A6}"/>
              </a:ext>
            </a:extLst>
          </p:cNvPr>
          <p:cNvSpPr>
            <a:spLocks noGrp="1"/>
          </p:cNvSpPr>
          <p:nvPr>
            <p:ph type="pic" sz="quarter" idx="22" hasCustomPrompt="1"/>
          </p:nvPr>
        </p:nvSpPr>
        <p:spPr>
          <a:xfrm>
            <a:off x="85728" y="270381"/>
            <a:ext cx="2114548" cy="2215646"/>
          </a:xfrm>
          <a:custGeom>
            <a:avLst/>
            <a:gdLst>
              <a:gd name="connsiteX0" fmla="*/ 1931972 w 5634081"/>
              <a:gd name="connsiteY0" fmla="*/ 1 h 6390473"/>
              <a:gd name="connsiteX1" fmla="*/ 1955878 w 5634081"/>
              <a:gd name="connsiteY1" fmla="*/ 1 h 6390473"/>
              <a:gd name="connsiteX2" fmla="*/ 3636753 w 5634081"/>
              <a:gd name="connsiteY2" fmla="*/ 1 h 6390473"/>
              <a:gd name="connsiteX3" fmla="*/ 3702040 w 5634081"/>
              <a:gd name="connsiteY3" fmla="*/ 1 h 6390473"/>
              <a:gd name="connsiteX4" fmla="*/ 3880952 w 5634081"/>
              <a:gd name="connsiteY4" fmla="*/ 103220 h 6390473"/>
              <a:gd name="connsiteX5" fmla="*/ 5606424 w 5634081"/>
              <a:gd name="connsiteY5" fmla="*/ 3091812 h 6390473"/>
              <a:gd name="connsiteX6" fmla="*/ 5606424 w 5634081"/>
              <a:gd name="connsiteY6" fmla="*/ 3298249 h 6390473"/>
              <a:gd name="connsiteX7" fmla="*/ 3881159 w 5634081"/>
              <a:gd name="connsiteY7" fmla="*/ 6287116 h 6390473"/>
              <a:gd name="connsiteX8" fmla="*/ 3702178 w 5634081"/>
              <a:gd name="connsiteY8" fmla="*/ 6390473 h 6390473"/>
              <a:gd name="connsiteX9" fmla="*/ 3636753 w 5634081"/>
              <a:gd name="connsiteY9" fmla="*/ 6390473 h 6390473"/>
              <a:gd name="connsiteX10" fmla="*/ 1955878 w 5634081"/>
              <a:gd name="connsiteY10" fmla="*/ 6390473 h 6390473"/>
              <a:gd name="connsiteX11" fmla="*/ 1931972 w 5634081"/>
              <a:gd name="connsiteY11" fmla="*/ 6390473 h 6390473"/>
              <a:gd name="connsiteX12" fmla="*/ 1753060 w 5634081"/>
              <a:gd name="connsiteY12" fmla="*/ 6287254 h 6390473"/>
              <a:gd name="connsiteX13" fmla="*/ 27657 w 5634081"/>
              <a:gd name="connsiteY13" fmla="*/ 3298524 h 6390473"/>
              <a:gd name="connsiteX14" fmla="*/ 27657 w 5634081"/>
              <a:gd name="connsiteY14" fmla="*/ 3092087 h 6390473"/>
              <a:gd name="connsiteX15" fmla="*/ 1753060 w 5634081"/>
              <a:gd name="connsiteY15" fmla="*/ 103220 h 6390473"/>
              <a:gd name="connsiteX16" fmla="*/ 1931972 w 5634081"/>
              <a:gd name="connsiteY16" fmla="*/ 1 h 639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34081" h="6390473">
                <a:moveTo>
                  <a:pt x="1931972" y="1"/>
                </a:moveTo>
                <a:lnTo>
                  <a:pt x="1955878" y="1"/>
                </a:lnTo>
                <a:lnTo>
                  <a:pt x="3636753" y="1"/>
                </a:lnTo>
                <a:lnTo>
                  <a:pt x="3702040" y="1"/>
                </a:lnTo>
                <a:cubicBezTo>
                  <a:pt x="3775840" y="-46"/>
                  <a:pt x="3844052" y="39307"/>
                  <a:pt x="3880952" y="103220"/>
                </a:cubicBezTo>
                <a:lnTo>
                  <a:pt x="5606424" y="3091812"/>
                </a:lnTo>
                <a:cubicBezTo>
                  <a:pt x="5643300" y="3155684"/>
                  <a:pt x="5643300" y="3234377"/>
                  <a:pt x="5606424" y="3298249"/>
                </a:cubicBezTo>
                <a:lnTo>
                  <a:pt x="3881159" y="6287116"/>
                </a:lnTo>
                <a:cubicBezTo>
                  <a:pt x="3844282" y="6351103"/>
                  <a:pt x="3776031" y="6390516"/>
                  <a:pt x="3702178" y="6390473"/>
                </a:cubicBezTo>
                <a:lnTo>
                  <a:pt x="3636753" y="6390473"/>
                </a:lnTo>
                <a:lnTo>
                  <a:pt x="1955878" y="6390473"/>
                </a:lnTo>
                <a:lnTo>
                  <a:pt x="1931972" y="6390473"/>
                </a:lnTo>
                <a:cubicBezTo>
                  <a:pt x="1858172" y="6390520"/>
                  <a:pt x="1789960" y="6351167"/>
                  <a:pt x="1753060" y="6287254"/>
                </a:cubicBezTo>
                <a:lnTo>
                  <a:pt x="27657" y="3298524"/>
                </a:lnTo>
                <a:cubicBezTo>
                  <a:pt x="-9219" y="3234652"/>
                  <a:pt x="-9219" y="3155959"/>
                  <a:pt x="27657" y="3092087"/>
                </a:cubicBezTo>
                <a:lnTo>
                  <a:pt x="1753060" y="103220"/>
                </a:lnTo>
                <a:cubicBezTo>
                  <a:pt x="1790022" y="39369"/>
                  <a:pt x="1858195" y="39"/>
                  <a:pt x="1931972" y="1"/>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9" name="Picture Placeholder 31">
            <a:extLst>
              <a:ext uri="{FF2B5EF4-FFF2-40B4-BE49-F238E27FC236}">
                <a16:creationId xmlns:a16="http://schemas.microsoft.com/office/drawing/2014/main" id="{E368EB98-05F9-C64D-9D72-DF694E1830E4}"/>
              </a:ext>
            </a:extLst>
          </p:cNvPr>
          <p:cNvSpPr>
            <a:spLocks noGrp="1"/>
          </p:cNvSpPr>
          <p:nvPr>
            <p:ph type="pic" sz="quarter" idx="23" hasCustomPrompt="1"/>
          </p:nvPr>
        </p:nvSpPr>
        <p:spPr>
          <a:xfrm>
            <a:off x="6943725" y="2657476"/>
            <a:ext cx="2114548" cy="2314575"/>
          </a:xfrm>
          <a:custGeom>
            <a:avLst/>
            <a:gdLst>
              <a:gd name="connsiteX0" fmla="*/ 531103 w 5616391"/>
              <a:gd name="connsiteY0" fmla="*/ 0 h 6369424"/>
              <a:gd name="connsiteX1" fmla="*/ 1799667 w 5616391"/>
              <a:gd name="connsiteY1" fmla="*/ 0 h 6369424"/>
              <a:gd name="connsiteX2" fmla="*/ 2176183 w 5616391"/>
              <a:gd name="connsiteY2" fmla="*/ 0 h 6369424"/>
              <a:gd name="connsiteX3" fmla="*/ 3440209 w 5616391"/>
              <a:gd name="connsiteY3" fmla="*/ 0 h 6369424"/>
              <a:gd name="connsiteX4" fmla="*/ 5085288 w 5616391"/>
              <a:gd name="connsiteY4" fmla="*/ 0 h 6369424"/>
              <a:gd name="connsiteX5" fmla="*/ 5113207 w 5616391"/>
              <a:gd name="connsiteY5" fmla="*/ 27978 h 6369424"/>
              <a:gd name="connsiteX6" fmla="*/ 5588414 w 5616391"/>
              <a:gd name="connsiteY6" fmla="*/ 503185 h 6369424"/>
              <a:gd name="connsiteX7" fmla="*/ 5616391 w 5616391"/>
              <a:gd name="connsiteY7" fmla="*/ 531103 h 6369424"/>
              <a:gd name="connsiteX8" fmla="*/ 5616391 w 5616391"/>
              <a:gd name="connsiteY8" fmla="*/ 5838321 h 6369424"/>
              <a:gd name="connsiteX9" fmla="*/ 5588414 w 5616391"/>
              <a:gd name="connsiteY9" fmla="*/ 5866240 h 6369424"/>
              <a:gd name="connsiteX10" fmla="*/ 5113207 w 5616391"/>
              <a:gd name="connsiteY10" fmla="*/ 6341447 h 6369424"/>
              <a:gd name="connsiteX11" fmla="*/ 5085288 w 5616391"/>
              <a:gd name="connsiteY11" fmla="*/ 6369424 h 6369424"/>
              <a:gd name="connsiteX12" fmla="*/ 3816726 w 5616391"/>
              <a:gd name="connsiteY12" fmla="*/ 6369424 h 6369424"/>
              <a:gd name="connsiteX13" fmla="*/ 3440209 w 5616391"/>
              <a:gd name="connsiteY13" fmla="*/ 6369424 h 6369424"/>
              <a:gd name="connsiteX14" fmla="*/ 2176183 w 5616391"/>
              <a:gd name="connsiteY14" fmla="*/ 6369424 h 6369424"/>
              <a:gd name="connsiteX15" fmla="*/ 1799667 w 5616391"/>
              <a:gd name="connsiteY15" fmla="*/ 6369424 h 6369424"/>
              <a:gd name="connsiteX16" fmla="*/ 531103 w 5616391"/>
              <a:gd name="connsiteY16" fmla="*/ 6369424 h 6369424"/>
              <a:gd name="connsiteX17" fmla="*/ 503185 w 5616391"/>
              <a:gd name="connsiteY17" fmla="*/ 6341447 h 6369424"/>
              <a:gd name="connsiteX18" fmla="*/ 27978 w 5616391"/>
              <a:gd name="connsiteY18" fmla="*/ 5866240 h 6369424"/>
              <a:gd name="connsiteX19" fmla="*/ 0 w 5616391"/>
              <a:gd name="connsiteY19" fmla="*/ 5838321 h 6369424"/>
              <a:gd name="connsiteX20" fmla="*/ 0 w 5616391"/>
              <a:gd name="connsiteY20" fmla="*/ 531103 h 6369424"/>
              <a:gd name="connsiteX21" fmla="*/ 27978 w 5616391"/>
              <a:gd name="connsiteY21" fmla="*/ 503185 h 6369424"/>
              <a:gd name="connsiteX22" fmla="*/ 503185 w 5616391"/>
              <a:gd name="connsiteY22" fmla="*/ 27978 h 6369424"/>
              <a:gd name="connsiteX23" fmla="*/ 531103 w 5616391"/>
              <a:gd name="connsiteY23" fmla="*/ 0 h 636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16391" h="6369424">
                <a:moveTo>
                  <a:pt x="531103" y="0"/>
                </a:moveTo>
                <a:lnTo>
                  <a:pt x="1799667" y="0"/>
                </a:lnTo>
                <a:lnTo>
                  <a:pt x="2176183" y="0"/>
                </a:lnTo>
                <a:lnTo>
                  <a:pt x="3440209" y="0"/>
                </a:lnTo>
                <a:lnTo>
                  <a:pt x="5085288" y="0"/>
                </a:lnTo>
                <a:cubicBezTo>
                  <a:pt x="5100634" y="225"/>
                  <a:pt x="5113015" y="12629"/>
                  <a:pt x="5113207" y="27978"/>
                </a:cubicBezTo>
                <a:cubicBezTo>
                  <a:pt x="5127773" y="284151"/>
                  <a:pt x="5332267" y="488617"/>
                  <a:pt x="5588414" y="503185"/>
                </a:cubicBezTo>
                <a:cubicBezTo>
                  <a:pt x="5603712" y="503530"/>
                  <a:pt x="5616034" y="515820"/>
                  <a:pt x="5616391" y="531103"/>
                </a:cubicBezTo>
                <a:lnTo>
                  <a:pt x="5616391" y="5838321"/>
                </a:lnTo>
                <a:cubicBezTo>
                  <a:pt x="5616153" y="5853667"/>
                  <a:pt x="5603771" y="5866049"/>
                  <a:pt x="5588414" y="5866240"/>
                </a:cubicBezTo>
                <a:cubicBezTo>
                  <a:pt x="5332267" y="5880806"/>
                  <a:pt x="5127773" y="6085301"/>
                  <a:pt x="5113207" y="6341447"/>
                </a:cubicBezTo>
                <a:cubicBezTo>
                  <a:pt x="5112861" y="6356745"/>
                  <a:pt x="5100569" y="6369067"/>
                  <a:pt x="5085288" y="6369424"/>
                </a:cubicBezTo>
                <a:lnTo>
                  <a:pt x="3816726" y="6369424"/>
                </a:lnTo>
                <a:lnTo>
                  <a:pt x="3440209" y="6369424"/>
                </a:lnTo>
                <a:lnTo>
                  <a:pt x="2176183" y="6369424"/>
                </a:lnTo>
                <a:lnTo>
                  <a:pt x="1799667" y="6369424"/>
                </a:lnTo>
                <a:lnTo>
                  <a:pt x="531103" y="6369424"/>
                </a:lnTo>
                <a:cubicBezTo>
                  <a:pt x="515755" y="6369186"/>
                  <a:pt x="503376" y="6356804"/>
                  <a:pt x="503185" y="6341447"/>
                </a:cubicBezTo>
                <a:cubicBezTo>
                  <a:pt x="488617" y="6085301"/>
                  <a:pt x="284151" y="5880806"/>
                  <a:pt x="27978" y="5866240"/>
                </a:cubicBezTo>
                <a:cubicBezTo>
                  <a:pt x="12694" y="5865894"/>
                  <a:pt x="378" y="5853603"/>
                  <a:pt x="0" y="5838321"/>
                </a:cubicBezTo>
                <a:lnTo>
                  <a:pt x="0" y="531103"/>
                </a:lnTo>
                <a:cubicBezTo>
                  <a:pt x="225" y="515755"/>
                  <a:pt x="12629" y="503376"/>
                  <a:pt x="27978" y="503185"/>
                </a:cubicBezTo>
                <a:cubicBezTo>
                  <a:pt x="284151" y="488617"/>
                  <a:pt x="488617" y="284151"/>
                  <a:pt x="503185" y="27978"/>
                </a:cubicBezTo>
                <a:cubicBezTo>
                  <a:pt x="503530" y="12694"/>
                  <a:pt x="515820" y="378"/>
                  <a:pt x="53110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sp>
        <p:nvSpPr>
          <p:cNvPr id="13" name="TextBox 12">
            <a:extLst>
              <a:ext uri="{FF2B5EF4-FFF2-40B4-BE49-F238E27FC236}">
                <a16:creationId xmlns:a16="http://schemas.microsoft.com/office/drawing/2014/main" id="{0EE4A278-FE1E-C249-8856-73493E53A0D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Image Holders</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Delete any unused holders.</a:t>
            </a:r>
          </a:p>
        </p:txBody>
      </p:sp>
      <p:sp>
        <p:nvSpPr>
          <p:cNvPr id="14" name="Footer Placeholder 4">
            <a:extLst>
              <a:ext uri="{FF2B5EF4-FFF2-40B4-BE49-F238E27FC236}">
                <a16:creationId xmlns:a16="http://schemas.microsoft.com/office/drawing/2014/main" id="{24B9A026-C97A-EF47-8B02-2F20F1166136}"/>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29971899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6" grpId="0" animBg="1"/>
      <p:bldP spid="17" grpId="0" animBg="1"/>
      <p:bldP spid="18" grpId="0" animBg="1"/>
      <p:bldP spid="19" grpId="0" animBg="1"/>
    </p:bldLst>
  </p:timing>
  <p:extLst>
    <p:ext uri="{DCECCB84-F9BA-43D5-87BE-67443E8EF086}">
      <p15:sldGuideLst xmlns:p15="http://schemas.microsoft.com/office/powerpoint/2012/main">
        <p15:guide id="1" pos="2826" userDrawn="1">
          <p15:clr>
            <a:srgbClr val="FBAE40"/>
          </p15:clr>
        </p15:guide>
        <p15:guide id="2" pos="54" userDrawn="1">
          <p15:clr>
            <a:srgbClr val="FBAE40"/>
          </p15:clr>
        </p15:guide>
        <p15:guide id="3" pos="2934" userDrawn="1">
          <p15:clr>
            <a:srgbClr val="FBAE40"/>
          </p15:clr>
        </p15:guide>
        <p15:guide id="4" pos="5706"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ransition w/ Image | Octagon Fram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4E47586-3490-C743-924B-0221C4A85162}"/>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Octagon Frame</a:t>
            </a:r>
          </a:p>
        </p:txBody>
      </p:sp>
      <p:sp>
        <p:nvSpPr>
          <p:cNvPr id="14" name="Text Placeholder 46">
            <a:extLst>
              <a:ext uri="{FF2B5EF4-FFF2-40B4-BE49-F238E27FC236}">
                <a16:creationId xmlns:a16="http://schemas.microsoft.com/office/drawing/2014/main" id="{0D700F2D-4F84-A645-9FED-1A8388B90691}"/>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75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Picture Placeholder 9">
            <a:extLst>
              <a:ext uri="{FF2B5EF4-FFF2-40B4-BE49-F238E27FC236}">
                <a16:creationId xmlns:a16="http://schemas.microsoft.com/office/drawing/2014/main" id="{D1D4FD84-0F66-1D4C-A5B5-A0E1A010B2AF}"/>
              </a:ext>
            </a:extLst>
          </p:cNvPr>
          <p:cNvSpPr>
            <a:spLocks noGrp="1"/>
          </p:cNvSpPr>
          <p:nvPr>
            <p:ph type="pic" sz="quarter" idx="21" hasCustomPrompt="1"/>
          </p:nvPr>
        </p:nvSpPr>
        <p:spPr>
          <a:xfrm>
            <a:off x="215779" y="157362"/>
            <a:ext cx="4203821" cy="4808560"/>
          </a:xfrm>
          <a:custGeom>
            <a:avLst/>
            <a:gdLst>
              <a:gd name="connsiteX0" fmla="*/ 1460625 w 4203821"/>
              <a:gd name="connsiteY0" fmla="*/ 0 h 4808560"/>
              <a:gd name="connsiteX1" fmla="*/ 1712914 w 4203821"/>
              <a:gd name="connsiteY1" fmla="*/ 0 h 4808560"/>
              <a:gd name="connsiteX2" fmla="*/ 2297693 w 4203821"/>
              <a:gd name="connsiteY2" fmla="*/ 0 h 4808560"/>
              <a:gd name="connsiteX3" fmla="*/ 2743196 w 4203821"/>
              <a:gd name="connsiteY3" fmla="*/ 0 h 4808560"/>
              <a:gd name="connsiteX4" fmla="*/ 2872120 w 4203821"/>
              <a:gd name="connsiteY4" fmla="*/ 53207 h 4808560"/>
              <a:gd name="connsiteX5" fmla="*/ 4149591 w 4203821"/>
              <a:gd name="connsiteY5" fmla="*/ 1321472 h 4808560"/>
              <a:gd name="connsiteX6" fmla="*/ 4203821 w 4203821"/>
              <a:gd name="connsiteY6" fmla="*/ 1451930 h 4808560"/>
              <a:gd name="connsiteX7" fmla="*/ 4203821 w 4203821"/>
              <a:gd name="connsiteY7" fmla="*/ 3290633 h 4808560"/>
              <a:gd name="connsiteX8" fmla="*/ 4152661 w 4203821"/>
              <a:gd name="connsiteY8" fmla="*/ 3417511 h 4808560"/>
              <a:gd name="connsiteX9" fmla="*/ 2873143 w 4203821"/>
              <a:gd name="connsiteY9" fmla="*/ 4752284 h 4808560"/>
              <a:gd name="connsiteX10" fmla="*/ 2740638 w 4203821"/>
              <a:gd name="connsiteY10" fmla="*/ 4808560 h 4808560"/>
              <a:gd name="connsiteX11" fmla="*/ 2297693 w 4203821"/>
              <a:gd name="connsiteY11" fmla="*/ 4808560 h 4808560"/>
              <a:gd name="connsiteX12" fmla="*/ 1712914 w 4203821"/>
              <a:gd name="connsiteY12" fmla="*/ 4808560 h 4808560"/>
              <a:gd name="connsiteX13" fmla="*/ 1463695 w 4203821"/>
              <a:gd name="connsiteY13" fmla="*/ 4808560 h 4808560"/>
              <a:gd name="connsiteX14" fmla="*/ 1331190 w 4203821"/>
              <a:gd name="connsiteY14" fmla="*/ 4752284 h 4808560"/>
              <a:gd name="connsiteX15" fmla="*/ 51160 w 4203821"/>
              <a:gd name="connsiteY15" fmla="*/ 3417511 h 4808560"/>
              <a:gd name="connsiteX16" fmla="*/ 0 w 4203821"/>
              <a:gd name="connsiteY16" fmla="*/ 3290633 h 4808560"/>
              <a:gd name="connsiteX17" fmla="*/ 0 w 4203821"/>
              <a:gd name="connsiteY17" fmla="*/ 1451930 h 4808560"/>
              <a:gd name="connsiteX18" fmla="*/ 54230 w 4203821"/>
              <a:gd name="connsiteY18" fmla="*/ 1321472 h 4808560"/>
              <a:gd name="connsiteX19" fmla="*/ 1331190 w 4203821"/>
              <a:gd name="connsiteY19" fmla="*/ 53207 h 4808560"/>
              <a:gd name="connsiteX20" fmla="*/ 1460625 w 4203821"/>
              <a:gd name="connsiteY20" fmla="*/ 0 h 48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03821" h="4808560">
                <a:moveTo>
                  <a:pt x="1460625" y="0"/>
                </a:moveTo>
                <a:lnTo>
                  <a:pt x="1712914" y="0"/>
                </a:lnTo>
                <a:lnTo>
                  <a:pt x="2297693" y="0"/>
                </a:lnTo>
                <a:lnTo>
                  <a:pt x="2743196" y="0"/>
                </a:lnTo>
                <a:cubicBezTo>
                  <a:pt x="2791286" y="0"/>
                  <a:pt x="2837842" y="19441"/>
                  <a:pt x="2872120" y="53207"/>
                </a:cubicBezTo>
                <a:lnTo>
                  <a:pt x="4149591" y="1321472"/>
                </a:lnTo>
                <a:cubicBezTo>
                  <a:pt x="4184380" y="1356261"/>
                  <a:pt x="4203821" y="1402816"/>
                  <a:pt x="4203821" y="1451930"/>
                </a:cubicBezTo>
                <a:lnTo>
                  <a:pt x="4203821" y="3290633"/>
                </a:lnTo>
                <a:cubicBezTo>
                  <a:pt x="4203821" y="3337701"/>
                  <a:pt x="4185403" y="3383233"/>
                  <a:pt x="4152661" y="3417511"/>
                </a:cubicBezTo>
                <a:lnTo>
                  <a:pt x="2873143" y="4752284"/>
                </a:lnTo>
                <a:cubicBezTo>
                  <a:pt x="2838354" y="4788096"/>
                  <a:pt x="2790775" y="4808560"/>
                  <a:pt x="2740638" y="4808560"/>
                </a:cubicBezTo>
                <a:lnTo>
                  <a:pt x="2297693" y="4808560"/>
                </a:lnTo>
                <a:lnTo>
                  <a:pt x="1712914" y="4808560"/>
                </a:lnTo>
                <a:lnTo>
                  <a:pt x="1463695" y="4808560"/>
                </a:lnTo>
                <a:cubicBezTo>
                  <a:pt x="1413558" y="4808560"/>
                  <a:pt x="1365979" y="4788096"/>
                  <a:pt x="1331190" y="4752284"/>
                </a:cubicBezTo>
                <a:lnTo>
                  <a:pt x="51160" y="3417511"/>
                </a:lnTo>
                <a:cubicBezTo>
                  <a:pt x="18418" y="3383233"/>
                  <a:pt x="0" y="3338212"/>
                  <a:pt x="0" y="3290633"/>
                </a:cubicBezTo>
                <a:lnTo>
                  <a:pt x="0" y="1451930"/>
                </a:lnTo>
                <a:cubicBezTo>
                  <a:pt x="0" y="1402816"/>
                  <a:pt x="19441" y="1355749"/>
                  <a:pt x="54230" y="1321472"/>
                </a:cubicBezTo>
                <a:lnTo>
                  <a:pt x="1331190" y="53207"/>
                </a:lnTo>
                <a:cubicBezTo>
                  <a:pt x="1365467" y="18929"/>
                  <a:pt x="1412023" y="0"/>
                  <a:pt x="146062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1" name="Graphic 10">
            <a:extLst>
              <a:ext uri="{FF2B5EF4-FFF2-40B4-BE49-F238E27FC236}">
                <a16:creationId xmlns:a16="http://schemas.microsoft.com/office/drawing/2014/main" id="{8E8F7FF9-2C8C-6746-9D8B-7D13E25F5C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5" name="TextBox 14">
            <a:extLst>
              <a:ext uri="{FF2B5EF4-FFF2-40B4-BE49-F238E27FC236}">
                <a16:creationId xmlns:a16="http://schemas.microsoft.com/office/drawing/2014/main" id="{F3329E95-F3E3-364A-A5A8-39D9299171C8}"/>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367F025B-F0E1-884A-AF60-CDDD8E43FA9D}"/>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1709763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ransition w/ Image | White | Octagon Fram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4E47586-3490-C743-924B-0221C4A85162}"/>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White | Octagon Frame</a:t>
            </a:r>
          </a:p>
        </p:txBody>
      </p:sp>
      <p:sp>
        <p:nvSpPr>
          <p:cNvPr id="14" name="Text Placeholder 46">
            <a:extLst>
              <a:ext uri="{FF2B5EF4-FFF2-40B4-BE49-F238E27FC236}">
                <a16:creationId xmlns:a16="http://schemas.microsoft.com/office/drawing/2014/main" id="{0D700F2D-4F84-A645-9FED-1A8388B90691}"/>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75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Picture Placeholder 9">
            <a:extLst>
              <a:ext uri="{FF2B5EF4-FFF2-40B4-BE49-F238E27FC236}">
                <a16:creationId xmlns:a16="http://schemas.microsoft.com/office/drawing/2014/main" id="{D1D4FD84-0F66-1D4C-A5B5-A0E1A010B2AF}"/>
              </a:ext>
            </a:extLst>
          </p:cNvPr>
          <p:cNvSpPr>
            <a:spLocks noGrp="1"/>
          </p:cNvSpPr>
          <p:nvPr>
            <p:ph type="pic" sz="quarter" idx="21" hasCustomPrompt="1"/>
          </p:nvPr>
        </p:nvSpPr>
        <p:spPr>
          <a:xfrm>
            <a:off x="215779" y="157362"/>
            <a:ext cx="4203821" cy="4808560"/>
          </a:xfrm>
          <a:custGeom>
            <a:avLst/>
            <a:gdLst>
              <a:gd name="connsiteX0" fmla="*/ 1460625 w 4203821"/>
              <a:gd name="connsiteY0" fmla="*/ 0 h 4808560"/>
              <a:gd name="connsiteX1" fmla="*/ 1712914 w 4203821"/>
              <a:gd name="connsiteY1" fmla="*/ 0 h 4808560"/>
              <a:gd name="connsiteX2" fmla="*/ 2297693 w 4203821"/>
              <a:gd name="connsiteY2" fmla="*/ 0 h 4808560"/>
              <a:gd name="connsiteX3" fmla="*/ 2743196 w 4203821"/>
              <a:gd name="connsiteY3" fmla="*/ 0 h 4808560"/>
              <a:gd name="connsiteX4" fmla="*/ 2872120 w 4203821"/>
              <a:gd name="connsiteY4" fmla="*/ 53207 h 4808560"/>
              <a:gd name="connsiteX5" fmla="*/ 4149591 w 4203821"/>
              <a:gd name="connsiteY5" fmla="*/ 1321472 h 4808560"/>
              <a:gd name="connsiteX6" fmla="*/ 4203821 w 4203821"/>
              <a:gd name="connsiteY6" fmla="*/ 1451930 h 4808560"/>
              <a:gd name="connsiteX7" fmla="*/ 4203821 w 4203821"/>
              <a:gd name="connsiteY7" fmla="*/ 3290633 h 4808560"/>
              <a:gd name="connsiteX8" fmla="*/ 4152661 w 4203821"/>
              <a:gd name="connsiteY8" fmla="*/ 3417511 h 4808560"/>
              <a:gd name="connsiteX9" fmla="*/ 2873143 w 4203821"/>
              <a:gd name="connsiteY9" fmla="*/ 4752284 h 4808560"/>
              <a:gd name="connsiteX10" fmla="*/ 2740638 w 4203821"/>
              <a:gd name="connsiteY10" fmla="*/ 4808560 h 4808560"/>
              <a:gd name="connsiteX11" fmla="*/ 2297693 w 4203821"/>
              <a:gd name="connsiteY11" fmla="*/ 4808560 h 4808560"/>
              <a:gd name="connsiteX12" fmla="*/ 1712914 w 4203821"/>
              <a:gd name="connsiteY12" fmla="*/ 4808560 h 4808560"/>
              <a:gd name="connsiteX13" fmla="*/ 1463695 w 4203821"/>
              <a:gd name="connsiteY13" fmla="*/ 4808560 h 4808560"/>
              <a:gd name="connsiteX14" fmla="*/ 1331190 w 4203821"/>
              <a:gd name="connsiteY14" fmla="*/ 4752284 h 4808560"/>
              <a:gd name="connsiteX15" fmla="*/ 51160 w 4203821"/>
              <a:gd name="connsiteY15" fmla="*/ 3417511 h 4808560"/>
              <a:gd name="connsiteX16" fmla="*/ 0 w 4203821"/>
              <a:gd name="connsiteY16" fmla="*/ 3290633 h 4808560"/>
              <a:gd name="connsiteX17" fmla="*/ 0 w 4203821"/>
              <a:gd name="connsiteY17" fmla="*/ 1451930 h 4808560"/>
              <a:gd name="connsiteX18" fmla="*/ 54230 w 4203821"/>
              <a:gd name="connsiteY18" fmla="*/ 1321472 h 4808560"/>
              <a:gd name="connsiteX19" fmla="*/ 1331190 w 4203821"/>
              <a:gd name="connsiteY19" fmla="*/ 53207 h 4808560"/>
              <a:gd name="connsiteX20" fmla="*/ 1460625 w 4203821"/>
              <a:gd name="connsiteY20" fmla="*/ 0 h 48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03821" h="4808560">
                <a:moveTo>
                  <a:pt x="1460625" y="0"/>
                </a:moveTo>
                <a:lnTo>
                  <a:pt x="1712914" y="0"/>
                </a:lnTo>
                <a:lnTo>
                  <a:pt x="2297693" y="0"/>
                </a:lnTo>
                <a:lnTo>
                  <a:pt x="2743196" y="0"/>
                </a:lnTo>
                <a:cubicBezTo>
                  <a:pt x="2791286" y="0"/>
                  <a:pt x="2837842" y="19441"/>
                  <a:pt x="2872120" y="53207"/>
                </a:cubicBezTo>
                <a:lnTo>
                  <a:pt x="4149591" y="1321472"/>
                </a:lnTo>
                <a:cubicBezTo>
                  <a:pt x="4184380" y="1356261"/>
                  <a:pt x="4203821" y="1402816"/>
                  <a:pt x="4203821" y="1451930"/>
                </a:cubicBezTo>
                <a:lnTo>
                  <a:pt x="4203821" y="3290633"/>
                </a:lnTo>
                <a:cubicBezTo>
                  <a:pt x="4203821" y="3337701"/>
                  <a:pt x="4185403" y="3383233"/>
                  <a:pt x="4152661" y="3417511"/>
                </a:cubicBezTo>
                <a:lnTo>
                  <a:pt x="2873143" y="4752284"/>
                </a:lnTo>
                <a:cubicBezTo>
                  <a:pt x="2838354" y="4788096"/>
                  <a:pt x="2790775" y="4808560"/>
                  <a:pt x="2740638" y="4808560"/>
                </a:cubicBezTo>
                <a:lnTo>
                  <a:pt x="2297693" y="4808560"/>
                </a:lnTo>
                <a:lnTo>
                  <a:pt x="1712914" y="4808560"/>
                </a:lnTo>
                <a:lnTo>
                  <a:pt x="1463695" y="4808560"/>
                </a:lnTo>
                <a:cubicBezTo>
                  <a:pt x="1413558" y="4808560"/>
                  <a:pt x="1365979" y="4788096"/>
                  <a:pt x="1331190" y="4752284"/>
                </a:cubicBezTo>
                <a:lnTo>
                  <a:pt x="51160" y="3417511"/>
                </a:lnTo>
                <a:cubicBezTo>
                  <a:pt x="18418" y="3383233"/>
                  <a:pt x="0" y="3338212"/>
                  <a:pt x="0" y="3290633"/>
                </a:cubicBezTo>
                <a:lnTo>
                  <a:pt x="0" y="1451930"/>
                </a:lnTo>
                <a:cubicBezTo>
                  <a:pt x="0" y="1402816"/>
                  <a:pt x="19441" y="1355749"/>
                  <a:pt x="54230" y="1321472"/>
                </a:cubicBezTo>
                <a:lnTo>
                  <a:pt x="1331190" y="53207"/>
                </a:lnTo>
                <a:cubicBezTo>
                  <a:pt x="1365467" y="18929"/>
                  <a:pt x="1412023" y="0"/>
                  <a:pt x="146062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1" name="Graphic 10">
            <a:extLst>
              <a:ext uri="{FF2B5EF4-FFF2-40B4-BE49-F238E27FC236}">
                <a16:creationId xmlns:a16="http://schemas.microsoft.com/office/drawing/2014/main" id="{8E8F7FF9-2C8C-6746-9D8B-7D13E25F5C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5" name="TextBox 14">
            <a:extLst>
              <a:ext uri="{FF2B5EF4-FFF2-40B4-BE49-F238E27FC236}">
                <a16:creationId xmlns:a16="http://schemas.microsoft.com/office/drawing/2014/main" id="{F3329E95-F3E3-364A-A5A8-39D9299171C8}"/>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367F025B-F0E1-884A-AF60-CDDD8E43FA9D}"/>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20778544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ransition w/ Image | Barrel Frame">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000733-F2F8-3843-9041-C1618CB33F40}"/>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Barrel Frame</a:t>
            </a:r>
          </a:p>
        </p:txBody>
      </p:sp>
      <p:sp>
        <p:nvSpPr>
          <p:cNvPr id="13" name="Text Placeholder 46">
            <a:extLst>
              <a:ext uri="{FF2B5EF4-FFF2-40B4-BE49-F238E27FC236}">
                <a16:creationId xmlns:a16="http://schemas.microsoft.com/office/drawing/2014/main" id="{168DB5D4-E8E9-0E4F-AF6A-BC3C9899C700}"/>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8C2ECE50-874D-8B42-BB2C-0D129A6A925C}"/>
              </a:ext>
            </a:extLst>
          </p:cNvPr>
          <p:cNvSpPr>
            <a:spLocks noGrp="1"/>
          </p:cNvSpPr>
          <p:nvPr>
            <p:ph type="pic" sz="quarter" idx="21" hasCustomPrompt="1"/>
          </p:nvPr>
        </p:nvSpPr>
        <p:spPr>
          <a:xfrm>
            <a:off x="196850" y="195251"/>
            <a:ext cx="4222750" cy="4781525"/>
          </a:xfrm>
          <a:custGeom>
            <a:avLst/>
            <a:gdLst>
              <a:gd name="connsiteX0" fmla="*/ 759325 w 4222750"/>
              <a:gd name="connsiteY0" fmla="*/ 0 h 4781525"/>
              <a:gd name="connsiteX1" fmla="*/ 1110602 w 4222750"/>
              <a:gd name="connsiteY1" fmla="*/ 0 h 4781525"/>
              <a:gd name="connsiteX2" fmla="*/ 3183587 w 4222750"/>
              <a:gd name="connsiteY2" fmla="*/ 0 h 4781525"/>
              <a:gd name="connsiteX3" fmla="*/ 3384550 w 4222750"/>
              <a:gd name="connsiteY3" fmla="*/ 0 h 4781525"/>
              <a:gd name="connsiteX4" fmla="*/ 3462912 w 4222750"/>
              <a:gd name="connsiteY4" fmla="*/ 0 h 4781525"/>
              <a:gd name="connsiteX5" fmla="*/ 4222750 w 4222750"/>
              <a:gd name="connsiteY5" fmla="*/ 2395380 h 4781525"/>
              <a:gd name="connsiteX6" fmla="*/ 3463425 w 4222750"/>
              <a:gd name="connsiteY6" fmla="*/ 4781525 h 4781525"/>
              <a:gd name="connsiteX7" fmla="*/ 3384550 w 4222750"/>
              <a:gd name="connsiteY7" fmla="*/ 4781525 h 4781525"/>
              <a:gd name="connsiteX8" fmla="*/ 3183587 w 4222750"/>
              <a:gd name="connsiteY8" fmla="*/ 4781525 h 4781525"/>
              <a:gd name="connsiteX9" fmla="*/ 1110602 w 4222750"/>
              <a:gd name="connsiteY9" fmla="*/ 4781525 h 4781525"/>
              <a:gd name="connsiteX10" fmla="*/ 927100 w 4222750"/>
              <a:gd name="connsiteY10" fmla="*/ 4781525 h 4781525"/>
              <a:gd name="connsiteX11" fmla="*/ 759838 w 4222750"/>
              <a:gd name="connsiteY11" fmla="*/ 4781525 h 4781525"/>
              <a:gd name="connsiteX12" fmla="*/ 0 w 4222750"/>
              <a:gd name="connsiteY12" fmla="*/ 2390762 h 4781525"/>
              <a:gd name="connsiteX13" fmla="*/ 759325 w 4222750"/>
              <a:gd name="connsiteY13" fmla="*/ 0 h 47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2750" h="4781525">
                <a:moveTo>
                  <a:pt x="759325" y="0"/>
                </a:moveTo>
                <a:lnTo>
                  <a:pt x="1110602" y="0"/>
                </a:lnTo>
                <a:lnTo>
                  <a:pt x="3183587" y="0"/>
                </a:lnTo>
                <a:lnTo>
                  <a:pt x="3384550" y="0"/>
                </a:lnTo>
                <a:lnTo>
                  <a:pt x="3462912" y="0"/>
                </a:lnTo>
                <a:cubicBezTo>
                  <a:pt x="3462912" y="0"/>
                  <a:pt x="4222750" y="654638"/>
                  <a:pt x="4222750" y="2395380"/>
                </a:cubicBezTo>
                <a:cubicBezTo>
                  <a:pt x="4222750" y="4132530"/>
                  <a:pt x="3463425" y="4781525"/>
                  <a:pt x="3463425" y="4781525"/>
                </a:cubicBezTo>
                <a:lnTo>
                  <a:pt x="3384550" y="4781525"/>
                </a:lnTo>
                <a:lnTo>
                  <a:pt x="3183587" y="4781525"/>
                </a:lnTo>
                <a:lnTo>
                  <a:pt x="1110602" y="4781525"/>
                </a:lnTo>
                <a:lnTo>
                  <a:pt x="927100" y="4781525"/>
                </a:lnTo>
                <a:lnTo>
                  <a:pt x="759838" y="4781525"/>
                </a:lnTo>
                <a:cubicBezTo>
                  <a:pt x="759838" y="4781525"/>
                  <a:pt x="0" y="4128426"/>
                  <a:pt x="0" y="2390762"/>
                </a:cubicBezTo>
                <a:cubicBezTo>
                  <a:pt x="0" y="653099"/>
                  <a:pt x="759325" y="0"/>
                  <a:pt x="75932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1" name="Graphic 10">
            <a:extLst>
              <a:ext uri="{FF2B5EF4-FFF2-40B4-BE49-F238E27FC236}">
                <a16:creationId xmlns:a16="http://schemas.microsoft.com/office/drawing/2014/main" id="{C15D8ECB-A105-3544-A731-5D950A1EBAE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5" name="TextBox 14">
            <a:extLst>
              <a:ext uri="{FF2B5EF4-FFF2-40B4-BE49-F238E27FC236}">
                <a16:creationId xmlns:a16="http://schemas.microsoft.com/office/drawing/2014/main" id="{2BAF0272-5675-C345-B848-5DE8FEF2FD8A}"/>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Barrel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9938AB2E-922E-5A4C-A07F-5C27E2863A32}"/>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3759739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ransition w/ Image | White | Barrel Frame">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000733-F2F8-3843-9041-C1618CB33F40}"/>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White | Barrel Frame</a:t>
            </a:r>
          </a:p>
        </p:txBody>
      </p:sp>
      <p:sp>
        <p:nvSpPr>
          <p:cNvPr id="13" name="Text Placeholder 46">
            <a:extLst>
              <a:ext uri="{FF2B5EF4-FFF2-40B4-BE49-F238E27FC236}">
                <a16:creationId xmlns:a16="http://schemas.microsoft.com/office/drawing/2014/main" id="{168DB5D4-E8E9-0E4F-AF6A-BC3C9899C700}"/>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8C2ECE50-874D-8B42-BB2C-0D129A6A925C}"/>
              </a:ext>
            </a:extLst>
          </p:cNvPr>
          <p:cNvSpPr>
            <a:spLocks noGrp="1"/>
          </p:cNvSpPr>
          <p:nvPr>
            <p:ph type="pic" sz="quarter" idx="21" hasCustomPrompt="1"/>
          </p:nvPr>
        </p:nvSpPr>
        <p:spPr>
          <a:xfrm>
            <a:off x="196850" y="195251"/>
            <a:ext cx="4222750" cy="4781525"/>
          </a:xfrm>
          <a:custGeom>
            <a:avLst/>
            <a:gdLst>
              <a:gd name="connsiteX0" fmla="*/ 759325 w 4222750"/>
              <a:gd name="connsiteY0" fmla="*/ 0 h 4781525"/>
              <a:gd name="connsiteX1" fmla="*/ 1110602 w 4222750"/>
              <a:gd name="connsiteY1" fmla="*/ 0 h 4781525"/>
              <a:gd name="connsiteX2" fmla="*/ 3183587 w 4222750"/>
              <a:gd name="connsiteY2" fmla="*/ 0 h 4781525"/>
              <a:gd name="connsiteX3" fmla="*/ 3384550 w 4222750"/>
              <a:gd name="connsiteY3" fmla="*/ 0 h 4781525"/>
              <a:gd name="connsiteX4" fmla="*/ 3462912 w 4222750"/>
              <a:gd name="connsiteY4" fmla="*/ 0 h 4781525"/>
              <a:gd name="connsiteX5" fmla="*/ 4222750 w 4222750"/>
              <a:gd name="connsiteY5" fmla="*/ 2395380 h 4781525"/>
              <a:gd name="connsiteX6" fmla="*/ 3463425 w 4222750"/>
              <a:gd name="connsiteY6" fmla="*/ 4781525 h 4781525"/>
              <a:gd name="connsiteX7" fmla="*/ 3384550 w 4222750"/>
              <a:gd name="connsiteY7" fmla="*/ 4781525 h 4781525"/>
              <a:gd name="connsiteX8" fmla="*/ 3183587 w 4222750"/>
              <a:gd name="connsiteY8" fmla="*/ 4781525 h 4781525"/>
              <a:gd name="connsiteX9" fmla="*/ 1110602 w 4222750"/>
              <a:gd name="connsiteY9" fmla="*/ 4781525 h 4781525"/>
              <a:gd name="connsiteX10" fmla="*/ 927100 w 4222750"/>
              <a:gd name="connsiteY10" fmla="*/ 4781525 h 4781525"/>
              <a:gd name="connsiteX11" fmla="*/ 759838 w 4222750"/>
              <a:gd name="connsiteY11" fmla="*/ 4781525 h 4781525"/>
              <a:gd name="connsiteX12" fmla="*/ 0 w 4222750"/>
              <a:gd name="connsiteY12" fmla="*/ 2390762 h 4781525"/>
              <a:gd name="connsiteX13" fmla="*/ 759325 w 4222750"/>
              <a:gd name="connsiteY13" fmla="*/ 0 h 47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2750" h="4781525">
                <a:moveTo>
                  <a:pt x="759325" y="0"/>
                </a:moveTo>
                <a:lnTo>
                  <a:pt x="1110602" y="0"/>
                </a:lnTo>
                <a:lnTo>
                  <a:pt x="3183587" y="0"/>
                </a:lnTo>
                <a:lnTo>
                  <a:pt x="3384550" y="0"/>
                </a:lnTo>
                <a:lnTo>
                  <a:pt x="3462912" y="0"/>
                </a:lnTo>
                <a:cubicBezTo>
                  <a:pt x="3462912" y="0"/>
                  <a:pt x="4222750" y="654638"/>
                  <a:pt x="4222750" y="2395380"/>
                </a:cubicBezTo>
                <a:cubicBezTo>
                  <a:pt x="4222750" y="4132530"/>
                  <a:pt x="3463425" y="4781525"/>
                  <a:pt x="3463425" y="4781525"/>
                </a:cubicBezTo>
                <a:lnTo>
                  <a:pt x="3384550" y="4781525"/>
                </a:lnTo>
                <a:lnTo>
                  <a:pt x="3183587" y="4781525"/>
                </a:lnTo>
                <a:lnTo>
                  <a:pt x="1110602" y="4781525"/>
                </a:lnTo>
                <a:lnTo>
                  <a:pt x="927100" y="4781525"/>
                </a:lnTo>
                <a:lnTo>
                  <a:pt x="759838" y="4781525"/>
                </a:lnTo>
                <a:cubicBezTo>
                  <a:pt x="759838" y="4781525"/>
                  <a:pt x="0" y="4128426"/>
                  <a:pt x="0" y="2390762"/>
                </a:cubicBezTo>
                <a:cubicBezTo>
                  <a:pt x="0" y="653099"/>
                  <a:pt x="759325" y="0"/>
                  <a:pt x="75932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1" name="Graphic 10">
            <a:extLst>
              <a:ext uri="{FF2B5EF4-FFF2-40B4-BE49-F238E27FC236}">
                <a16:creationId xmlns:a16="http://schemas.microsoft.com/office/drawing/2014/main" id="{C15D8ECB-A105-3544-A731-5D950A1EBAE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5" name="TextBox 14">
            <a:extLst>
              <a:ext uri="{FF2B5EF4-FFF2-40B4-BE49-F238E27FC236}">
                <a16:creationId xmlns:a16="http://schemas.microsoft.com/office/drawing/2014/main" id="{2BAF0272-5675-C345-B848-5DE8FEF2FD8A}"/>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Barrel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9938AB2E-922E-5A4C-A07F-5C27E2863A32}"/>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24553930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ransition w/ Image | Pennant Fram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23178BF-BA6E-B244-869E-543890868F16}"/>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Pennant Frame</a:t>
            </a:r>
          </a:p>
        </p:txBody>
      </p:sp>
      <p:sp>
        <p:nvSpPr>
          <p:cNvPr id="13" name="Text Placeholder 46">
            <a:extLst>
              <a:ext uri="{FF2B5EF4-FFF2-40B4-BE49-F238E27FC236}">
                <a16:creationId xmlns:a16="http://schemas.microsoft.com/office/drawing/2014/main" id="{CFD8CE4A-8B57-C74B-AD25-FF9CE6F6B62D}"/>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Picture Placeholder 9">
            <a:extLst>
              <a:ext uri="{FF2B5EF4-FFF2-40B4-BE49-F238E27FC236}">
                <a16:creationId xmlns:a16="http://schemas.microsoft.com/office/drawing/2014/main" id="{78715439-F8ED-0641-90EC-BDA6E7A90B33}"/>
              </a:ext>
            </a:extLst>
          </p:cNvPr>
          <p:cNvSpPr>
            <a:spLocks noGrp="1"/>
          </p:cNvSpPr>
          <p:nvPr>
            <p:ph type="pic" sz="quarter" idx="21" hasCustomPrompt="1"/>
          </p:nvPr>
        </p:nvSpPr>
        <p:spPr>
          <a:xfrm>
            <a:off x="189574" y="171449"/>
            <a:ext cx="4230026" cy="4800600"/>
          </a:xfrm>
          <a:custGeom>
            <a:avLst/>
            <a:gdLst>
              <a:gd name="connsiteX0" fmla="*/ 116806 w 4230026"/>
              <a:gd name="connsiteY0" fmla="*/ 0 h 4800600"/>
              <a:gd name="connsiteX1" fmla="*/ 4113220 w 4230026"/>
              <a:gd name="connsiteY1" fmla="*/ 0 h 4800600"/>
              <a:gd name="connsiteX2" fmla="*/ 4230026 w 4230026"/>
              <a:gd name="connsiteY2" fmla="*/ 116549 h 4800600"/>
              <a:gd name="connsiteX3" fmla="*/ 4230026 w 4230026"/>
              <a:gd name="connsiteY3" fmla="*/ 1070575 h 4800600"/>
              <a:gd name="connsiteX4" fmla="*/ 4230026 w 4230026"/>
              <a:gd name="connsiteY4" fmla="*/ 1528767 h 4800600"/>
              <a:gd name="connsiteX5" fmla="*/ 4230026 w 4230026"/>
              <a:gd name="connsiteY5" fmla="*/ 3241096 h 4800600"/>
              <a:gd name="connsiteX6" fmla="*/ 4181591 w 4230026"/>
              <a:gd name="connsiteY6" fmla="*/ 3335743 h 4800600"/>
              <a:gd name="connsiteX7" fmla="*/ 2183385 w 4230026"/>
              <a:gd name="connsiteY7" fmla="*/ 4778477 h 4800600"/>
              <a:gd name="connsiteX8" fmla="*/ 2046642 w 4230026"/>
              <a:gd name="connsiteY8" fmla="*/ 4778477 h 4800600"/>
              <a:gd name="connsiteX9" fmla="*/ 48435 w 4230026"/>
              <a:gd name="connsiteY9" fmla="*/ 3335743 h 4800600"/>
              <a:gd name="connsiteX10" fmla="*/ 0 w 4230026"/>
              <a:gd name="connsiteY10" fmla="*/ 3241096 h 4800600"/>
              <a:gd name="connsiteX11" fmla="*/ 0 w 4230026"/>
              <a:gd name="connsiteY11" fmla="*/ 1528767 h 4800600"/>
              <a:gd name="connsiteX12" fmla="*/ 0 w 4230026"/>
              <a:gd name="connsiteY12" fmla="*/ 1070575 h 4800600"/>
              <a:gd name="connsiteX13" fmla="*/ 0 w 4230026"/>
              <a:gd name="connsiteY13" fmla="*/ 116549 h 4800600"/>
              <a:gd name="connsiteX14" fmla="*/ 116806 w 4230026"/>
              <a:gd name="connsiteY14" fmla="*/ 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30026" h="4800600">
                <a:moveTo>
                  <a:pt x="116806" y="0"/>
                </a:moveTo>
                <a:lnTo>
                  <a:pt x="4113220" y="0"/>
                </a:lnTo>
                <a:cubicBezTo>
                  <a:pt x="4177632" y="31"/>
                  <a:pt x="4229868" y="52157"/>
                  <a:pt x="4230026" y="116549"/>
                </a:cubicBezTo>
                <a:lnTo>
                  <a:pt x="4230026" y="1070575"/>
                </a:lnTo>
                <a:lnTo>
                  <a:pt x="4230026" y="1528767"/>
                </a:lnTo>
                <a:lnTo>
                  <a:pt x="4230026" y="3241096"/>
                </a:lnTo>
                <a:cubicBezTo>
                  <a:pt x="4230026" y="3278589"/>
                  <a:pt x="4212004" y="3313801"/>
                  <a:pt x="4181591" y="3335743"/>
                </a:cubicBezTo>
                <a:lnTo>
                  <a:pt x="2183385" y="4778477"/>
                </a:lnTo>
                <a:cubicBezTo>
                  <a:pt x="2142576" y="4807975"/>
                  <a:pt x="2087450" y="4807975"/>
                  <a:pt x="2046642" y="4778477"/>
                </a:cubicBezTo>
                <a:lnTo>
                  <a:pt x="48435" y="3335743"/>
                </a:lnTo>
                <a:cubicBezTo>
                  <a:pt x="18021" y="3313801"/>
                  <a:pt x="1" y="3278589"/>
                  <a:pt x="0" y="3241096"/>
                </a:cubicBezTo>
                <a:lnTo>
                  <a:pt x="0" y="1528767"/>
                </a:lnTo>
                <a:lnTo>
                  <a:pt x="0" y="1070575"/>
                </a:lnTo>
                <a:lnTo>
                  <a:pt x="0" y="116549"/>
                </a:lnTo>
                <a:cubicBezTo>
                  <a:pt x="156" y="52157"/>
                  <a:pt x="52394" y="31"/>
                  <a:pt x="116806"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1" name="Graphic 10">
            <a:extLst>
              <a:ext uri="{FF2B5EF4-FFF2-40B4-BE49-F238E27FC236}">
                <a16:creationId xmlns:a16="http://schemas.microsoft.com/office/drawing/2014/main" id="{41C15C7B-DC2E-824E-903C-5000175CA45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5" name="TextBox 14">
            <a:extLst>
              <a:ext uri="{FF2B5EF4-FFF2-40B4-BE49-F238E27FC236}">
                <a16:creationId xmlns:a16="http://schemas.microsoft.com/office/drawing/2014/main" id="{95BB94AA-0B35-974A-9F4E-E47DAE87FE7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Pennant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9FF93652-F100-924E-8600-CEAF9CC03DAA}"/>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2048875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ransition w/ Image | White | Pennant Fram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23178BF-BA6E-B244-869E-543890868F16}"/>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White | Pennant Frame</a:t>
            </a:r>
          </a:p>
        </p:txBody>
      </p:sp>
      <p:sp>
        <p:nvSpPr>
          <p:cNvPr id="13" name="Text Placeholder 46">
            <a:extLst>
              <a:ext uri="{FF2B5EF4-FFF2-40B4-BE49-F238E27FC236}">
                <a16:creationId xmlns:a16="http://schemas.microsoft.com/office/drawing/2014/main" id="{CFD8CE4A-8B57-C74B-AD25-FF9CE6F6B62D}"/>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Picture Placeholder 9">
            <a:extLst>
              <a:ext uri="{FF2B5EF4-FFF2-40B4-BE49-F238E27FC236}">
                <a16:creationId xmlns:a16="http://schemas.microsoft.com/office/drawing/2014/main" id="{78715439-F8ED-0641-90EC-BDA6E7A90B33}"/>
              </a:ext>
            </a:extLst>
          </p:cNvPr>
          <p:cNvSpPr>
            <a:spLocks noGrp="1"/>
          </p:cNvSpPr>
          <p:nvPr>
            <p:ph type="pic" sz="quarter" idx="21" hasCustomPrompt="1"/>
          </p:nvPr>
        </p:nvSpPr>
        <p:spPr>
          <a:xfrm>
            <a:off x="189574" y="171449"/>
            <a:ext cx="4230026" cy="4800600"/>
          </a:xfrm>
          <a:custGeom>
            <a:avLst/>
            <a:gdLst>
              <a:gd name="connsiteX0" fmla="*/ 116806 w 4230026"/>
              <a:gd name="connsiteY0" fmla="*/ 0 h 4800600"/>
              <a:gd name="connsiteX1" fmla="*/ 4113220 w 4230026"/>
              <a:gd name="connsiteY1" fmla="*/ 0 h 4800600"/>
              <a:gd name="connsiteX2" fmla="*/ 4230026 w 4230026"/>
              <a:gd name="connsiteY2" fmla="*/ 116549 h 4800600"/>
              <a:gd name="connsiteX3" fmla="*/ 4230026 w 4230026"/>
              <a:gd name="connsiteY3" fmla="*/ 1070575 h 4800600"/>
              <a:gd name="connsiteX4" fmla="*/ 4230026 w 4230026"/>
              <a:gd name="connsiteY4" fmla="*/ 1528767 h 4800600"/>
              <a:gd name="connsiteX5" fmla="*/ 4230026 w 4230026"/>
              <a:gd name="connsiteY5" fmla="*/ 3241096 h 4800600"/>
              <a:gd name="connsiteX6" fmla="*/ 4181591 w 4230026"/>
              <a:gd name="connsiteY6" fmla="*/ 3335743 h 4800600"/>
              <a:gd name="connsiteX7" fmla="*/ 2183385 w 4230026"/>
              <a:gd name="connsiteY7" fmla="*/ 4778477 h 4800600"/>
              <a:gd name="connsiteX8" fmla="*/ 2046642 w 4230026"/>
              <a:gd name="connsiteY8" fmla="*/ 4778477 h 4800600"/>
              <a:gd name="connsiteX9" fmla="*/ 48435 w 4230026"/>
              <a:gd name="connsiteY9" fmla="*/ 3335743 h 4800600"/>
              <a:gd name="connsiteX10" fmla="*/ 0 w 4230026"/>
              <a:gd name="connsiteY10" fmla="*/ 3241096 h 4800600"/>
              <a:gd name="connsiteX11" fmla="*/ 0 w 4230026"/>
              <a:gd name="connsiteY11" fmla="*/ 1528767 h 4800600"/>
              <a:gd name="connsiteX12" fmla="*/ 0 w 4230026"/>
              <a:gd name="connsiteY12" fmla="*/ 1070575 h 4800600"/>
              <a:gd name="connsiteX13" fmla="*/ 0 w 4230026"/>
              <a:gd name="connsiteY13" fmla="*/ 116549 h 4800600"/>
              <a:gd name="connsiteX14" fmla="*/ 116806 w 4230026"/>
              <a:gd name="connsiteY14" fmla="*/ 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30026" h="4800600">
                <a:moveTo>
                  <a:pt x="116806" y="0"/>
                </a:moveTo>
                <a:lnTo>
                  <a:pt x="4113220" y="0"/>
                </a:lnTo>
                <a:cubicBezTo>
                  <a:pt x="4177632" y="31"/>
                  <a:pt x="4229868" y="52157"/>
                  <a:pt x="4230026" y="116549"/>
                </a:cubicBezTo>
                <a:lnTo>
                  <a:pt x="4230026" y="1070575"/>
                </a:lnTo>
                <a:lnTo>
                  <a:pt x="4230026" y="1528767"/>
                </a:lnTo>
                <a:lnTo>
                  <a:pt x="4230026" y="3241096"/>
                </a:lnTo>
                <a:cubicBezTo>
                  <a:pt x="4230026" y="3278589"/>
                  <a:pt x="4212004" y="3313801"/>
                  <a:pt x="4181591" y="3335743"/>
                </a:cubicBezTo>
                <a:lnTo>
                  <a:pt x="2183385" y="4778477"/>
                </a:lnTo>
                <a:cubicBezTo>
                  <a:pt x="2142576" y="4807975"/>
                  <a:pt x="2087450" y="4807975"/>
                  <a:pt x="2046642" y="4778477"/>
                </a:cubicBezTo>
                <a:lnTo>
                  <a:pt x="48435" y="3335743"/>
                </a:lnTo>
                <a:cubicBezTo>
                  <a:pt x="18021" y="3313801"/>
                  <a:pt x="1" y="3278589"/>
                  <a:pt x="0" y="3241096"/>
                </a:cubicBezTo>
                <a:lnTo>
                  <a:pt x="0" y="1528767"/>
                </a:lnTo>
                <a:lnTo>
                  <a:pt x="0" y="1070575"/>
                </a:lnTo>
                <a:lnTo>
                  <a:pt x="0" y="116549"/>
                </a:lnTo>
                <a:cubicBezTo>
                  <a:pt x="156" y="52157"/>
                  <a:pt x="52394" y="31"/>
                  <a:pt x="116806"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1" name="Graphic 10">
            <a:extLst>
              <a:ext uri="{FF2B5EF4-FFF2-40B4-BE49-F238E27FC236}">
                <a16:creationId xmlns:a16="http://schemas.microsoft.com/office/drawing/2014/main" id="{41C15C7B-DC2E-824E-903C-5000175CA45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5" name="TextBox 14">
            <a:extLst>
              <a:ext uri="{FF2B5EF4-FFF2-40B4-BE49-F238E27FC236}">
                <a16:creationId xmlns:a16="http://schemas.microsoft.com/office/drawing/2014/main" id="{95BB94AA-0B35-974A-9F4E-E47DAE87FE7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Pennant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9FF93652-F100-924E-8600-CEAF9CC03DAA}"/>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2821257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ransition w/ Image | Hexagon Fram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21A7238-82E0-0F48-B897-C0A8B14A336C}"/>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Hexagon Frame</a:t>
            </a:r>
          </a:p>
        </p:txBody>
      </p:sp>
      <p:sp>
        <p:nvSpPr>
          <p:cNvPr id="11" name="Text Placeholder 46">
            <a:extLst>
              <a:ext uri="{FF2B5EF4-FFF2-40B4-BE49-F238E27FC236}">
                <a16:creationId xmlns:a16="http://schemas.microsoft.com/office/drawing/2014/main" id="{333ADA15-2BB6-464A-BEDA-453AFBF45A20}"/>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D9097539-DDCB-674E-8EC7-EC47FC47B913}"/>
              </a:ext>
            </a:extLst>
          </p:cNvPr>
          <p:cNvSpPr>
            <a:spLocks noGrp="1"/>
          </p:cNvSpPr>
          <p:nvPr>
            <p:ph type="pic" sz="quarter" idx="21" hasCustomPrompt="1"/>
          </p:nvPr>
        </p:nvSpPr>
        <p:spPr>
          <a:xfrm>
            <a:off x="196849" y="171450"/>
            <a:ext cx="4222751" cy="4794910"/>
          </a:xfrm>
          <a:custGeom>
            <a:avLst/>
            <a:gdLst>
              <a:gd name="connsiteX0" fmla="*/ 1449285 w 4222751"/>
              <a:gd name="connsiteY0" fmla="*/ 0 h 4794910"/>
              <a:gd name="connsiteX1" fmla="*/ 2438400 w 4222751"/>
              <a:gd name="connsiteY1" fmla="*/ 0 h 4794910"/>
              <a:gd name="connsiteX2" fmla="*/ 2438400 w 4222751"/>
              <a:gd name="connsiteY2" fmla="*/ 1653 h 4794910"/>
              <a:gd name="connsiteX3" fmla="*/ 2773466 w 4222751"/>
              <a:gd name="connsiteY3" fmla="*/ 1653 h 4794910"/>
              <a:gd name="connsiteX4" fmla="*/ 2907983 w 4222751"/>
              <a:gd name="connsiteY4" fmla="*/ 79191 h 4794910"/>
              <a:gd name="connsiteX5" fmla="*/ 4202045 w 4222751"/>
              <a:gd name="connsiteY5" fmla="*/ 2320743 h 4794910"/>
              <a:gd name="connsiteX6" fmla="*/ 4202045 w 4222751"/>
              <a:gd name="connsiteY6" fmla="*/ 2475819 h 4794910"/>
              <a:gd name="connsiteX7" fmla="*/ 2907395 w 4222751"/>
              <a:gd name="connsiteY7" fmla="*/ 4717372 h 4794910"/>
              <a:gd name="connsiteX8" fmla="*/ 2773466 w 4222751"/>
              <a:gd name="connsiteY8" fmla="*/ 4794910 h 4794910"/>
              <a:gd name="connsiteX9" fmla="*/ 1784351 w 4222751"/>
              <a:gd name="connsiteY9" fmla="*/ 4794910 h 4794910"/>
              <a:gd name="connsiteX10" fmla="*/ 1784351 w 4222751"/>
              <a:gd name="connsiteY10" fmla="*/ 4793257 h 4794910"/>
              <a:gd name="connsiteX11" fmla="*/ 1449285 w 4222751"/>
              <a:gd name="connsiteY11" fmla="*/ 4793257 h 4794910"/>
              <a:gd name="connsiteX12" fmla="*/ 1314768 w 4222751"/>
              <a:gd name="connsiteY12" fmla="*/ 4715719 h 4794910"/>
              <a:gd name="connsiteX13" fmla="*/ 20706 w 4222751"/>
              <a:gd name="connsiteY13" fmla="*/ 2474167 h 4794910"/>
              <a:gd name="connsiteX14" fmla="*/ 20706 w 4222751"/>
              <a:gd name="connsiteY14" fmla="*/ 2319091 h 4794910"/>
              <a:gd name="connsiteX15" fmla="*/ 1315356 w 4222751"/>
              <a:gd name="connsiteY15" fmla="*/ 77538 h 4794910"/>
              <a:gd name="connsiteX16" fmla="*/ 1449285 w 4222751"/>
              <a:gd name="connsiteY16" fmla="*/ 0 h 479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751" h="4794910">
                <a:moveTo>
                  <a:pt x="1449285" y="0"/>
                </a:moveTo>
                <a:lnTo>
                  <a:pt x="2438400" y="0"/>
                </a:lnTo>
                <a:lnTo>
                  <a:pt x="2438400" y="1653"/>
                </a:lnTo>
                <a:lnTo>
                  <a:pt x="2773466" y="1653"/>
                </a:lnTo>
                <a:cubicBezTo>
                  <a:pt x="2828683" y="1653"/>
                  <a:pt x="2879787" y="31023"/>
                  <a:pt x="2907983" y="79191"/>
                </a:cubicBezTo>
                <a:lnTo>
                  <a:pt x="4202045" y="2320743"/>
                </a:lnTo>
                <a:cubicBezTo>
                  <a:pt x="4229653" y="2368911"/>
                  <a:pt x="4229653" y="2427652"/>
                  <a:pt x="4202045" y="2475819"/>
                </a:cubicBezTo>
                <a:lnTo>
                  <a:pt x="2907395" y="4717372"/>
                </a:lnTo>
                <a:cubicBezTo>
                  <a:pt x="2879787" y="4764952"/>
                  <a:pt x="2828683" y="4794910"/>
                  <a:pt x="2773466" y="4794910"/>
                </a:cubicBezTo>
                <a:lnTo>
                  <a:pt x="1784351" y="4794910"/>
                </a:lnTo>
                <a:lnTo>
                  <a:pt x="1784351" y="4793257"/>
                </a:lnTo>
                <a:lnTo>
                  <a:pt x="1449285" y="4793257"/>
                </a:lnTo>
                <a:cubicBezTo>
                  <a:pt x="1394068" y="4793257"/>
                  <a:pt x="1342964" y="4763887"/>
                  <a:pt x="1314768" y="4715719"/>
                </a:cubicBezTo>
                <a:lnTo>
                  <a:pt x="20706" y="2474167"/>
                </a:lnTo>
                <a:cubicBezTo>
                  <a:pt x="-6902" y="2425999"/>
                  <a:pt x="-6902" y="2367258"/>
                  <a:pt x="20706" y="2319091"/>
                </a:cubicBezTo>
                <a:lnTo>
                  <a:pt x="1315356" y="77538"/>
                </a:lnTo>
                <a:cubicBezTo>
                  <a:pt x="1342964" y="29958"/>
                  <a:pt x="1394068" y="0"/>
                  <a:pt x="144928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3" name="Graphic 12">
            <a:extLst>
              <a:ext uri="{FF2B5EF4-FFF2-40B4-BE49-F238E27FC236}">
                <a16:creationId xmlns:a16="http://schemas.microsoft.com/office/drawing/2014/main" id="{788F816F-1ACC-FB4F-8C6D-126C6FB1813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4" name="TextBox 13">
            <a:extLst>
              <a:ext uri="{FF2B5EF4-FFF2-40B4-BE49-F238E27FC236}">
                <a16:creationId xmlns:a16="http://schemas.microsoft.com/office/drawing/2014/main" id="{752088F4-DABB-214F-9A78-2095394F091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Title 5">
            <a:extLst>
              <a:ext uri="{FF2B5EF4-FFF2-40B4-BE49-F238E27FC236}">
                <a16:creationId xmlns:a16="http://schemas.microsoft.com/office/drawing/2014/main" id="{27F66F83-E36E-0045-94C3-5ADC9C692A1C}"/>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1216637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ransition w/ Image | White | Hexagon Frame">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21A7238-82E0-0F48-B897-C0A8B14A336C}"/>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White | Hexagon Frame</a:t>
            </a:r>
          </a:p>
        </p:txBody>
      </p:sp>
      <p:sp>
        <p:nvSpPr>
          <p:cNvPr id="11" name="Text Placeholder 46">
            <a:extLst>
              <a:ext uri="{FF2B5EF4-FFF2-40B4-BE49-F238E27FC236}">
                <a16:creationId xmlns:a16="http://schemas.microsoft.com/office/drawing/2014/main" id="{333ADA15-2BB6-464A-BEDA-453AFBF45A20}"/>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D9097539-DDCB-674E-8EC7-EC47FC47B913}"/>
              </a:ext>
            </a:extLst>
          </p:cNvPr>
          <p:cNvSpPr>
            <a:spLocks noGrp="1"/>
          </p:cNvSpPr>
          <p:nvPr>
            <p:ph type="pic" sz="quarter" idx="21" hasCustomPrompt="1"/>
          </p:nvPr>
        </p:nvSpPr>
        <p:spPr>
          <a:xfrm>
            <a:off x="196849" y="171450"/>
            <a:ext cx="4222751" cy="4794910"/>
          </a:xfrm>
          <a:custGeom>
            <a:avLst/>
            <a:gdLst>
              <a:gd name="connsiteX0" fmla="*/ 1449285 w 4222751"/>
              <a:gd name="connsiteY0" fmla="*/ 0 h 4794910"/>
              <a:gd name="connsiteX1" fmla="*/ 2438400 w 4222751"/>
              <a:gd name="connsiteY1" fmla="*/ 0 h 4794910"/>
              <a:gd name="connsiteX2" fmla="*/ 2438400 w 4222751"/>
              <a:gd name="connsiteY2" fmla="*/ 1653 h 4794910"/>
              <a:gd name="connsiteX3" fmla="*/ 2773466 w 4222751"/>
              <a:gd name="connsiteY3" fmla="*/ 1653 h 4794910"/>
              <a:gd name="connsiteX4" fmla="*/ 2907983 w 4222751"/>
              <a:gd name="connsiteY4" fmla="*/ 79191 h 4794910"/>
              <a:gd name="connsiteX5" fmla="*/ 4202045 w 4222751"/>
              <a:gd name="connsiteY5" fmla="*/ 2320743 h 4794910"/>
              <a:gd name="connsiteX6" fmla="*/ 4202045 w 4222751"/>
              <a:gd name="connsiteY6" fmla="*/ 2475819 h 4794910"/>
              <a:gd name="connsiteX7" fmla="*/ 2907395 w 4222751"/>
              <a:gd name="connsiteY7" fmla="*/ 4717372 h 4794910"/>
              <a:gd name="connsiteX8" fmla="*/ 2773466 w 4222751"/>
              <a:gd name="connsiteY8" fmla="*/ 4794910 h 4794910"/>
              <a:gd name="connsiteX9" fmla="*/ 1784351 w 4222751"/>
              <a:gd name="connsiteY9" fmla="*/ 4794910 h 4794910"/>
              <a:gd name="connsiteX10" fmla="*/ 1784351 w 4222751"/>
              <a:gd name="connsiteY10" fmla="*/ 4793257 h 4794910"/>
              <a:gd name="connsiteX11" fmla="*/ 1449285 w 4222751"/>
              <a:gd name="connsiteY11" fmla="*/ 4793257 h 4794910"/>
              <a:gd name="connsiteX12" fmla="*/ 1314768 w 4222751"/>
              <a:gd name="connsiteY12" fmla="*/ 4715719 h 4794910"/>
              <a:gd name="connsiteX13" fmla="*/ 20706 w 4222751"/>
              <a:gd name="connsiteY13" fmla="*/ 2474167 h 4794910"/>
              <a:gd name="connsiteX14" fmla="*/ 20706 w 4222751"/>
              <a:gd name="connsiteY14" fmla="*/ 2319091 h 4794910"/>
              <a:gd name="connsiteX15" fmla="*/ 1315356 w 4222751"/>
              <a:gd name="connsiteY15" fmla="*/ 77538 h 4794910"/>
              <a:gd name="connsiteX16" fmla="*/ 1449285 w 4222751"/>
              <a:gd name="connsiteY16" fmla="*/ 0 h 479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751" h="4794910">
                <a:moveTo>
                  <a:pt x="1449285" y="0"/>
                </a:moveTo>
                <a:lnTo>
                  <a:pt x="2438400" y="0"/>
                </a:lnTo>
                <a:lnTo>
                  <a:pt x="2438400" y="1653"/>
                </a:lnTo>
                <a:lnTo>
                  <a:pt x="2773466" y="1653"/>
                </a:lnTo>
                <a:cubicBezTo>
                  <a:pt x="2828683" y="1653"/>
                  <a:pt x="2879787" y="31023"/>
                  <a:pt x="2907983" y="79191"/>
                </a:cubicBezTo>
                <a:lnTo>
                  <a:pt x="4202045" y="2320743"/>
                </a:lnTo>
                <a:cubicBezTo>
                  <a:pt x="4229653" y="2368911"/>
                  <a:pt x="4229653" y="2427652"/>
                  <a:pt x="4202045" y="2475819"/>
                </a:cubicBezTo>
                <a:lnTo>
                  <a:pt x="2907395" y="4717372"/>
                </a:lnTo>
                <a:cubicBezTo>
                  <a:pt x="2879787" y="4764952"/>
                  <a:pt x="2828683" y="4794910"/>
                  <a:pt x="2773466" y="4794910"/>
                </a:cubicBezTo>
                <a:lnTo>
                  <a:pt x="1784351" y="4794910"/>
                </a:lnTo>
                <a:lnTo>
                  <a:pt x="1784351" y="4793257"/>
                </a:lnTo>
                <a:lnTo>
                  <a:pt x="1449285" y="4793257"/>
                </a:lnTo>
                <a:cubicBezTo>
                  <a:pt x="1394068" y="4793257"/>
                  <a:pt x="1342964" y="4763887"/>
                  <a:pt x="1314768" y="4715719"/>
                </a:cubicBezTo>
                <a:lnTo>
                  <a:pt x="20706" y="2474167"/>
                </a:lnTo>
                <a:cubicBezTo>
                  <a:pt x="-6902" y="2425999"/>
                  <a:pt x="-6902" y="2367258"/>
                  <a:pt x="20706" y="2319091"/>
                </a:cubicBezTo>
                <a:lnTo>
                  <a:pt x="1315356" y="77538"/>
                </a:lnTo>
                <a:cubicBezTo>
                  <a:pt x="1342964" y="29958"/>
                  <a:pt x="1394068" y="0"/>
                  <a:pt x="144928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3" name="Graphic 12">
            <a:extLst>
              <a:ext uri="{FF2B5EF4-FFF2-40B4-BE49-F238E27FC236}">
                <a16:creationId xmlns:a16="http://schemas.microsoft.com/office/drawing/2014/main" id="{788F816F-1ACC-FB4F-8C6D-126C6FB1813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4" name="TextBox 13">
            <a:extLst>
              <a:ext uri="{FF2B5EF4-FFF2-40B4-BE49-F238E27FC236}">
                <a16:creationId xmlns:a16="http://schemas.microsoft.com/office/drawing/2014/main" id="{752088F4-DABB-214F-9A78-2095394F091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Title 5">
            <a:extLst>
              <a:ext uri="{FF2B5EF4-FFF2-40B4-BE49-F238E27FC236}">
                <a16:creationId xmlns:a16="http://schemas.microsoft.com/office/drawing/2014/main" id="{27F66F83-E36E-0045-94C3-5ADC9C692A1C}"/>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931892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ransition w/ Image | Notched Frame">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44BBF1-5CDF-E441-B485-1EC5D31B8836}"/>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Notched Frame</a:t>
            </a:r>
          </a:p>
        </p:txBody>
      </p:sp>
      <p:sp>
        <p:nvSpPr>
          <p:cNvPr id="14" name="Text Placeholder 46">
            <a:extLst>
              <a:ext uri="{FF2B5EF4-FFF2-40B4-BE49-F238E27FC236}">
                <a16:creationId xmlns:a16="http://schemas.microsoft.com/office/drawing/2014/main" id="{38D56E2A-484E-CC4E-91A0-35669DEB0601}"/>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A8287FF3-B150-3F42-B954-D0EC3B2CB5D2}"/>
              </a:ext>
            </a:extLst>
          </p:cNvPr>
          <p:cNvSpPr>
            <a:spLocks noGrp="1"/>
          </p:cNvSpPr>
          <p:nvPr>
            <p:ph type="pic" sz="quarter" idx="21" hasCustomPrompt="1"/>
          </p:nvPr>
        </p:nvSpPr>
        <p:spPr>
          <a:xfrm>
            <a:off x="196850" y="171449"/>
            <a:ext cx="4222750" cy="4813028"/>
          </a:xfrm>
          <a:custGeom>
            <a:avLst/>
            <a:gdLst>
              <a:gd name="connsiteX0" fmla="*/ 599613 w 4222750"/>
              <a:gd name="connsiteY0" fmla="*/ 0 h 4813028"/>
              <a:gd name="connsiteX1" fmla="*/ 2127250 w 4222750"/>
              <a:gd name="connsiteY1" fmla="*/ 0 h 4813028"/>
              <a:gd name="connsiteX2" fmla="*/ 2717305 w 4222750"/>
              <a:gd name="connsiteY2" fmla="*/ 0 h 4813028"/>
              <a:gd name="connsiteX3" fmla="*/ 3622676 w 4222750"/>
              <a:gd name="connsiteY3" fmla="*/ 0 h 4813028"/>
              <a:gd name="connsiteX4" fmla="*/ 3704970 w 4222750"/>
              <a:gd name="connsiteY4" fmla="*/ 74566 h 4813028"/>
              <a:gd name="connsiteX5" fmla="*/ 4158439 w 4222750"/>
              <a:gd name="connsiteY5" fmla="*/ 516241 h 4813028"/>
              <a:gd name="connsiteX6" fmla="*/ 4158285 w 4222750"/>
              <a:gd name="connsiteY6" fmla="*/ 516138 h 4813028"/>
              <a:gd name="connsiteX7" fmla="*/ 4222750 w 4222750"/>
              <a:gd name="connsiteY7" fmla="*/ 598279 h 4813028"/>
              <a:gd name="connsiteX8" fmla="*/ 4222750 w 4222750"/>
              <a:gd name="connsiteY8" fmla="*/ 4214646 h 4813028"/>
              <a:gd name="connsiteX9" fmla="*/ 4158594 w 4222750"/>
              <a:gd name="connsiteY9" fmla="*/ 4296787 h 4813028"/>
              <a:gd name="connsiteX10" fmla="*/ 3705125 w 4222750"/>
              <a:gd name="connsiteY10" fmla="*/ 4738462 h 4813028"/>
              <a:gd name="connsiteX11" fmla="*/ 3622985 w 4222750"/>
              <a:gd name="connsiteY11" fmla="*/ 4813028 h 4813028"/>
              <a:gd name="connsiteX12" fmla="*/ 2717305 w 4222750"/>
              <a:gd name="connsiteY12" fmla="*/ 4813028 h 4813028"/>
              <a:gd name="connsiteX13" fmla="*/ 2127250 w 4222750"/>
              <a:gd name="connsiteY13" fmla="*/ 4813028 h 4813028"/>
              <a:gd name="connsiteX14" fmla="*/ 599459 w 4222750"/>
              <a:gd name="connsiteY14" fmla="*/ 4813028 h 4813028"/>
              <a:gd name="connsiteX15" fmla="*/ 517628 w 4222750"/>
              <a:gd name="connsiteY15" fmla="*/ 4738462 h 4813028"/>
              <a:gd name="connsiteX16" fmla="*/ 64159 w 4222750"/>
              <a:gd name="connsiteY16" fmla="*/ 4296787 h 4813028"/>
              <a:gd name="connsiteX17" fmla="*/ 3 w 4222750"/>
              <a:gd name="connsiteY17" fmla="*/ 4214646 h 4813028"/>
              <a:gd name="connsiteX18" fmla="*/ 3 w 4222750"/>
              <a:gd name="connsiteY18" fmla="*/ 598279 h 4813028"/>
              <a:gd name="connsiteX19" fmla="*/ 64313 w 4222750"/>
              <a:gd name="connsiteY19" fmla="*/ 516241 h 4813028"/>
              <a:gd name="connsiteX20" fmla="*/ 517782 w 4222750"/>
              <a:gd name="connsiteY20" fmla="*/ 74566 h 4813028"/>
              <a:gd name="connsiteX21" fmla="*/ 599613 w 4222750"/>
              <a:gd name="connsiteY21" fmla="*/ 0 h 48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750" h="4813028">
                <a:moveTo>
                  <a:pt x="599613" y="0"/>
                </a:moveTo>
                <a:lnTo>
                  <a:pt x="2127250" y="0"/>
                </a:lnTo>
                <a:lnTo>
                  <a:pt x="2717305" y="0"/>
                </a:lnTo>
                <a:lnTo>
                  <a:pt x="3622676" y="0"/>
                </a:lnTo>
                <a:cubicBezTo>
                  <a:pt x="3665034" y="429"/>
                  <a:pt x="3700379" y="32457"/>
                  <a:pt x="3704970" y="74566"/>
                </a:cubicBezTo>
                <a:cubicBezTo>
                  <a:pt x="3744597" y="382930"/>
                  <a:pt x="4028943" y="485322"/>
                  <a:pt x="4158439" y="516241"/>
                </a:cubicBezTo>
                <a:lnTo>
                  <a:pt x="4158285" y="516138"/>
                </a:lnTo>
                <a:cubicBezTo>
                  <a:pt x="4196139" y="525383"/>
                  <a:pt x="4222770" y="559311"/>
                  <a:pt x="4222750" y="598279"/>
                </a:cubicBezTo>
                <a:lnTo>
                  <a:pt x="4222750" y="4214646"/>
                </a:lnTo>
                <a:cubicBezTo>
                  <a:pt x="4222914" y="4253563"/>
                  <a:pt x="4196392" y="4287522"/>
                  <a:pt x="4158594" y="4296787"/>
                </a:cubicBezTo>
                <a:cubicBezTo>
                  <a:pt x="4029252" y="4327758"/>
                  <a:pt x="3744907" y="4430099"/>
                  <a:pt x="3705125" y="4738462"/>
                </a:cubicBezTo>
                <a:cubicBezTo>
                  <a:pt x="3699405" y="4780461"/>
                  <a:pt x="3665292" y="4813028"/>
                  <a:pt x="3622985" y="4813028"/>
                </a:cubicBezTo>
                <a:lnTo>
                  <a:pt x="2717305" y="4813028"/>
                </a:lnTo>
                <a:lnTo>
                  <a:pt x="2127250" y="4813028"/>
                </a:lnTo>
                <a:lnTo>
                  <a:pt x="599459" y="4813028"/>
                </a:lnTo>
                <a:cubicBezTo>
                  <a:pt x="557270" y="4812389"/>
                  <a:pt x="522173" y="4780409"/>
                  <a:pt x="517628" y="4738462"/>
                </a:cubicBezTo>
                <a:cubicBezTo>
                  <a:pt x="478001" y="4430099"/>
                  <a:pt x="193655" y="4327706"/>
                  <a:pt x="64159" y="4296787"/>
                </a:cubicBezTo>
                <a:cubicBezTo>
                  <a:pt x="26297" y="4287625"/>
                  <a:pt x="-276" y="4253604"/>
                  <a:pt x="3" y="4214646"/>
                </a:cubicBezTo>
                <a:lnTo>
                  <a:pt x="3" y="598279"/>
                </a:lnTo>
                <a:cubicBezTo>
                  <a:pt x="-98" y="559357"/>
                  <a:pt x="26492" y="525434"/>
                  <a:pt x="64313" y="516241"/>
                </a:cubicBezTo>
                <a:cubicBezTo>
                  <a:pt x="193655" y="485271"/>
                  <a:pt x="478001" y="382930"/>
                  <a:pt x="517782" y="74566"/>
                </a:cubicBezTo>
                <a:cubicBezTo>
                  <a:pt x="522328" y="32619"/>
                  <a:pt x="557425" y="639"/>
                  <a:pt x="59961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pic>
        <p:nvPicPr>
          <p:cNvPr id="11" name="Graphic 10">
            <a:extLst>
              <a:ext uri="{FF2B5EF4-FFF2-40B4-BE49-F238E27FC236}">
                <a16:creationId xmlns:a16="http://schemas.microsoft.com/office/drawing/2014/main" id="{31B05004-2F5A-3D48-B32F-5B7F923A12A8}"/>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5" name="TextBox 14">
            <a:extLst>
              <a:ext uri="{FF2B5EF4-FFF2-40B4-BE49-F238E27FC236}">
                <a16:creationId xmlns:a16="http://schemas.microsoft.com/office/drawing/2014/main" id="{FB3E2D97-D38A-694D-9F52-3E0E4BB51A5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Notched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A3248E58-E7E6-AF43-A1CB-1A85D648ED70}"/>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1087486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over - Light Photo - Full Ble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8D400E3-F6F2-A34E-B550-7BA146321C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4769" b="13495"/>
          <a:stretch/>
        </p:blipFill>
        <p:spPr>
          <a:xfrm>
            <a:off x="190500" y="1945758"/>
            <a:ext cx="4218590" cy="3026292"/>
          </a:xfrm>
          <a:prstGeom prst="rect">
            <a:avLst/>
          </a:prstGeom>
        </p:spPr>
      </p:pic>
      <p:sp>
        <p:nvSpPr>
          <p:cNvPr id="14" name="Rectangle 13">
            <a:extLst>
              <a:ext uri="{FF2B5EF4-FFF2-40B4-BE49-F238E27FC236}">
                <a16:creationId xmlns:a16="http://schemas.microsoft.com/office/drawing/2014/main" id="{B0528901-C157-AF46-A693-27C8080A27E6}"/>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Rectangle 14">
            <a:extLst>
              <a:ext uri="{FF2B5EF4-FFF2-40B4-BE49-F238E27FC236}">
                <a16:creationId xmlns:a16="http://schemas.microsoft.com/office/drawing/2014/main" id="{61A8046B-DFC8-2145-94FA-4A86A74443C3}"/>
              </a:ext>
            </a:extLst>
          </p:cNvPr>
          <p:cNvSpPr/>
          <p:nvPr userDrawn="1"/>
        </p:nvSpPr>
        <p:spPr>
          <a:xfrm>
            <a:off x="0" y="0"/>
            <a:ext cx="4572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38" name="Footer Placeholder 37">
            <a:extLst>
              <a:ext uri="{FF2B5EF4-FFF2-40B4-BE49-F238E27FC236}">
                <a16:creationId xmlns:a16="http://schemas.microsoft.com/office/drawing/2014/main" id="{113593E4-629E-9A43-93AB-AC8CB1C1DBFD}"/>
              </a:ext>
            </a:extLst>
          </p:cNvPr>
          <p:cNvSpPr>
            <a:spLocks noGrp="1"/>
          </p:cNvSpPr>
          <p:nvPr>
            <p:ph type="ftr" sz="quarter" idx="11"/>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 name="Rounded Rectangle 3">
            <a:extLst>
              <a:ext uri="{FF2B5EF4-FFF2-40B4-BE49-F238E27FC236}">
                <a16:creationId xmlns:a16="http://schemas.microsoft.com/office/drawing/2014/main" id="{DD9FDBE9-E973-F943-BD3F-ECEEBC521C6A}"/>
              </a:ext>
            </a:extLst>
          </p:cNvPr>
          <p:cNvSpPr/>
          <p:nvPr userDrawn="1"/>
        </p:nvSpPr>
        <p:spPr>
          <a:xfrm>
            <a:off x="190500" y="171450"/>
            <a:ext cx="4229100" cy="1467779"/>
          </a:xfrm>
          <a:prstGeom prst="roundRect">
            <a:avLst>
              <a:gd name="adj" fmla="val 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0" name="Title 11">
            <a:extLst>
              <a:ext uri="{FF2B5EF4-FFF2-40B4-BE49-F238E27FC236}">
                <a16:creationId xmlns:a16="http://schemas.microsoft.com/office/drawing/2014/main" id="{D6F6795D-858E-D241-920D-F697B9E1CD87}"/>
              </a:ext>
            </a:extLst>
          </p:cNvPr>
          <p:cNvSpPr>
            <a:spLocks noGrp="1"/>
          </p:cNvSpPr>
          <p:nvPr>
            <p:ph type="title" hasCustomPrompt="1"/>
          </p:nvPr>
        </p:nvSpPr>
        <p:spPr>
          <a:xfrm>
            <a:off x="180326" y="2254597"/>
            <a:ext cx="4229100" cy="1138793"/>
          </a:xfrm>
        </p:spPr>
        <p:txBody>
          <a:bodyPr anchor="b"/>
          <a:lstStyle>
            <a:lvl1pPr algn="ctr">
              <a:lnSpc>
                <a:spcPct val="100000"/>
              </a:lnSpc>
              <a:defRPr sz="2400" b="0" i="0">
                <a:solidFill>
                  <a:schemeClr val="tx1"/>
                </a:solidFill>
                <a:latin typeface="Palatino Linotype" panose="02040502050505030304" pitchFamily="18" charset="0"/>
              </a:defRPr>
            </a:lvl1pPr>
          </a:lstStyle>
          <a:p>
            <a:r>
              <a:rPr lang="en-US" dirty="0"/>
              <a:t>Type Here to Enter a</a:t>
            </a:r>
            <a:br>
              <a:rPr lang="en-US" dirty="0"/>
            </a:br>
            <a:r>
              <a:rPr lang="en-US" dirty="0"/>
              <a:t>Multi-line Presentation Title</a:t>
            </a:r>
          </a:p>
        </p:txBody>
      </p:sp>
      <p:sp>
        <p:nvSpPr>
          <p:cNvPr id="21" name="Text Placeholder 46">
            <a:extLst>
              <a:ext uri="{FF2B5EF4-FFF2-40B4-BE49-F238E27FC236}">
                <a16:creationId xmlns:a16="http://schemas.microsoft.com/office/drawing/2014/main" id="{DB5573B8-5548-6E43-A2D2-1EB3567E4164}"/>
              </a:ext>
            </a:extLst>
          </p:cNvPr>
          <p:cNvSpPr>
            <a:spLocks noGrp="1"/>
          </p:cNvSpPr>
          <p:nvPr>
            <p:ph type="body" sz="quarter" idx="15" hasCustomPrompt="1"/>
          </p:nvPr>
        </p:nvSpPr>
        <p:spPr>
          <a:xfrm>
            <a:off x="171646" y="3434367"/>
            <a:ext cx="4229100" cy="806147"/>
          </a:xfrm>
        </p:spPr>
        <p:txBody>
          <a:bodyPr lIns="182880" rIns="182880" anchor="ctr">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baseline="0">
                <a:solidFill>
                  <a:schemeClr val="tx1"/>
                </a:solidFill>
                <a:latin typeface="Palatino Linotype" panose="02040502050505030304" pitchFamily="18" charset="0"/>
              </a:defRPr>
            </a:lvl1pPr>
          </a:lstStyle>
          <a:p>
            <a:pPr lvl="0"/>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Picture Placeholder 8">
            <a:extLst>
              <a:ext uri="{FF2B5EF4-FFF2-40B4-BE49-F238E27FC236}">
                <a16:creationId xmlns:a16="http://schemas.microsoft.com/office/drawing/2014/main" id="{6BF231C8-F70F-9D4D-9D5E-9484E203943C}"/>
              </a:ext>
            </a:extLst>
          </p:cNvPr>
          <p:cNvSpPr>
            <a:spLocks noGrp="1"/>
          </p:cNvSpPr>
          <p:nvPr>
            <p:ph type="pic" sz="quarter" idx="21" hasCustomPrompt="1"/>
          </p:nvPr>
        </p:nvSpPr>
        <p:spPr>
          <a:xfrm>
            <a:off x="4670424" y="171450"/>
            <a:ext cx="4222751" cy="4794910"/>
          </a:xfrm>
          <a:custGeom>
            <a:avLst/>
            <a:gdLst>
              <a:gd name="connsiteX0" fmla="*/ 1449285 w 4222751"/>
              <a:gd name="connsiteY0" fmla="*/ 0 h 4794910"/>
              <a:gd name="connsiteX1" fmla="*/ 2438400 w 4222751"/>
              <a:gd name="connsiteY1" fmla="*/ 0 h 4794910"/>
              <a:gd name="connsiteX2" fmla="*/ 2438400 w 4222751"/>
              <a:gd name="connsiteY2" fmla="*/ 1653 h 4794910"/>
              <a:gd name="connsiteX3" fmla="*/ 2773466 w 4222751"/>
              <a:gd name="connsiteY3" fmla="*/ 1653 h 4794910"/>
              <a:gd name="connsiteX4" fmla="*/ 2907983 w 4222751"/>
              <a:gd name="connsiteY4" fmla="*/ 79191 h 4794910"/>
              <a:gd name="connsiteX5" fmla="*/ 4202045 w 4222751"/>
              <a:gd name="connsiteY5" fmla="*/ 2320743 h 4794910"/>
              <a:gd name="connsiteX6" fmla="*/ 4202045 w 4222751"/>
              <a:gd name="connsiteY6" fmla="*/ 2475819 h 4794910"/>
              <a:gd name="connsiteX7" fmla="*/ 2907395 w 4222751"/>
              <a:gd name="connsiteY7" fmla="*/ 4717372 h 4794910"/>
              <a:gd name="connsiteX8" fmla="*/ 2773466 w 4222751"/>
              <a:gd name="connsiteY8" fmla="*/ 4794910 h 4794910"/>
              <a:gd name="connsiteX9" fmla="*/ 1784351 w 4222751"/>
              <a:gd name="connsiteY9" fmla="*/ 4794910 h 4794910"/>
              <a:gd name="connsiteX10" fmla="*/ 1784351 w 4222751"/>
              <a:gd name="connsiteY10" fmla="*/ 4793257 h 4794910"/>
              <a:gd name="connsiteX11" fmla="*/ 1449285 w 4222751"/>
              <a:gd name="connsiteY11" fmla="*/ 4793257 h 4794910"/>
              <a:gd name="connsiteX12" fmla="*/ 1314768 w 4222751"/>
              <a:gd name="connsiteY12" fmla="*/ 4715719 h 4794910"/>
              <a:gd name="connsiteX13" fmla="*/ 20706 w 4222751"/>
              <a:gd name="connsiteY13" fmla="*/ 2474167 h 4794910"/>
              <a:gd name="connsiteX14" fmla="*/ 20706 w 4222751"/>
              <a:gd name="connsiteY14" fmla="*/ 2319091 h 4794910"/>
              <a:gd name="connsiteX15" fmla="*/ 1315356 w 4222751"/>
              <a:gd name="connsiteY15" fmla="*/ 77538 h 4794910"/>
              <a:gd name="connsiteX16" fmla="*/ 1449285 w 4222751"/>
              <a:gd name="connsiteY16" fmla="*/ 0 h 479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751" h="4794910">
                <a:moveTo>
                  <a:pt x="1449285" y="0"/>
                </a:moveTo>
                <a:lnTo>
                  <a:pt x="2438400" y="0"/>
                </a:lnTo>
                <a:lnTo>
                  <a:pt x="2438400" y="1653"/>
                </a:lnTo>
                <a:lnTo>
                  <a:pt x="2773466" y="1653"/>
                </a:lnTo>
                <a:cubicBezTo>
                  <a:pt x="2828683" y="1653"/>
                  <a:pt x="2879787" y="31023"/>
                  <a:pt x="2907983" y="79191"/>
                </a:cubicBezTo>
                <a:lnTo>
                  <a:pt x="4202045" y="2320743"/>
                </a:lnTo>
                <a:cubicBezTo>
                  <a:pt x="4229653" y="2368911"/>
                  <a:pt x="4229653" y="2427652"/>
                  <a:pt x="4202045" y="2475819"/>
                </a:cubicBezTo>
                <a:lnTo>
                  <a:pt x="2907395" y="4717372"/>
                </a:lnTo>
                <a:cubicBezTo>
                  <a:pt x="2879787" y="4764952"/>
                  <a:pt x="2828683" y="4794910"/>
                  <a:pt x="2773466" y="4794910"/>
                </a:cubicBezTo>
                <a:lnTo>
                  <a:pt x="1784351" y="4794910"/>
                </a:lnTo>
                <a:lnTo>
                  <a:pt x="1784351" y="4793257"/>
                </a:lnTo>
                <a:lnTo>
                  <a:pt x="1449285" y="4793257"/>
                </a:lnTo>
                <a:cubicBezTo>
                  <a:pt x="1394068" y="4793257"/>
                  <a:pt x="1342964" y="4763887"/>
                  <a:pt x="1314768" y="4715719"/>
                </a:cubicBezTo>
                <a:lnTo>
                  <a:pt x="20706" y="2474167"/>
                </a:lnTo>
                <a:cubicBezTo>
                  <a:pt x="-6902" y="2425999"/>
                  <a:pt x="-6902" y="2367258"/>
                  <a:pt x="20706" y="2319091"/>
                </a:cubicBezTo>
                <a:lnTo>
                  <a:pt x="1315356" y="77538"/>
                </a:lnTo>
                <a:cubicBezTo>
                  <a:pt x="1342964" y="29958"/>
                  <a:pt x="1394068" y="0"/>
                  <a:pt x="144928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6" name="TextBox 15">
            <a:extLst>
              <a:ext uri="{FF2B5EF4-FFF2-40B4-BE49-F238E27FC236}">
                <a16:creationId xmlns:a16="http://schemas.microsoft.com/office/drawing/2014/main" id="{396EBA53-D3A4-EF4D-BAE3-428AA2949FBE}"/>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Front Cover Slide - Hexagon Frame</a:t>
            </a:r>
          </a:p>
        </p:txBody>
      </p:sp>
      <p:sp>
        <p:nvSpPr>
          <p:cNvPr id="17" name="TextBox 16">
            <a:extLst>
              <a:ext uri="{FF2B5EF4-FFF2-40B4-BE49-F238E27FC236}">
                <a16:creationId xmlns:a16="http://schemas.microsoft.com/office/drawing/2014/main" id="{C9283E24-F222-C04D-8B72-7D8E9C432BC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1000" b="0" i="0" dirty="0">
                <a:solidFill>
                  <a:srgbClr val="FF0000"/>
                </a:solidFill>
                <a:latin typeface="Palatino Linotype" panose="02040502050505030304" pitchFamily="18" charset="0"/>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chemeClr val="tx1"/>
                </a:solidFill>
                <a:effectLst/>
                <a:uLnTx/>
                <a:uFillTx/>
                <a:latin typeface="Palatino Linotype" panose="02040502050505030304" pitchFamily="18" charset="0"/>
                <a:ea typeface="+mn-ea"/>
                <a:cs typeface="+mn-cs"/>
              </a:rPr>
              <a:t>BLACK AND GREEN</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endParaRPr kumimoji="0" lang="en-US" sz="800" b="0" i="0" u="none" strike="noStrike" kern="1200" cap="none" spc="0" normalizeH="0" baseline="0" noProof="0" dirty="0">
              <a:ln>
                <a:noFill/>
              </a:ln>
              <a:solidFill>
                <a:srgbClr val="808080"/>
              </a:solidFill>
              <a:effectLst/>
              <a:uLnTx/>
              <a:uFillTx/>
              <a:latin typeface="Palatino Linotype" panose="02040502050505030304" pitchFamily="18" charset="0"/>
              <a:ea typeface="+mn-ea"/>
              <a:cs typeface="+mn-cs"/>
            </a:endParaRP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5493014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13" grpId="0" animBg="1"/>
    </p:bldLst>
  </p:timing>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ransition w/ Image | White | Notched Frame">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44BBF1-5CDF-E441-B485-1EC5D31B8836}"/>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White | Notched Frame</a:t>
            </a:r>
          </a:p>
        </p:txBody>
      </p:sp>
      <p:sp>
        <p:nvSpPr>
          <p:cNvPr id="14" name="Text Placeholder 46">
            <a:extLst>
              <a:ext uri="{FF2B5EF4-FFF2-40B4-BE49-F238E27FC236}">
                <a16:creationId xmlns:a16="http://schemas.microsoft.com/office/drawing/2014/main" id="{38D56E2A-484E-CC4E-91A0-35669DEB0601}"/>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A8287FF3-B150-3F42-B954-D0EC3B2CB5D2}"/>
              </a:ext>
            </a:extLst>
          </p:cNvPr>
          <p:cNvSpPr>
            <a:spLocks noGrp="1"/>
          </p:cNvSpPr>
          <p:nvPr>
            <p:ph type="pic" sz="quarter" idx="21" hasCustomPrompt="1"/>
          </p:nvPr>
        </p:nvSpPr>
        <p:spPr>
          <a:xfrm>
            <a:off x="196850" y="171449"/>
            <a:ext cx="4222750" cy="4813028"/>
          </a:xfrm>
          <a:custGeom>
            <a:avLst/>
            <a:gdLst>
              <a:gd name="connsiteX0" fmla="*/ 599613 w 4222750"/>
              <a:gd name="connsiteY0" fmla="*/ 0 h 4813028"/>
              <a:gd name="connsiteX1" fmla="*/ 2127250 w 4222750"/>
              <a:gd name="connsiteY1" fmla="*/ 0 h 4813028"/>
              <a:gd name="connsiteX2" fmla="*/ 2717305 w 4222750"/>
              <a:gd name="connsiteY2" fmla="*/ 0 h 4813028"/>
              <a:gd name="connsiteX3" fmla="*/ 3622676 w 4222750"/>
              <a:gd name="connsiteY3" fmla="*/ 0 h 4813028"/>
              <a:gd name="connsiteX4" fmla="*/ 3704970 w 4222750"/>
              <a:gd name="connsiteY4" fmla="*/ 74566 h 4813028"/>
              <a:gd name="connsiteX5" fmla="*/ 4158439 w 4222750"/>
              <a:gd name="connsiteY5" fmla="*/ 516241 h 4813028"/>
              <a:gd name="connsiteX6" fmla="*/ 4158285 w 4222750"/>
              <a:gd name="connsiteY6" fmla="*/ 516138 h 4813028"/>
              <a:gd name="connsiteX7" fmla="*/ 4222750 w 4222750"/>
              <a:gd name="connsiteY7" fmla="*/ 598279 h 4813028"/>
              <a:gd name="connsiteX8" fmla="*/ 4222750 w 4222750"/>
              <a:gd name="connsiteY8" fmla="*/ 4214646 h 4813028"/>
              <a:gd name="connsiteX9" fmla="*/ 4158594 w 4222750"/>
              <a:gd name="connsiteY9" fmla="*/ 4296787 h 4813028"/>
              <a:gd name="connsiteX10" fmla="*/ 3705125 w 4222750"/>
              <a:gd name="connsiteY10" fmla="*/ 4738462 h 4813028"/>
              <a:gd name="connsiteX11" fmla="*/ 3622985 w 4222750"/>
              <a:gd name="connsiteY11" fmla="*/ 4813028 h 4813028"/>
              <a:gd name="connsiteX12" fmla="*/ 2717305 w 4222750"/>
              <a:gd name="connsiteY12" fmla="*/ 4813028 h 4813028"/>
              <a:gd name="connsiteX13" fmla="*/ 2127250 w 4222750"/>
              <a:gd name="connsiteY13" fmla="*/ 4813028 h 4813028"/>
              <a:gd name="connsiteX14" fmla="*/ 599459 w 4222750"/>
              <a:gd name="connsiteY14" fmla="*/ 4813028 h 4813028"/>
              <a:gd name="connsiteX15" fmla="*/ 517628 w 4222750"/>
              <a:gd name="connsiteY15" fmla="*/ 4738462 h 4813028"/>
              <a:gd name="connsiteX16" fmla="*/ 64159 w 4222750"/>
              <a:gd name="connsiteY16" fmla="*/ 4296787 h 4813028"/>
              <a:gd name="connsiteX17" fmla="*/ 3 w 4222750"/>
              <a:gd name="connsiteY17" fmla="*/ 4214646 h 4813028"/>
              <a:gd name="connsiteX18" fmla="*/ 3 w 4222750"/>
              <a:gd name="connsiteY18" fmla="*/ 598279 h 4813028"/>
              <a:gd name="connsiteX19" fmla="*/ 64313 w 4222750"/>
              <a:gd name="connsiteY19" fmla="*/ 516241 h 4813028"/>
              <a:gd name="connsiteX20" fmla="*/ 517782 w 4222750"/>
              <a:gd name="connsiteY20" fmla="*/ 74566 h 4813028"/>
              <a:gd name="connsiteX21" fmla="*/ 599613 w 4222750"/>
              <a:gd name="connsiteY21" fmla="*/ 0 h 48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750" h="4813028">
                <a:moveTo>
                  <a:pt x="599613" y="0"/>
                </a:moveTo>
                <a:lnTo>
                  <a:pt x="2127250" y="0"/>
                </a:lnTo>
                <a:lnTo>
                  <a:pt x="2717305" y="0"/>
                </a:lnTo>
                <a:lnTo>
                  <a:pt x="3622676" y="0"/>
                </a:lnTo>
                <a:cubicBezTo>
                  <a:pt x="3665034" y="429"/>
                  <a:pt x="3700379" y="32457"/>
                  <a:pt x="3704970" y="74566"/>
                </a:cubicBezTo>
                <a:cubicBezTo>
                  <a:pt x="3744597" y="382930"/>
                  <a:pt x="4028943" y="485322"/>
                  <a:pt x="4158439" y="516241"/>
                </a:cubicBezTo>
                <a:lnTo>
                  <a:pt x="4158285" y="516138"/>
                </a:lnTo>
                <a:cubicBezTo>
                  <a:pt x="4196139" y="525383"/>
                  <a:pt x="4222770" y="559311"/>
                  <a:pt x="4222750" y="598279"/>
                </a:cubicBezTo>
                <a:lnTo>
                  <a:pt x="4222750" y="4214646"/>
                </a:lnTo>
                <a:cubicBezTo>
                  <a:pt x="4222914" y="4253563"/>
                  <a:pt x="4196392" y="4287522"/>
                  <a:pt x="4158594" y="4296787"/>
                </a:cubicBezTo>
                <a:cubicBezTo>
                  <a:pt x="4029252" y="4327758"/>
                  <a:pt x="3744907" y="4430099"/>
                  <a:pt x="3705125" y="4738462"/>
                </a:cubicBezTo>
                <a:cubicBezTo>
                  <a:pt x="3699405" y="4780461"/>
                  <a:pt x="3665292" y="4813028"/>
                  <a:pt x="3622985" y="4813028"/>
                </a:cubicBezTo>
                <a:lnTo>
                  <a:pt x="2717305" y="4813028"/>
                </a:lnTo>
                <a:lnTo>
                  <a:pt x="2127250" y="4813028"/>
                </a:lnTo>
                <a:lnTo>
                  <a:pt x="599459" y="4813028"/>
                </a:lnTo>
                <a:cubicBezTo>
                  <a:pt x="557270" y="4812389"/>
                  <a:pt x="522173" y="4780409"/>
                  <a:pt x="517628" y="4738462"/>
                </a:cubicBezTo>
                <a:cubicBezTo>
                  <a:pt x="478001" y="4430099"/>
                  <a:pt x="193655" y="4327706"/>
                  <a:pt x="64159" y="4296787"/>
                </a:cubicBezTo>
                <a:cubicBezTo>
                  <a:pt x="26297" y="4287625"/>
                  <a:pt x="-276" y="4253604"/>
                  <a:pt x="3" y="4214646"/>
                </a:cubicBezTo>
                <a:lnTo>
                  <a:pt x="3" y="598279"/>
                </a:lnTo>
                <a:cubicBezTo>
                  <a:pt x="-98" y="559357"/>
                  <a:pt x="26492" y="525434"/>
                  <a:pt x="64313" y="516241"/>
                </a:cubicBezTo>
                <a:cubicBezTo>
                  <a:pt x="193655" y="485271"/>
                  <a:pt x="478001" y="382930"/>
                  <a:pt x="517782" y="74566"/>
                </a:cubicBezTo>
                <a:cubicBezTo>
                  <a:pt x="522328" y="32619"/>
                  <a:pt x="557425" y="639"/>
                  <a:pt x="59961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pic>
        <p:nvPicPr>
          <p:cNvPr id="11" name="Graphic 10">
            <a:extLst>
              <a:ext uri="{FF2B5EF4-FFF2-40B4-BE49-F238E27FC236}">
                <a16:creationId xmlns:a16="http://schemas.microsoft.com/office/drawing/2014/main" id="{31B05004-2F5A-3D48-B32F-5B7F923A12A8}"/>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5" name="TextBox 14">
            <a:extLst>
              <a:ext uri="{FF2B5EF4-FFF2-40B4-BE49-F238E27FC236}">
                <a16:creationId xmlns:a16="http://schemas.microsoft.com/office/drawing/2014/main" id="{FB3E2D97-D38A-694D-9F52-3E0E4BB51A5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Notched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A3248E58-E7E6-AF43-A1CB-1A85D648ED70}"/>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24879421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ransition w/ Image | Oval Fram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7A5EAA0-82E2-1147-A5EB-634F800782EF}"/>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2" name="TextBox 11">
            <a:extLst>
              <a:ext uri="{FF2B5EF4-FFF2-40B4-BE49-F238E27FC236}">
                <a16:creationId xmlns:a16="http://schemas.microsoft.com/office/drawing/2014/main" id="{F6311A50-01F6-FC4C-85C2-3D712AA1DB7B}"/>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Oval Frame</a:t>
            </a:r>
          </a:p>
        </p:txBody>
      </p:sp>
      <p:sp>
        <p:nvSpPr>
          <p:cNvPr id="15" name="Text Placeholder 46">
            <a:extLst>
              <a:ext uri="{FF2B5EF4-FFF2-40B4-BE49-F238E27FC236}">
                <a16:creationId xmlns:a16="http://schemas.microsoft.com/office/drawing/2014/main" id="{AD868E4E-E256-5A4C-A711-8AEED33CD481}"/>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Picture Placeholder 9">
            <a:extLst>
              <a:ext uri="{FF2B5EF4-FFF2-40B4-BE49-F238E27FC236}">
                <a16:creationId xmlns:a16="http://schemas.microsoft.com/office/drawing/2014/main" id="{D5E89E67-AE5D-AB4A-B748-8FE4353ADCE6}"/>
              </a:ext>
            </a:extLst>
          </p:cNvPr>
          <p:cNvSpPr>
            <a:spLocks noGrp="1"/>
          </p:cNvSpPr>
          <p:nvPr>
            <p:ph type="pic" sz="quarter" idx="21" hasCustomPrompt="1"/>
          </p:nvPr>
        </p:nvSpPr>
        <p:spPr>
          <a:xfrm>
            <a:off x="190501" y="151551"/>
            <a:ext cx="4229100" cy="4819874"/>
          </a:xfrm>
          <a:custGeom>
            <a:avLst/>
            <a:gdLst>
              <a:gd name="connsiteX0" fmla="*/ 1925395 w 3850789"/>
              <a:gd name="connsiteY0" fmla="*/ 0 h 4819874"/>
              <a:gd name="connsiteX1" fmla="*/ 3850789 w 3850789"/>
              <a:gd name="connsiteY1" fmla="*/ 2409937 h 4819874"/>
              <a:gd name="connsiteX2" fmla="*/ 1925395 w 3850789"/>
              <a:gd name="connsiteY2" fmla="*/ 4819874 h 4819874"/>
              <a:gd name="connsiteX3" fmla="*/ 0 w 3850789"/>
              <a:gd name="connsiteY3" fmla="*/ 2409937 h 4819874"/>
              <a:gd name="connsiteX4" fmla="*/ 1925395 w 3850789"/>
              <a:gd name="connsiteY4" fmla="*/ 0 h 481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789" h="4819874">
                <a:moveTo>
                  <a:pt x="1925395" y="0"/>
                </a:moveTo>
                <a:cubicBezTo>
                  <a:pt x="2988795" y="0"/>
                  <a:pt x="3850789" y="1078832"/>
                  <a:pt x="3850789" y="2409937"/>
                </a:cubicBezTo>
                <a:cubicBezTo>
                  <a:pt x="3850789" y="3741043"/>
                  <a:pt x="2988795" y="4819874"/>
                  <a:pt x="1925395" y="4819874"/>
                </a:cubicBezTo>
                <a:cubicBezTo>
                  <a:pt x="861995" y="4819874"/>
                  <a:pt x="0" y="3741043"/>
                  <a:pt x="0" y="2409937"/>
                </a:cubicBezTo>
                <a:cubicBezTo>
                  <a:pt x="0" y="1078832"/>
                  <a:pt x="861995" y="0"/>
                  <a:pt x="192539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1" name="Graphic 10">
            <a:extLst>
              <a:ext uri="{FF2B5EF4-FFF2-40B4-BE49-F238E27FC236}">
                <a16:creationId xmlns:a16="http://schemas.microsoft.com/office/drawing/2014/main" id="{8EC75716-5002-774D-8F7C-8D9F7B5DBDF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6" name="TextBox 15">
            <a:extLst>
              <a:ext uri="{FF2B5EF4-FFF2-40B4-BE49-F238E27FC236}">
                <a16:creationId xmlns:a16="http://schemas.microsoft.com/office/drawing/2014/main" id="{79F0FA04-988B-244B-B9A5-AF22851CF0A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Oval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5F89914D-CFB4-1A41-9E49-CA386D81C7D4}"/>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1901734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ransition w/ Image | White | Oval Fram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7A5EAA0-82E2-1147-A5EB-634F800782EF}"/>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2" name="TextBox 11">
            <a:extLst>
              <a:ext uri="{FF2B5EF4-FFF2-40B4-BE49-F238E27FC236}">
                <a16:creationId xmlns:a16="http://schemas.microsoft.com/office/drawing/2014/main" id="{F6311A50-01F6-FC4C-85C2-3D712AA1DB7B}"/>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White | Oval Frame</a:t>
            </a:r>
          </a:p>
        </p:txBody>
      </p:sp>
      <p:sp>
        <p:nvSpPr>
          <p:cNvPr id="15" name="Text Placeholder 46">
            <a:extLst>
              <a:ext uri="{FF2B5EF4-FFF2-40B4-BE49-F238E27FC236}">
                <a16:creationId xmlns:a16="http://schemas.microsoft.com/office/drawing/2014/main" id="{AD868E4E-E256-5A4C-A711-8AEED33CD481}"/>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Picture Placeholder 9">
            <a:extLst>
              <a:ext uri="{FF2B5EF4-FFF2-40B4-BE49-F238E27FC236}">
                <a16:creationId xmlns:a16="http://schemas.microsoft.com/office/drawing/2014/main" id="{D5E89E67-AE5D-AB4A-B748-8FE4353ADCE6}"/>
              </a:ext>
            </a:extLst>
          </p:cNvPr>
          <p:cNvSpPr>
            <a:spLocks noGrp="1"/>
          </p:cNvSpPr>
          <p:nvPr>
            <p:ph type="pic" sz="quarter" idx="21" hasCustomPrompt="1"/>
          </p:nvPr>
        </p:nvSpPr>
        <p:spPr>
          <a:xfrm>
            <a:off x="190501" y="151551"/>
            <a:ext cx="4229100" cy="4819874"/>
          </a:xfrm>
          <a:custGeom>
            <a:avLst/>
            <a:gdLst>
              <a:gd name="connsiteX0" fmla="*/ 1925395 w 3850789"/>
              <a:gd name="connsiteY0" fmla="*/ 0 h 4819874"/>
              <a:gd name="connsiteX1" fmla="*/ 3850789 w 3850789"/>
              <a:gd name="connsiteY1" fmla="*/ 2409937 h 4819874"/>
              <a:gd name="connsiteX2" fmla="*/ 1925395 w 3850789"/>
              <a:gd name="connsiteY2" fmla="*/ 4819874 h 4819874"/>
              <a:gd name="connsiteX3" fmla="*/ 0 w 3850789"/>
              <a:gd name="connsiteY3" fmla="*/ 2409937 h 4819874"/>
              <a:gd name="connsiteX4" fmla="*/ 1925395 w 3850789"/>
              <a:gd name="connsiteY4" fmla="*/ 0 h 481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789" h="4819874">
                <a:moveTo>
                  <a:pt x="1925395" y="0"/>
                </a:moveTo>
                <a:cubicBezTo>
                  <a:pt x="2988795" y="0"/>
                  <a:pt x="3850789" y="1078832"/>
                  <a:pt x="3850789" y="2409937"/>
                </a:cubicBezTo>
                <a:cubicBezTo>
                  <a:pt x="3850789" y="3741043"/>
                  <a:pt x="2988795" y="4819874"/>
                  <a:pt x="1925395" y="4819874"/>
                </a:cubicBezTo>
                <a:cubicBezTo>
                  <a:pt x="861995" y="4819874"/>
                  <a:pt x="0" y="3741043"/>
                  <a:pt x="0" y="2409937"/>
                </a:cubicBezTo>
                <a:cubicBezTo>
                  <a:pt x="0" y="1078832"/>
                  <a:pt x="861995" y="0"/>
                  <a:pt x="192539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1" name="Graphic 10">
            <a:extLst>
              <a:ext uri="{FF2B5EF4-FFF2-40B4-BE49-F238E27FC236}">
                <a16:creationId xmlns:a16="http://schemas.microsoft.com/office/drawing/2014/main" id="{8EC75716-5002-774D-8F7C-8D9F7B5DBDF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6" name="TextBox 15">
            <a:extLst>
              <a:ext uri="{FF2B5EF4-FFF2-40B4-BE49-F238E27FC236}">
                <a16:creationId xmlns:a16="http://schemas.microsoft.com/office/drawing/2014/main" id="{79F0FA04-988B-244B-B9A5-AF22851CF0A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Oval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5F89914D-CFB4-1A41-9E49-CA386D81C7D4}"/>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2209761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ransition w/ Image | Diamond Fram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B59AFA-F3D6-0B42-B993-041E82808F7A}"/>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1" name="TextBox 10">
            <a:extLst>
              <a:ext uri="{FF2B5EF4-FFF2-40B4-BE49-F238E27FC236}">
                <a16:creationId xmlns:a16="http://schemas.microsoft.com/office/drawing/2014/main" id="{2700922D-FCFD-794E-BE61-C5F4B386F6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Diamond Frame</a:t>
            </a:r>
          </a:p>
        </p:txBody>
      </p:sp>
      <p:sp>
        <p:nvSpPr>
          <p:cNvPr id="15" name="Text Placeholder 46">
            <a:extLst>
              <a:ext uri="{FF2B5EF4-FFF2-40B4-BE49-F238E27FC236}">
                <a16:creationId xmlns:a16="http://schemas.microsoft.com/office/drawing/2014/main" id="{DC00CFD7-7CF3-B349-8308-ADD1D6B49060}"/>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Picture Placeholder 9">
            <a:extLst>
              <a:ext uri="{FF2B5EF4-FFF2-40B4-BE49-F238E27FC236}">
                <a16:creationId xmlns:a16="http://schemas.microsoft.com/office/drawing/2014/main" id="{1E9A1BF9-3475-804D-BA60-E98C032C5E19}"/>
              </a:ext>
            </a:extLst>
          </p:cNvPr>
          <p:cNvSpPr>
            <a:spLocks noGrp="1"/>
          </p:cNvSpPr>
          <p:nvPr>
            <p:ph type="pic" sz="quarter" idx="21" hasCustomPrompt="1"/>
          </p:nvPr>
        </p:nvSpPr>
        <p:spPr>
          <a:xfrm>
            <a:off x="183423" y="181229"/>
            <a:ext cx="4205154" cy="4841054"/>
          </a:xfrm>
          <a:custGeom>
            <a:avLst/>
            <a:gdLst>
              <a:gd name="connsiteX0" fmla="*/ 2126598 w 4205154"/>
              <a:gd name="connsiteY0" fmla="*/ 729 h 4841054"/>
              <a:gd name="connsiteX1" fmla="*/ 2171044 w 4205154"/>
              <a:gd name="connsiteY1" fmla="*/ 23951 h 4841054"/>
              <a:gd name="connsiteX2" fmla="*/ 4191844 w 4205154"/>
              <a:gd name="connsiteY2" fmla="*/ 2385667 h 4841054"/>
              <a:gd name="connsiteX3" fmla="*/ 4191844 w 4205154"/>
              <a:gd name="connsiteY3" fmla="*/ 2455725 h 4841054"/>
              <a:gd name="connsiteX4" fmla="*/ 2170432 w 4205154"/>
              <a:gd name="connsiteY4" fmla="*/ 4817441 h 4841054"/>
              <a:gd name="connsiteX5" fmla="*/ 2155744 w 4205154"/>
              <a:gd name="connsiteY5" fmla="*/ 4829895 h 4841054"/>
              <a:gd name="connsiteX6" fmla="*/ 2060273 w 4205154"/>
              <a:gd name="connsiteY6" fmla="*/ 4817441 h 4841054"/>
              <a:gd name="connsiteX7" fmla="*/ 13770 w 4205154"/>
              <a:gd name="connsiteY7" fmla="*/ 2460395 h 4841054"/>
              <a:gd name="connsiteX8" fmla="*/ 13770 w 4205154"/>
              <a:gd name="connsiteY8" fmla="*/ 2389819 h 4841054"/>
              <a:gd name="connsiteX9" fmla="*/ 2060273 w 4205154"/>
              <a:gd name="connsiteY9" fmla="*/ 23951 h 4841054"/>
              <a:gd name="connsiteX10" fmla="*/ 2076185 w 4205154"/>
              <a:gd name="connsiteY10" fmla="*/ 10978 h 4841054"/>
              <a:gd name="connsiteX11" fmla="*/ 2126598 w 4205154"/>
              <a:gd name="connsiteY11" fmla="*/ 729 h 48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5154" h="4841054">
                <a:moveTo>
                  <a:pt x="2126598" y="729"/>
                </a:moveTo>
                <a:cubicBezTo>
                  <a:pt x="2143810" y="3064"/>
                  <a:pt x="2160028" y="10978"/>
                  <a:pt x="2171044" y="23951"/>
                </a:cubicBezTo>
                <a:lnTo>
                  <a:pt x="4191844" y="2385667"/>
                </a:lnTo>
                <a:cubicBezTo>
                  <a:pt x="4209591" y="2406425"/>
                  <a:pt x="4209591" y="2434967"/>
                  <a:pt x="4191844" y="2455725"/>
                </a:cubicBezTo>
                <a:lnTo>
                  <a:pt x="2170432" y="4817441"/>
                </a:lnTo>
                <a:cubicBezTo>
                  <a:pt x="2166148" y="4822111"/>
                  <a:pt x="2161252" y="4826263"/>
                  <a:pt x="2155744" y="4829895"/>
                </a:cubicBezTo>
                <a:cubicBezTo>
                  <a:pt x="2125145" y="4848577"/>
                  <a:pt x="2082305" y="4843388"/>
                  <a:pt x="2060273" y="4817441"/>
                </a:cubicBezTo>
                <a:lnTo>
                  <a:pt x="13770" y="2460395"/>
                </a:lnTo>
                <a:cubicBezTo>
                  <a:pt x="-4590" y="2439637"/>
                  <a:pt x="-4590" y="2411095"/>
                  <a:pt x="13770" y="2389819"/>
                </a:cubicBezTo>
                <a:lnTo>
                  <a:pt x="2060273" y="23951"/>
                </a:lnTo>
                <a:cubicBezTo>
                  <a:pt x="2065169" y="19281"/>
                  <a:pt x="2070065" y="14610"/>
                  <a:pt x="2076185" y="10978"/>
                </a:cubicBezTo>
                <a:cubicBezTo>
                  <a:pt x="2091179" y="1637"/>
                  <a:pt x="2109386" y="-1606"/>
                  <a:pt x="2126598" y="729"/>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2" name="Graphic 11">
            <a:extLst>
              <a:ext uri="{FF2B5EF4-FFF2-40B4-BE49-F238E27FC236}">
                <a16:creationId xmlns:a16="http://schemas.microsoft.com/office/drawing/2014/main" id="{E52CA9C9-D870-644F-9C54-F7416B96EB0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6" name="TextBox 15">
            <a:extLst>
              <a:ext uri="{FF2B5EF4-FFF2-40B4-BE49-F238E27FC236}">
                <a16:creationId xmlns:a16="http://schemas.microsoft.com/office/drawing/2014/main" id="{756F1510-FB8E-EB4E-8F19-027BDEEBD12E}"/>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Diamond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AB7696F4-508A-ED4C-8611-9C82016DDEF9}"/>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8661606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ransition w/ Image | White | Diamond Fram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B59AFA-F3D6-0B42-B993-041E82808F7A}"/>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1" name="TextBox 10">
            <a:extLst>
              <a:ext uri="{FF2B5EF4-FFF2-40B4-BE49-F238E27FC236}">
                <a16:creationId xmlns:a16="http://schemas.microsoft.com/office/drawing/2014/main" id="{2700922D-FCFD-794E-BE61-C5F4B386F62A}"/>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White | Diamond Frame</a:t>
            </a:r>
          </a:p>
        </p:txBody>
      </p:sp>
      <p:sp>
        <p:nvSpPr>
          <p:cNvPr id="15" name="Text Placeholder 46">
            <a:extLst>
              <a:ext uri="{FF2B5EF4-FFF2-40B4-BE49-F238E27FC236}">
                <a16:creationId xmlns:a16="http://schemas.microsoft.com/office/drawing/2014/main" id="{DC00CFD7-7CF3-B349-8308-ADD1D6B49060}"/>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Picture Placeholder 9">
            <a:extLst>
              <a:ext uri="{FF2B5EF4-FFF2-40B4-BE49-F238E27FC236}">
                <a16:creationId xmlns:a16="http://schemas.microsoft.com/office/drawing/2014/main" id="{1E9A1BF9-3475-804D-BA60-E98C032C5E19}"/>
              </a:ext>
            </a:extLst>
          </p:cNvPr>
          <p:cNvSpPr>
            <a:spLocks noGrp="1"/>
          </p:cNvSpPr>
          <p:nvPr>
            <p:ph type="pic" sz="quarter" idx="21" hasCustomPrompt="1"/>
          </p:nvPr>
        </p:nvSpPr>
        <p:spPr>
          <a:xfrm>
            <a:off x="183423" y="181229"/>
            <a:ext cx="4205154" cy="4841054"/>
          </a:xfrm>
          <a:custGeom>
            <a:avLst/>
            <a:gdLst>
              <a:gd name="connsiteX0" fmla="*/ 2126598 w 4205154"/>
              <a:gd name="connsiteY0" fmla="*/ 729 h 4841054"/>
              <a:gd name="connsiteX1" fmla="*/ 2171044 w 4205154"/>
              <a:gd name="connsiteY1" fmla="*/ 23951 h 4841054"/>
              <a:gd name="connsiteX2" fmla="*/ 4191844 w 4205154"/>
              <a:gd name="connsiteY2" fmla="*/ 2385667 h 4841054"/>
              <a:gd name="connsiteX3" fmla="*/ 4191844 w 4205154"/>
              <a:gd name="connsiteY3" fmla="*/ 2455725 h 4841054"/>
              <a:gd name="connsiteX4" fmla="*/ 2170432 w 4205154"/>
              <a:gd name="connsiteY4" fmla="*/ 4817441 h 4841054"/>
              <a:gd name="connsiteX5" fmla="*/ 2155744 w 4205154"/>
              <a:gd name="connsiteY5" fmla="*/ 4829895 h 4841054"/>
              <a:gd name="connsiteX6" fmla="*/ 2060273 w 4205154"/>
              <a:gd name="connsiteY6" fmla="*/ 4817441 h 4841054"/>
              <a:gd name="connsiteX7" fmla="*/ 13770 w 4205154"/>
              <a:gd name="connsiteY7" fmla="*/ 2460395 h 4841054"/>
              <a:gd name="connsiteX8" fmla="*/ 13770 w 4205154"/>
              <a:gd name="connsiteY8" fmla="*/ 2389819 h 4841054"/>
              <a:gd name="connsiteX9" fmla="*/ 2060273 w 4205154"/>
              <a:gd name="connsiteY9" fmla="*/ 23951 h 4841054"/>
              <a:gd name="connsiteX10" fmla="*/ 2076185 w 4205154"/>
              <a:gd name="connsiteY10" fmla="*/ 10978 h 4841054"/>
              <a:gd name="connsiteX11" fmla="*/ 2126598 w 4205154"/>
              <a:gd name="connsiteY11" fmla="*/ 729 h 48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5154" h="4841054">
                <a:moveTo>
                  <a:pt x="2126598" y="729"/>
                </a:moveTo>
                <a:cubicBezTo>
                  <a:pt x="2143810" y="3064"/>
                  <a:pt x="2160028" y="10978"/>
                  <a:pt x="2171044" y="23951"/>
                </a:cubicBezTo>
                <a:lnTo>
                  <a:pt x="4191844" y="2385667"/>
                </a:lnTo>
                <a:cubicBezTo>
                  <a:pt x="4209591" y="2406425"/>
                  <a:pt x="4209591" y="2434967"/>
                  <a:pt x="4191844" y="2455725"/>
                </a:cubicBezTo>
                <a:lnTo>
                  <a:pt x="2170432" y="4817441"/>
                </a:lnTo>
                <a:cubicBezTo>
                  <a:pt x="2166148" y="4822111"/>
                  <a:pt x="2161252" y="4826263"/>
                  <a:pt x="2155744" y="4829895"/>
                </a:cubicBezTo>
                <a:cubicBezTo>
                  <a:pt x="2125145" y="4848577"/>
                  <a:pt x="2082305" y="4843388"/>
                  <a:pt x="2060273" y="4817441"/>
                </a:cubicBezTo>
                <a:lnTo>
                  <a:pt x="13770" y="2460395"/>
                </a:lnTo>
                <a:cubicBezTo>
                  <a:pt x="-4590" y="2439637"/>
                  <a:pt x="-4590" y="2411095"/>
                  <a:pt x="13770" y="2389819"/>
                </a:cubicBezTo>
                <a:lnTo>
                  <a:pt x="2060273" y="23951"/>
                </a:lnTo>
                <a:cubicBezTo>
                  <a:pt x="2065169" y="19281"/>
                  <a:pt x="2070065" y="14610"/>
                  <a:pt x="2076185" y="10978"/>
                </a:cubicBezTo>
                <a:cubicBezTo>
                  <a:pt x="2091179" y="1637"/>
                  <a:pt x="2109386" y="-1606"/>
                  <a:pt x="2126598" y="729"/>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2" name="Graphic 11">
            <a:extLst>
              <a:ext uri="{FF2B5EF4-FFF2-40B4-BE49-F238E27FC236}">
                <a16:creationId xmlns:a16="http://schemas.microsoft.com/office/drawing/2014/main" id="{E52CA9C9-D870-644F-9C54-F7416B96EB0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6" name="TextBox 15">
            <a:extLst>
              <a:ext uri="{FF2B5EF4-FFF2-40B4-BE49-F238E27FC236}">
                <a16:creationId xmlns:a16="http://schemas.microsoft.com/office/drawing/2014/main" id="{756F1510-FB8E-EB4E-8F19-027BDEEBD12E}"/>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Diamond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Title 5">
            <a:extLst>
              <a:ext uri="{FF2B5EF4-FFF2-40B4-BE49-F238E27FC236}">
                <a16:creationId xmlns:a16="http://schemas.microsoft.com/office/drawing/2014/main" id="{AB7696F4-508A-ED4C-8611-9C82016DDEF9}"/>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Tree>
    <p:extLst>
      <p:ext uri="{BB962C8B-B14F-4D97-AF65-F5344CB8AC3E}">
        <p14:creationId xmlns:p14="http://schemas.microsoft.com/office/powerpoint/2010/main" val="10835607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ransition w/ Image | Arch Fram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CB02568-BC35-FE48-AA60-734BFE818836}"/>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1" name="TextBox 10">
            <a:extLst>
              <a:ext uri="{FF2B5EF4-FFF2-40B4-BE49-F238E27FC236}">
                <a16:creationId xmlns:a16="http://schemas.microsoft.com/office/drawing/2014/main" id="{655B5689-D9B6-794D-AD7B-613326B9FB51}"/>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Arch Frame</a:t>
            </a:r>
          </a:p>
        </p:txBody>
      </p:sp>
      <p:sp>
        <p:nvSpPr>
          <p:cNvPr id="15" name="Text Placeholder 46">
            <a:extLst>
              <a:ext uri="{FF2B5EF4-FFF2-40B4-BE49-F238E27FC236}">
                <a16:creationId xmlns:a16="http://schemas.microsoft.com/office/drawing/2014/main" id="{D333A958-D894-444A-BCAE-5797876B2250}"/>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3" name="Title 5">
            <a:extLst>
              <a:ext uri="{FF2B5EF4-FFF2-40B4-BE49-F238E27FC236}">
                <a16:creationId xmlns:a16="http://schemas.microsoft.com/office/drawing/2014/main" id="{826DA303-90B8-9F47-85CD-F578D4C876AC}"/>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
        <p:nvSpPr>
          <p:cNvPr id="10" name="Picture Placeholder 9">
            <a:extLst>
              <a:ext uri="{FF2B5EF4-FFF2-40B4-BE49-F238E27FC236}">
                <a16:creationId xmlns:a16="http://schemas.microsoft.com/office/drawing/2014/main" id="{1FE2ED2E-B24F-B64D-A88C-C6B7BBBDF5BA}"/>
              </a:ext>
            </a:extLst>
          </p:cNvPr>
          <p:cNvSpPr>
            <a:spLocks noGrp="1"/>
          </p:cNvSpPr>
          <p:nvPr>
            <p:ph type="pic" sz="quarter" idx="21" hasCustomPrompt="1"/>
          </p:nvPr>
        </p:nvSpPr>
        <p:spPr>
          <a:xfrm>
            <a:off x="198039" y="194893"/>
            <a:ext cx="4175921" cy="4767985"/>
          </a:xfrm>
          <a:custGeom>
            <a:avLst/>
            <a:gdLst>
              <a:gd name="connsiteX0" fmla="*/ 2087706 w 4175921"/>
              <a:gd name="connsiteY0" fmla="*/ 0 h 4767985"/>
              <a:gd name="connsiteX1" fmla="*/ 4175921 w 4175921"/>
              <a:gd name="connsiteY1" fmla="*/ 2084337 h 4767985"/>
              <a:gd name="connsiteX2" fmla="*/ 4175412 w 4175921"/>
              <a:gd name="connsiteY2" fmla="*/ 2084337 h 4767985"/>
              <a:gd name="connsiteX3" fmla="*/ 4175412 w 4175921"/>
              <a:gd name="connsiteY3" fmla="*/ 4641600 h 4767985"/>
              <a:gd name="connsiteX4" fmla="*/ 4049038 w 4175921"/>
              <a:gd name="connsiteY4" fmla="*/ 4767985 h 4767985"/>
              <a:gd name="connsiteX5" fmla="*/ 126883 w 4175921"/>
              <a:gd name="connsiteY5" fmla="*/ 4767985 h 4767985"/>
              <a:gd name="connsiteX6" fmla="*/ 510 w 4175921"/>
              <a:gd name="connsiteY6" fmla="*/ 4641600 h 4767985"/>
              <a:gd name="connsiteX7" fmla="*/ 0 w 4175921"/>
              <a:gd name="connsiteY7" fmla="*/ 2084337 h 4767985"/>
              <a:gd name="connsiteX8" fmla="*/ 2087706 w 4175921"/>
              <a:gd name="connsiteY8" fmla="*/ 0 h 476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921" h="4767985">
                <a:moveTo>
                  <a:pt x="2087706" y="0"/>
                </a:moveTo>
                <a:cubicBezTo>
                  <a:pt x="3240862" y="0"/>
                  <a:pt x="4175921" y="933110"/>
                  <a:pt x="4175921" y="2084337"/>
                </a:cubicBezTo>
                <a:lnTo>
                  <a:pt x="4175412" y="2084337"/>
                </a:lnTo>
                <a:lnTo>
                  <a:pt x="4175412" y="4641600"/>
                </a:lnTo>
                <a:cubicBezTo>
                  <a:pt x="4175412" y="4711417"/>
                  <a:pt x="4118850" y="4767985"/>
                  <a:pt x="4049038" y="4767985"/>
                </a:cubicBezTo>
                <a:lnTo>
                  <a:pt x="126883" y="4767985"/>
                </a:lnTo>
                <a:cubicBezTo>
                  <a:pt x="57072" y="4767985"/>
                  <a:pt x="510" y="4711417"/>
                  <a:pt x="510" y="4641600"/>
                </a:cubicBezTo>
                <a:lnTo>
                  <a:pt x="0" y="2084337"/>
                </a:lnTo>
                <a:cubicBezTo>
                  <a:pt x="0" y="933110"/>
                  <a:pt x="934550" y="0"/>
                  <a:pt x="2087706"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2" name="Graphic 11">
            <a:extLst>
              <a:ext uri="{FF2B5EF4-FFF2-40B4-BE49-F238E27FC236}">
                <a16:creationId xmlns:a16="http://schemas.microsoft.com/office/drawing/2014/main" id="{8D817191-AD41-3F46-9B80-E38EBDCB298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6" name="TextBox 15">
            <a:extLst>
              <a:ext uri="{FF2B5EF4-FFF2-40B4-BE49-F238E27FC236}">
                <a16:creationId xmlns:a16="http://schemas.microsoft.com/office/drawing/2014/main" id="{D9AAE2E7-62A3-8B4D-8D69-BB800DACF25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Arch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884723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ransition w/ Image | White | Arch Fram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CB02568-BC35-FE48-AA60-734BFE818836}"/>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tx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1" name="TextBox 10">
            <a:extLst>
              <a:ext uri="{FF2B5EF4-FFF2-40B4-BE49-F238E27FC236}">
                <a16:creationId xmlns:a16="http://schemas.microsoft.com/office/drawing/2014/main" id="{655B5689-D9B6-794D-AD7B-613326B9FB51}"/>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w/ Image - White | Arch Frame</a:t>
            </a:r>
          </a:p>
        </p:txBody>
      </p:sp>
      <p:sp>
        <p:nvSpPr>
          <p:cNvPr id="15" name="Text Placeholder 46">
            <a:extLst>
              <a:ext uri="{FF2B5EF4-FFF2-40B4-BE49-F238E27FC236}">
                <a16:creationId xmlns:a16="http://schemas.microsoft.com/office/drawing/2014/main" id="{D333A958-D894-444A-BCAE-5797876B2250}"/>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3" name="Title 5">
            <a:extLst>
              <a:ext uri="{FF2B5EF4-FFF2-40B4-BE49-F238E27FC236}">
                <a16:creationId xmlns:a16="http://schemas.microsoft.com/office/drawing/2014/main" id="{826DA303-90B8-9F47-85CD-F578D4C876AC}"/>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sp>
        <p:nvSpPr>
          <p:cNvPr id="10" name="Picture Placeholder 9">
            <a:extLst>
              <a:ext uri="{FF2B5EF4-FFF2-40B4-BE49-F238E27FC236}">
                <a16:creationId xmlns:a16="http://schemas.microsoft.com/office/drawing/2014/main" id="{1FE2ED2E-B24F-B64D-A88C-C6B7BBBDF5BA}"/>
              </a:ext>
            </a:extLst>
          </p:cNvPr>
          <p:cNvSpPr>
            <a:spLocks noGrp="1"/>
          </p:cNvSpPr>
          <p:nvPr>
            <p:ph type="pic" sz="quarter" idx="21" hasCustomPrompt="1"/>
          </p:nvPr>
        </p:nvSpPr>
        <p:spPr>
          <a:xfrm>
            <a:off x="198039" y="194893"/>
            <a:ext cx="4175921" cy="4767985"/>
          </a:xfrm>
          <a:custGeom>
            <a:avLst/>
            <a:gdLst>
              <a:gd name="connsiteX0" fmla="*/ 2087706 w 4175921"/>
              <a:gd name="connsiteY0" fmla="*/ 0 h 4767985"/>
              <a:gd name="connsiteX1" fmla="*/ 4175921 w 4175921"/>
              <a:gd name="connsiteY1" fmla="*/ 2084337 h 4767985"/>
              <a:gd name="connsiteX2" fmla="*/ 4175412 w 4175921"/>
              <a:gd name="connsiteY2" fmla="*/ 2084337 h 4767985"/>
              <a:gd name="connsiteX3" fmla="*/ 4175412 w 4175921"/>
              <a:gd name="connsiteY3" fmla="*/ 4641600 h 4767985"/>
              <a:gd name="connsiteX4" fmla="*/ 4049038 w 4175921"/>
              <a:gd name="connsiteY4" fmla="*/ 4767985 h 4767985"/>
              <a:gd name="connsiteX5" fmla="*/ 126883 w 4175921"/>
              <a:gd name="connsiteY5" fmla="*/ 4767985 h 4767985"/>
              <a:gd name="connsiteX6" fmla="*/ 510 w 4175921"/>
              <a:gd name="connsiteY6" fmla="*/ 4641600 h 4767985"/>
              <a:gd name="connsiteX7" fmla="*/ 0 w 4175921"/>
              <a:gd name="connsiteY7" fmla="*/ 2084337 h 4767985"/>
              <a:gd name="connsiteX8" fmla="*/ 2087706 w 4175921"/>
              <a:gd name="connsiteY8" fmla="*/ 0 h 476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921" h="4767985">
                <a:moveTo>
                  <a:pt x="2087706" y="0"/>
                </a:moveTo>
                <a:cubicBezTo>
                  <a:pt x="3240862" y="0"/>
                  <a:pt x="4175921" y="933110"/>
                  <a:pt x="4175921" y="2084337"/>
                </a:cubicBezTo>
                <a:lnTo>
                  <a:pt x="4175412" y="2084337"/>
                </a:lnTo>
                <a:lnTo>
                  <a:pt x="4175412" y="4641600"/>
                </a:lnTo>
                <a:cubicBezTo>
                  <a:pt x="4175412" y="4711417"/>
                  <a:pt x="4118850" y="4767985"/>
                  <a:pt x="4049038" y="4767985"/>
                </a:cubicBezTo>
                <a:lnTo>
                  <a:pt x="126883" y="4767985"/>
                </a:lnTo>
                <a:cubicBezTo>
                  <a:pt x="57072" y="4767985"/>
                  <a:pt x="510" y="4711417"/>
                  <a:pt x="510" y="4641600"/>
                </a:cubicBezTo>
                <a:lnTo>
                  <a:pt x="0" y="2084337"/>
                </a:lnTo>
                <a:cubicBezTo>
                  <a:pt x="0" y="933110"/>
                  <a:pt x="934550" y="0"/>
                  <a:pt x="2087706"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2" name="Graphic 11">
            <a:extLst>
              <a:ext uri="{FF2B5EF4-FFF2-40B4-BE49-F238E27FC236}">
                <a16:creationId xmlns:a16="http://schemas.microsoft.com/office/drawing/2014/main" id="{8D817191-AD41-3F46-9B80-E38EBDCB298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30750" y="171450"/>
            <a:ext cx="530352" cy="530352"/>
          </a:xfrm>
          <a:prstGeom prst="rect">
            <a:avLst/>
          </a:prstGeom>
        </p:spPr>
      </p:pic>
      <p:sp>
        <p:nvSpPr>
          <p:cNvPr id="16" name="TextBox 15">
            <a:extLst>
              <a:ext uri="{FF2B5EF4-FFF2-40B4-BE49-F238E27FC236}">
                <a16:creationId xmlns:a16="http://schemas.microsoft.com/office/drawing/2014/main" id="{D9AAE2E7-62A3-8B4D-8D69-BB800DACF25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Arch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8950524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ver Slide | Split | Hexagon Frame | Octagon Shape">
    <p:bg>
      <p:bgPr>
        <a:solidFill>
          <a:schemeClr val="accent1"/>
        </a:solidFill>
        <a:effectLst/>
      </p:bgPr>
    </p:bg>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2D85CBA1-064F-5D4B-AA43-470C7EDB10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0500" y="171450"/>
            <a:ext cx="4229100" cy="4808188"/>
          </a:xfrm>
          <a:prstGeom prst="rect">
            <a:avLst/>
          </a:prstGeom>
        </p:spPr>
      </p:pic>
      <p:sp>
        <p:nvSpPr>
          <p:cNvPr id="9" name="Rectangle 8">
            <a:extLst>
              <a:ext uri="{FF2B5EF4-FFF2-40B4-BE49-F238E27FC236}">
                <a16:creationId xmlns:a16="http://schemas.microsoft.com/office/drawing/2014/main" id="{56D58A13-0E31-F242-81A8-A4D7FFC00E4E}"/>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1" name="Title 5">
            <a:extLst>
              <a:ext uri="{FF2B5EF4-FFF2-40B4-BE49-F238E27FC236}">
                <a16:creationId xmlns:a16="http://schemas.microsoft.com/office/drawing/2014/main" id="{482F93FD-24DE-5C46-9C9F-C8035C3B5E84}"/>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2" name="Text Placeholder 46">
            <a:extLst>
              <a:ext uri="{FF2B5EF4-FFF2-40B4-BE49-F238E27FC236}">
                <a16:creationId xmlns:a16="http://schemas.microsoft.com/office/drawing/2014/main" id="{916ADAF4-0AF5-F040-A3DC-22DC942C4440}"/>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0" name="TextBox 9">
            <a:extLst>
              <a:ext uri="{FF2B5EF4-FFF2-40B4-BE49-F238E27FC236}">
                <a16:creationId xmlns:a16="http://schemas.microsoft.com/office/drawing/2014/main" id="{BF9B15DB-4A22-644F-B5C0-1B2B6F70DE9F}"/>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Color – Hexagon Frame | Octagon Shape</a:t>
            </a:r>
          </a:p>
        </p:txBody>
      </p:sp>
      <p:sp>
        <p:nvSpPr>
          <p:cNvPr id="14" name="Picture Placeholder 13">
            <a:extLst>
              <a:ext uri="{FF2B5EF4-FFF2-40B4-BE49-F238E27FC236}">
                <a16:creationId xmlns:a16="http://schemas.microsoft.com/office/drawing/2014/main" id="{09577FEA-27DD-5441-A314-4303DD3CCBFD}"/>
              </a:ext>
            </a:extLst>
          </p:cNvPr>
          <p:cNvSpPr>
            <a:spLocks noGrp="1"/>
          </p:cNvSpPr>
          <p:nvPr>
            <p:ph type="pic" sz="quarter" idx="21" hasCustomPrompt="1"/>
          </p:nvPr>
        </p:nvSpPr>
        <p:spPr>
          <a:xfrm>
            <a:off x="4730752" y="171450"/>
            <a:ext cx="4222751" cy="4794910"/>
          </a:xfrm>
          <a:custGeom>
            <a:avLst/>
            <a:gdLst>
              <a:gd name="connsiteX0" fmla="*/ 1449285 w 4222751"/>
              <a:gd name="connsiteY0" fmla="*/ 0 h 4794910"/>
              <a:gd name="connsiteX1" fmla="*/ 2438400 w 4222751"/>
              <a:gd name="connsiteY1" fmla="*/ 0 h 4794910"/>
              <a:gd name="connsiteX2" fmla="*/ 2438400 w 4222751"/>
              <a:gd name="connsiteY2" fmla="*/ 1653 h 4794910"/>
              <a:gd name="connsiteX3" fmla="*/ 2773466 w 4222751"/>
              <a:gd name="connsiteY3" fmla="*/ 1653 h 4794910"/>
              <a:gd name="connsiteX4" fmla="*/ 2907983 w 4222751"/>
              <a:gd name="connsiteY4" fmla="*/ 79191 h 4794910"/>
              <a:gd name="connsiteX5" fmla="*/ 4202045 w 4222751"/>
              <a:gd name="connsiteY5" fmla="*/ 2320743 h 4794910"/>
              <a:gd name="connsiteX6" fmla="*/ 4202045 w 4222751"/>
              <a:gd name="connsiteY6" fmla="*/ 2475819 h 4794910"/>
              <a:gd name="connsiteX7" fmla="*/ 2907395 w 4222751"/>
              <a:gd name="connsiteY7" fmla="*/ 4717372 h 4794910"/>
              <a:gd name="connsiteX8" fmla="*/ 2773466 w 4222751"/>
              <a:gd name="connsiteY8" fmla="*/ 4794910 h 4794910"/>
              <a:gd name="connsiteX9" fmla="*/ 1784351 w 4222751"/>
              <a:gd name="connsiteY9" fmla="*/ 4794910 h 4794910"/>
              <a:gd name="connsiteX10" fmla="*/ 1784351 w 4222751"/>
              <a:gd name="connsiteY10" fmla="*/ 4793257 h 4794910"/>
              <a:gd name="connsiteX11" fmla="*/ 1449285 w 4222751"/>
              <a:gd name="connsiteY11" fmla="*/ 4793257 h 4794910"/>
              <a:gd name="connsiteX12" fmla="*/ 1314768 w 4222751"/>
              <a:gd name="connsiteY12" fmla="*/ 4715719 h 4794910"/>
              <a:gd name="connsiteX13" fmla="*/ 20706 w 4222751"/>
              <a:gd name="connsiteY13" fmla="*/ 2474167 h 4794910"/>
              <a:gd name="connsiteX14" fmla="*/ 20706 w 4222751"/>
              <a:gd name="connsiteY14" fmla="*/ 2319091 h 4794910"/>
              <a:gd name="connsiteX15" fmla="*/ 1315356 w 4222751"/>
              <a:gd name="connsiteY15" fmla="*/ 77538 h 4794910"/>
              <a:gd name="connsiteX16" fmla="*/ 1449285 w 4222751"/>
              <a:gd name="connsiteY16" fmla="*/ 0 h 479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751" h="4794910">
                <a:moveTo>
                  <a:pt x="1449285" y="0"/>
                </a:moveTo>
                <a:lnTo>
                  <a:pt x="2438400" y="0"/>
                </a:lnTo>
                <a:lnTo>
                  <a:pt x="2438400" y="1653"/>
                </a:lnTo>
                <a:lnTo>
                  <a:pt x="2773466" y="1653"/>
                </a:lnTo>
                <a:cubicBezTo>
                  <a:pt x="2828683" y="1653"/>
                  <a:pt x="2879787" y="31023"/>
                  <a:pt x="2907983" y="79191"/>
                </a:cubicBezTo>
                <a:lnTo>
                  <a:pt x="4202045" y="2320743"/>
                </a:lnTo>
                <a:cubicBezTo>
                  <a:pt x="4229653" y="2368911"/>
                  <a:pt x="4229653" y="2427652"/>
                  <a:pt x="4202045" y="2475819"/>
                </a:cubicBezTo>
                <a:lnTo>
                  <a:pt x="2907395" y="4717372"/>
                </a:lnTo>
                <a:cubicBezTo>
                  <a:pt x="2879787" y="4764952"/>
                  <a:pt x="2828683" y="4794910"/>
                  <a:pt x="2773466" y="4794910"/>
                </a:cubicBezTo>
                <a:lnTo>
                  <a:pt x="1784351" y="4794910"/>
                </a:lnTo>
                <a:lnTo>
                  <a:pt x="1784351" y="4793257"/>
                </a:lnTo>
                <a:lnTo>
                  <a:pt x="1449285" y="4793257"/>
                </a:lnTo>
                <a:cubicBezTo>
                  <a:pt x="1394068" y="4793257"/>
                  <a:pt x="1342964" y="4763887"/>
                  <a:pt x="1314768" y="4715719"/>
                </a:cubicBezTo>
                <a:lnTo>
                  <a:pt x="20706" y="2474167"/>
                </a:lnTo>
                <a:cubicBezTo>
                  <a:pt x="-6902" y="2425999"/>
                  <a:pt x="-6902" y="2367258"/>
                  <a:pt x="20706" y="2319091"/>
                </a:cubicBezTo>
                <a:lnTo>
                  <a:pt x="1315356" y="77538"/>
                </a:lnTo>
                <a:cubicBezTo>
                  <a:pt x="1342964" y="29958"/>
                  <a:pt x="1394068" y="0"/>
                  <a:pt x="1449285"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pic>
        <p:nvPicPr>
          <p:cNvPr id="15" name="Graphic 14">
            <a:extLst>
              <a:ext uri="{FF2B5EF4-FFF2-40B4-BE49-F238E27FC236}">
                <a16:creationId xmlns:a16="http://schemas.microsoft.com/office/drawing/2014/main" id="{2B24DE2B-E7A0-5640-8C9C-418F18D279AE}"/>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0500" y="171450"/>
            <a:ext cx="390255" cy="365760"/>
          </a:xfrm>
          <a:prstGeom prst="rect">
            <a:avLst/>
          </a:prstGeom>
        </p:spPr>
      </p:pic>
      <p:sp>
        <p:nvSpPr>
          <p:cNvPr id="17" name="TextBox 16">
            <a:extLst>
              <a:ext uri="{FF2B5EF4-FFF2-40B4-BE49-F238E27FC236}">
                <a16:creationId xmlns:a16="http://schemas.microsoft.com/office/drawing/2014/main" id="{53CEC4F8-9C99-184E-9682-F45BDADB068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Slide Number Placeholder 6">
            <a:extLst>
              <a:ext uri="{FF2B5EF4-FFF2-40B4-BE49-F238E27FC236}">
                <a16:creationId xmlns:a16="http://schemas.microsoft.com/office/drawing/2014/main" id="{91EB4D5C-67DC-724E-A2B5-15C961F10A7C}"/>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11955013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ver Slide | Split | Pennat Frame | Barrel Shape">
    <p:bg>
      <p:bgPr>
        <a:solidFill>
          <a:schemeClr val="accent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C0D8E4E0-1A05-3E40-98D1-3FD72538F26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0500" y="171450"/>
            <a:ext cx="4229099" cy="4806566"/>
          </a:xfrm>
          <a:prstGeom prst="rect">
            <a:avLst/>
          </a:prstGeom>
        </p:spPr>
      </p:pic>
      <p:sp>
        <p:nvSpPr>
          <p:cNvPr id="11" name="Rectangle 10">
            <a:extLst>
              <a:ext uri="{FF2B5EF4-FFF2-40B4-BE49-F238E27FC236}">
                <a16:creationId xmlns:a16="http://schemas.microsoft.com/office/drawing/2014/main" id="{AE97D0B3-EFA8-3E46-BA56-BB532AE5813D}"/>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itle 5">
            <a:extLst>
              <a:ext uri="{FF2B5EF4-FFF2-40B4-BE49-F238E27FC236}">
                <a16:creationId xmlns:a16="http://schemas.microsoft.com/office/drawing/2014/main" id="{38D17869-CA3B-B54B-AD65-621170DA53D4}"/>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3" name="Text Placeholder 46">
            <a:extLst>
              <a:ext uri="{FF2B5EF4-FFF2-40B4-BE49-F238E27FC236}">
                <a16:creationId xmlns:a16="http://schemas.microsoft.com/office/drawing/2014/main" id="{46F137B7-8BA0-B74D-B510-E7AAC95F53C0}"/>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4" name="TextBox 13">
            <a:extLst>
              <a:ext uri="{FF2B5EF4-FFF2-40B4-BE49-F238E27FC236}">
                <a16:creationId xmlns:a16="http://schemas.microsoft.com/office/drawing/2014/main" id="{603E04D3-A035-6F44-978B-E64A923DE3E2}"/>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Color – Pennant Frame | Barrel Shape</a:t>
            </a:r>
          </a:p>
        </p:txBody>
      </p:sp>
      <p:sp>
        <p:nvSpPr>
          <p:cNvPr id="10" name="Picture Placeholder 9">
            <a:extLst>
              <a:ext uri="{FF2B5EF4-FFF2-40B4-BE49-F238E27FC236}">
                <a16:creationId xmlns:a16="http://schemas.microsoft.com/office/drawing/2014/main" id="{A11C14F5-C4EA-8242-991D-68A15FB46251}"/>
              </a:ext>
            </a:extLst>
          </p:cNvPr>
          <p:cNvSpPr>
            <a:spLocks noGrp="1"/>
          </p:cNvSpPr>
          <p:nvPr>
            <p:ph type="pic" sz="quarter" idx="21" hasCustomPrompt="1"/>
          </p:nvPr>
        </p:nvSpPr>
        <p:spPr>
          <a:xfrm>
            <a:off x="4723828" y="171449"/>
            <a:ext cx="4230026" cy="4800600"/>
          </a:xfrm>
          <a:custGeom>
            <a:avLst/>
            <a:gdLst>
              <a:gd name="connsiteX0" fmla="*/ 116806 w 4230026"/>
              <a:gd name="connsiteY0" fmla="*/ 0 h 4800600"/>
              <a:gd name="connsiteX1" fmla="*/ 4113220 w 4230026"/>
              <a:gd name="connsiteY1" fmla="*/ 0 h 4800600"/>
              <a:gd name="connsiteX2" fmla="*/ 4230026 w 4230026"/>
              <a:gd name="connsiteY2" fmla="*/ 116549 h 4800600"/>
              <a:gd name="connsiteX3" fmla="*/ 4230026 w 4230026"/>
              <a:gd name="connsiteY3" fmla="*/ 1070575 h 4800600"/>
              <a:gd name="connsiteX4" fmla="*/ 4230026 w 4230026"/>
              <a:gd name="connsiteY4" fmla="*/ 1528767 h 4800600"/>
              <a:gd name="connsiteX5" fmla="*/ 4230026 w 4230026"/>
              <a:gd name="connsiteY5" fmla="*/ 3241096 h 4800600"/>
              <a:gd name="connsiteX6" fmla="*/ 4181591 w 4230026"/>
              <a:gd name="connsiteY6" fmla="*/ 3335743 h 4800600"/>
              <a:gd name="connsiteX7" fmla="*/ 2183385 w 4230026"/>
              <a:gd name="connsiteY7" fmla="*/ 4778477 h 4800600"/>
              <a:gd name="connsiteX8" fmla="*/ 2046642 w 4230026"/>
              <a:gd name="connsiteY8" fmla="*/ 4778477 h 4800600"/>
              <a:gd name="connsiteX9" fmla="*/ 48435 w 4230026"/>
              <a:gd name="connsiteY9" fmla="*/ 3335743 h 4800600"/>
              <a:gd name="connsiteX10" fmla="*/ 0 w 4230026"/>
              <a:gd name="connsiteY10" fmla="*/ 3241096 h 4800600"/>
              <a:gd name="connsiteX11" fmla="*/ 0 w 4230026"/>
              <a:gd name="connsiteY11" fmla="*/ 1528767 h 4800600"/>
              <a:gd name="connsiteX12" fmla="*/ 0 w 4230026"/>
              <a:gd name="connsiteY12" fmla="*/ 1070575 h 4800600"/>
              <a:gd name="connsiteX13" fmla="*/ 0 w 4230026"/>
              <a:gd name="connsiteY13" fmla="*/ 116549 h 4800600"/>
              <a:gd name="connsiteX14" fmla="*/ 116806 w 4230026"/>
              <a:gd name="connsiteY14" fmla="*/ 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30026" h="4800600">
                <a:moveTo>
                  <a:pt x="116806" y="0"/>
                </a:moveTo>
                <a:lnTo>
                  <a:pt x="4113220" y="0"/>
                </a:lnTo>
                <a:cubicBezTo>
                  <a:pt x="4177632" y="31"/>
                  <a:pt x="4229868" y="52157"/>
                  <a:pt x="4230026" y="116549"/>
                </a:cubicBezTo>
                <a:lnTo>
                  <a:pt x="4230026" y="1070575"/>
                </a:lnTo>
                <a:lnTo>
                  <a:pt x="4230026" y="1528767"/>
                </a:lnTo>
                <a:lnTo>
                  <a:pt x="4230026" y="3241096"/>
                </a:lnTo>
                <a:cubicBezTo>
                  <a:pt x="4230026" y="3278589"/>
                  <a:pt x="4212004" y="3313801"/>
                  <a:pt x="4181591" y="3335743"/>
                </a:cubicBezTo>
                <a:lnTo>
                  <a:pt x="2183385" y="4778477"/>
                </a:lnTo>
                <a:cubicBezTo>
                  <a:pt x="2142576" y="4807975"/>
                  <a:pt x="2087450" y="4807975"/>
                  <a:pt x="2046642" y="4778477"/>
                </a:cubicBezTo>
                <a:lnTo>
                  <a:pt x="48435" y="3335743"/>
                </a:lnTo>
                <a:cubicBezTo>
                  <a:pt x="18021" y="3313801"/>
                  <a:pt x="1" y="3278589"/>
                  <a:pt x="0" y="3241096"/>
                </a:cubicBezTo>
                <a:lnTo>
                  <a:pt x="0" y="1528767"/>
                </a:lnTo>
                <a:lnTo>
                  <a:pt x="0" y="1070575"/>
                </a:lnTo>
                <a:lnTo>
                  <a:pt x="0" y="116549"/>
                </a:lnTo>
                <a:cubicBezTo>
                  <a:pt x="156" y="52157"/>
                  <a:pt x="52394" y="31"/>
                  <a:pt x="116806"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2" name="TextBox 11">
            <a:extLst>
              <a:ext uri="{FF2B5EF4-FFF2-40B4-BE49-F238E27FC236}">
                <a16:creationId xmlns:a16="http://schemas.microsoft.com/office/drawing/2014/main" id="{EB7A60AA-E7ED-0148-B436-470C8E1DDDD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pic>
        <p:nvPicPr>
          <p:cNvPr id="16" name="Graphic 15">
            <a:extLst>
              <a:ext uri="{FF2B5EF4-FFF2-40B4-BE49-F238E27FC236}">
                <a16:creationId xmlns:a16="http://schemas.microsoft.com/office/drawing/2014/main" id="{008A66B8-AD86-294A-955D-0C64E4C76F54}"/>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0500" y="171450"/>
            <a:ext cx="390255" cy="365760"/>
          </a:xfrm>
          <a:prstGeom prst="rect">
            <a:avLst/>
          </a:prstGeom>
        </p:spPr>
      </p:pic>
      <p:sp>
        <p:nvSpPr>
          <p:cNvPr id="17" name="Slide Number Placeholder 6">
            <a:extLst>
              <a:ext uri="{FF2B5EF4-FFF2-40B4-BE49-F238E27FC236}">
                <a16:creationId xmlns:a16="http://schemas.microsoft.com/office/drawing/2014/main" id="{B87904A0-0BF8-3E48-B3AA-6B81D4C24E25}"/>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389058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ver Slide | Split | Octagon Frame | Pennant Shape">
    <p:bg>
      <p:bgPr>
        <a:solidFill>
          <a:schemeClr val="accent1"/>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F3F5BB7E-ED91-E341-BD2C-AB4CFEC85D5B}"/>
              </a:ext>
            </a:extLst>
          </p:cNvPr>
          <p:cNvSpPr/>
          <p:nvPr userDrawn="1"/>
        </p:nvSpPr>
        <p:spPr>
          <a:xfrm rot="10800000">
            <a:off x="171451" y="151866"/>
            <a:ext cx="4229100" cy="4803251"/>
          </a:xfrm>
          <a:custGeom>
            <a:avLst/>
            <a:gdLst>
              <a:gd name="connsiteX0" fmla="*/ 155686 w 5638800"/>
              <a:gd name="connsiteY0" fmla="*/ 0 h 6404335"/>
              <a:gd name="connsiteX1" fmla="*/ 5483112 w 5638800"/>
              <a:gd name="connsiteY1" fmla="*/ 0 h 6404335"/>
              <a:gd name="connsiteX2" fmla="*/ 5483180 w 5638800"/>
              <a:gd name="connsiteY2" fmla="*/ 0 h 6404335"/>
              <a:gd name="connsiteX3" fmla="*/ 5638798 w 5638800"/>
              <a:gd name="connsiteY3" fmla="*/ 155752 h 6404335"/>
              <a:gd name="connsiteX4" fmla="*/ 5638798 w 5638800"/>
              <a:gd name="connsiteY4" fmla="*/ 1309374 h 6404335"/>
              <a:gd name="connsiteX5" fmla="*/ 5638798 w 5638800"/>
              <a:gd name="connsiteY5" fmla="*/ 1751217 h 6404335"/>
              <a:gd name="connsiteX6" fmla="*/ 5638798 w 5638800"/>
              <a:gd name="connsiteY6" fmla="*/ 3067680 h 6404335"/>
              <a:gd name="connsiteX7" fmla="*/ 5638800 w 5638800"/>
              <a:gd name="connsiteY7" fmla="*/ 3067680 h 6404335"/>
              <a:gd name="connsiteX8" fmla="*/ 5638800 w 5638800"/>
              <a:gd name="connsiteY8" fmla="*/ 4324774 h 6404335"/>
              <a:gd name="connsiteX9" fmla="*/ 5574261 w 5638800"/>
              <a:gd name="connsiteY9" fmla="*/ 4451023 h 6404335"/>
              <a:gd name="connsiteX10" fmla="*/ 2910548 w 5638800"/>
              <a:gd name="connsiteY10" fmla="*/ 6374897 h 6404335"/>
              <a:gd name="connsiteX11" fmla="*/ 2728256 w 5638800"/>
              <a:gd name="connsiteY11" fmla="*/ 6374897 h 6404335"/>
              <a:gd name="connsiteX12" fmla="*/ 64542 w 5638800"/>
              <a:gd name="connsiteY12" fmla="*/ 4451023 h 6404335"/>
              <a:gd name="connsiteX13" fmla="*/ 2 w 5638800"/>
              <a:gd name="connsiteY13" fmla="*/ 4324774 h 6404335"/>
              <a:gd name="connsiteX14" fmla="*/ 2 w 5638800"/>
              <a:gd name="connsiteY14" fmla="*/ 3637854 h 6404335"/>
              <a:gd name="connsiteX15" fmla="*/ 0 w 5638800"/>
              <a:gd name="connsiteY15" fmla="*/ 3637854 h 6404335"/>
              <a:gd name="connsiteX16" fmla="*/ 0 w 5638800"/>
              <a:gd name="connsiteY16" fmla="*/ 1751217 h 6404335"/>
              <a:gd name="connsiteX17" fmla="*/ 0 w 5638800"/>
              <a:gd name="connsiteY17" fmla="*/ 1309374 h 6404335"/>
              <a:gd name="connsiteX18" fmla="*/ 0 w 5638800"/>
              <a:gd name="connsiteY18" fmla="*/ 155752 h 6404335"/>
              <a:gd name="connsiteX19" fmla="*/ 0 w 5638800"/>
              <a:gd name="connsiteY19" fmla="*/ 155686 h 6404335"/>
              <a:gd name="connsiteX20" fmla="*/ 155686 w 5638800"/>
              <a:gd name="connsiteY20" fmla="*/ 0 h 64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38800" h="6404335">
                <a:moveTo>
                  <a:pt x="155686" y="0"/>
                </a:moveTo>
                <a:lnTo>
                  <a:pt x="5483112" y="0"/>
                </a:lnTo>
                <a:cubicBezTo>
                  <a:pt x="5483132" y="0"/>
                  <a:pt x="5483159" y="0"/>
                  <a:pt x="5483180" y="0"/>
                </a:cubicBezTo>
                <a:cubicBezTo>
                  <a:pt x="5569162" y="36"/>
                  <a:pt x="5638832" y="69770"/>
                  <a:pt x="5638798" y="155752"/>
                </a:cubicBezTo>
                <a:lnTo>
                  <a:pt x="5638798" y="1309374"/>
                </a:lnTo>
                <a:lnTo>
                  <a:pt x="5638798" y="1751217"/>
                </a:lnTo>
                <a:lnTo>
                  <a:pt x="5638798" y="3067680"/>
                </a:lnTo>
                <a:lnTo>
                  <a:pt x="5638800" y="3067680"/>
                </a:lnTo>
                <a:lnTo>
                  <a:pt x="5638800" y="4324774"/>
                </a:lnTo>
                <a:cubicBezTo>
                  <a:pt x="5638814" y="4374780"/>
                  <a:pt x="5614802" y="4421749"/>
                  <a:pt x="5574261" y="4451023"/>
                </a:cubicBezTo>
                <a:lnTo>
                  <a:pt x="2910548" y="6374897"/>
                </a:lnTo>
                <a:cubicBezTo>
                  <a:pt x="2856124" y="6414148"/>
                  <a:pt x="2782681" y="6414148"/>
                  <a:pt x="2728256" y="6374897"/>
                </a:cubicBezTo>
                <a:lnTo>
                  <a:pt x="64542" y="4451023"/>
                </a:lnTo>
                <a:cubicBezTo>
                  <a:pt x="24001" y="4421749"/>
                  <a:pt x="-11" y="4374780"/>
                  <a:pt x="2" y="4324774"/>
                </a:cubicBezTo>
                <a:lnTo>
                  <a:pt x="2" y="3637854"/>
                </a:lnTo>
                <a:lnTo>
                  <a:pt x="0" y="3637854"/>
                </a:lnTo>
                <a:lnTo>
                  <a:pt x="0" y="1751217"/>
                </a:lnTo>
                <a:lnTo>
                  <a:pt x="0" y="1309374"/>
                </a:lnTo>
                <a:lnTo>
                  <a:pt x="0" y="155752"/>
                </a:lnTo>
                <a:cubicBezTo>
                  <a:pt x="0" y="155729"/>
                  <a:pt x="0" y="155707"/>
                  <a:pt x="0" y="155686"/>
                </a:cubicBezTo>
                <a:cubicBezTo>
                  <a:pt x="0" y="69702"/>
                  <a:pt x="69702" y="0"/>
                  <a:pt x="1556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1" name="Rectangle 10">
            <a:extLst>
              <a:ext uri="{FF2B5EF4-FFF2-40B4-BE49-F238E27FC236}">
                <a16:creationId xmlns:a16="http://schemas.microsoft.com/office/drawing/2014/main" id="{9897F91D-FDC1-4F41-B267-128462C10910}"/>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itle 5">
            <a:extLst>
              <a:ext uri="{FF2B5EF4-FFF2-40B4-BE49-F238E27FC236}">
                <a16:creationId xmlns:a16="http://schemas.microsoft.com/office/drawing/2014/main" id="{6B47A7B1-E7A2-9E48-AD10-D5787738040B}"/>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3" name="Text Placeholder 46">
            <a:extLst>
              <a:ext uri="{FF2B5EF4-FFF2-40B4-BE49-F238E27FC236}">
                <a16:creationId xmlns:a16="http://schemas.microsoft.com/office/drawing/2014/main" id="{28483B42-12A7-0B47-B6B4-AC12EB700FE0}"/>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4" name="TextBox 13">
            <a:extLst>
              <a:ext uri="{FF2B5EF4-FFF2-40B4-BE49-F238E27FC236}">
                <a16:creationId xmlns:a16="http://schemas.microsoft.com/office/drawing/2014/main" id="{B4980D08-3468-E24C-BFE4-4496AA4FE9BA}"/>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Color | Octagon Frame | Pennant Shape</a:t>
            </a:r>
          </a:p>
        </p:txBody>
      </p:sp>
      <p:sp>
        <p:nvSpPr>
          <p:cNvPr id="10" name="Picture Placeholder 9">
            <a:extLst>
              <a:ext uri="{FF2B5EF4-FFF2-40B4-BE49-F238E27FC236}">
                <a16:creationId xmlns:a16="http://schemas.microsoft.com/office/drawing/2014/main" id="{02976D01-F76F-7149-BD83-C4A60B239CFE}"/>
              </a:ext>
            </a:extLst>
          </p:cNvPr>
          <p:cNvSpPr>
            <a:spLocks noGrp="1"/>
          </p:cNvSpPr>
          <p:nvPr>
            <p:ph type="pic" sz="quarter" idx="21" hasCustomPrompt="1"/>
          </p:nvPr>
        </p:nvSpPr>
        <p:spPr>
          <a:xfrm>
            <a:off x="4730751" y="157362"/>
            <a:ext cx="4203821" cy="4808560"/>
          </a:xfrm>
          <a:custGeom>
            <a:avLst/>
            <a:gdLst>
              <a:gd name="connsiteX0" fmla="*/ 1460625 w 4203821"/>
              <a:gd name="connsiteY0" fmla="*/ 0 h 4808560"/>
              <a:gd name="connsiteX1" fmla="*/ 1712914 w 4203821"/>
              <a:gd name="connsiteY1" fmla="*/ 0 h 4808560"/>
              <a:gd name="connsiteX2" fmla="*/ 2297693 w 4203821"/>
              <a:gd name="connsiteY2" fmla="*/ 0 h 4808560"/>
              <a:gd name="connsiteX3" fmla="*/ 2743196 w 4203821"/>
              <a:gd name="connsiteY3" fmla="*/ 0 h 4808560"/>
              <a:gd name="connsiteX4" fmla="*/ 2872120 w 4203821"/>
              <a:gd name="connsiteY4" fmla="*/ 53207 h 4808560"/>
              <a:gd name="connsiteX5" fmla="*/ 4149591 w 4203821"/>
              <a:gd name="connsiteY5" fmla="*/ 1321472 h 4808560"/>
              <a:gd name="connsiteX6" fmla="*/ 4203821 w 4203821"/>
              <a:gd name="connsiteY6" fmla="*/ 1451930 h 4808560"/>
              <a:gd name="connsiteX7" fmla="*/ 4203821 w 4203821"/>
              <a:gd name="connsiteY7" fmla="*/ 3290633 h 4808560"/>
              <a:gd name="connsiteX8" fmla="*/ 4152661 w 4203821"/>
              <a:gd name="connsiteY8" fmla="*/ 3417511 h 4808560"/>
              <a:gd name="connsiteX9" fmla="*/ 2873143 w 4203821"/>
              <a:gd name="connsiteY9" fmla="*/ 4752284 h 4808560"/>
              <a:gd name="connsiteX10" fmla="*/ 2740638 w 4203821"/>
              <a:gd name="connsiteY10" fmla="*/ 4808560 h 4808560"/>
              <a:gd name="connsiteX11" fmla="*/ 2297693 w 4203821"/>
              <a:gd name="connsiteY11" fmla="*/ 4808560 h 4808560"/>
              <a:gd name="connsiteX12" fmla="*/ 1712914 w 4203821"/>
              <a:gd name="connsiteY12" fmla="*/ 4808560 h 4808560"/>
              <a:gd name="connsiteX13" fmla="*/ 1463695 w 4203821"/>
              <a:gd name="connsiteY13" fmla="*/ 4808560 h 4808560"/>
              <a:gd name="connsiteX14" fmla="*/ 1331190 w 4203821"/>
              <a:gd name="connsiteY14" fmla="*/ 4752284 h 4808560"/>
              <a:gd name="connsiteX15" fmla="*/ 51160 w 4203821"/>
              <a:gd name="connsiteY15" fmla="*/ 3417511 h 4808560"/>
              <a:gd name="connsiteX16" fmla="*/ 0 w 4203821"/>
              <a:gd name="connsiteY16" fmla="*/ 3290633 h 4808560"/>
              <a:gd name="connsiteX17" fmla="*/ 0 w 4203821"/>
              <a:gd name="connsiteY17" fmla="*/ 1451930 h 4808560"/>
              <a:gd name="connsiteX18" fmla="*/ 54230 w 4203821"/>
              <a:gd name="connsiteY18" fmla="*/ 1321472 h 4808560"/>
              <a:gd name="connsiteX19" fmla="*/ 1331190 w 4203821"/>
              <a:gd name="connsiteY19" fmla="*/ 53207 h 4808560"/>
              <a:gd name="connsiteX20" fmla="*/ 1460625 w 4203821"/>
              <a:gd name="connsiteY20" fmla="*/ 0 h 48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03821" h="4808560">
                <a:moveTo>
                  <a:pt x="1460625" y="0"/>
                </a:moveTo>
                <a:lnTo>
                  <a:pt x="1712914" y="0"/>
                </a:lnTo>
                <a:lnTo>
                  <a:pt x="2297693" y="0"/>
                </a:lnTo>
                <a:lnTo>
                  <a:pt x="2743196" y="0"/>
                </a:lnTo>
                <a:cubicBezTo>
                  <a:pt x="2791286" y="0"/>
                  <a:pt x="2837842" y="19441"/>
                  <a:pt x="2872120" y="53207"/>
                </a:cubicBezTo>
                <a:lnTo>
                  <a:pt x="4149591" y="1321472"/>
                </a:lnTo>
                <a:cubicBezTo>
                  <a:pt x="4184380" y="1356261"/>
                  <a:pt x="4203821" y="1402816"/>
                  <a:pt x="4203821" y="1451930"/>
                </a:cubicBezTo>
                <a:lnTo>
                  <a:pt x="4203821" y="3290633"/>
                </a:lnTo>
                <a:cubicBezTo>
                  <a:pt x="4203821" y="3337701"/>
                  <a:pt x="4185403" y="3383233"/>
                  <a:pt x="4152661" y="3417511"/>
                </a:cubicBezTo>
                <a:lnTo>
                  <a:pt x="2873143" y="4752284"/>
                </a:lnTo>
                <a:cubicBezTo>
                  <a:pt x="2838354" y="4788096"/>
                  <a:pt x="2790775" y="4808560"/>
                  <a:pt x="2740638" y="4808560"/>
                </a:cubicBezTo>
                <a:lnTo>
                  <a:pt x="2297693" y="4808560"/>
                </a:lnTo>
                <a:lnTo>
                  <a:pt x="1712914" y="4808560"/>
                </a:lnTo>
                <a:lnTo>
                  <a:pt x="1463695" y="4808560"/>
                </a:lnTo>
                <a:cubicBezTo>
                  <a:pt x="1413558" y="4808560"/>
                  <a:pt x="1365979" y="4788096"/>
                  <a:pt x="1331190" y="4752284"/>
                </a:cubicBezTo>
                <a:lnTo>
                  <a:pt x="51160" y="3417511"/>
                </a:lnTo>
                <a:cubicBezTo>
                  <a:pt x="18418" y="3383233"/>
                  <a:pt x="0" y="3338212"/>
                  <a:pt x="0" y="3290633"/>
                </a:cubicBezTo>
                <a:lnTo>
                  <a:pt x="0" y="1451930"/>
                </a:lnTo>
                <a:cubicBezTo>
                  <a:pt x="0" y="1402816"/>
                  <a:pt x="19441" y="1355749"/>
                  <a:pt x="54230" y="1321472"/>
                </a:cubicBezTo>
                <a:lnTo>
                  <a:pt x="1331190" y="53207"/>
                </a:lnTo>
                <a:cubicBezTo>
                  <a:pt x="1365467" y="18929"/>
                  <a:pt x="1412023" y="0"/>
                  <a:pt x="1460625"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pic>
        <p:nvPicPr>
          <p:cNvPr id="12" name="Graphic 11">
            <a:extLst>
              <a:ext uri="{FF2B5EF4-FFF2-40B4-BE49-F238E27FC236}">
                <a16:creationId xmlns:a16="http://schemas.microsoft.com/office/drawing/2014/main" id="{FF18ECF3-59C0-7143-BE24-5FCE3D5060F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90500" y="171450"/>
            <a:ext cx="390255" cy="365760"/>
          </a:xfrm>
          <a:prstGeom prst="rect">
            <a:avLst/>
          </a:prstGeom>
        </p:spPr>
      </p:pic>
      <p:sp>
        <p:nvSpPr>
          <p:cNvPr id="15" name="TextBox 14">
            <a:extLst>
              <a:ext uri="{FF2B5EF4-FFF2-40B4-BE49-F238E27FC236}">
                <a16:creationId xmlns:a16="http://schemas.microsoft.com/office/drawing/2014/main" id="{D9A4170A-B1AA-9E43-BBC5-269EBA96B459}"/>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Slide Number Placeholder 6">
            <a:extLst>
              <a:ext uri="{FF2B5EF4-FFF2-40B4-BE49-F238E27FC236}">
                <a16:creationId xmlns:a16="http://schemas.microsoft.com/office/drawing/2014/main" id="{E1B383FB-0740-0648-BED3-A2CF7311B7EE}"/>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3837506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Cover - Light Photo - Full Ble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8D400E3-F6F2-A34E-B550-7BA146321C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4769" b="13495"/>
          <a:stretch/>
        </p:blipFill>
        <p:spPr>
          <a:xfrm>
            <a:off x="190500" y="1945758"/>
            <a:ext cx="4218590" cy="3026292"/>
          </a:xfrm>
          <a:prstGeom prst="rect">
            <a:avLst/>
          </a:prstGeom>
        </p:spPr>
      </p:pic>
      <p:sp>
        <p:nvSpPr>
          <p:cNvPr id="14" name="Rectangle 13">
            <a:extLst>
              <a:ext uri="{FF2B5EF4-FFF2-40B4-BE49-F238E27FC236}">
                <a16:creationId xmlns:a16="http://schemas.microsoft.com/office/drawing/2014/main" id="{B0528901-C157-AF46-A693-27C8080A27E6}"/>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Rectangle 14">
            <a:extLst>
              <a:ext uri="{FF2B5EF4-FFF2-40B4-BE49-F238E27FC236}">
                <a16:creationId xmlns:a16="http://schemas.microsoft.com/office/drawing/2014/main" id="{61A8046B-DFC8-2145-94FA-4A86A74443C3}"/>
              </a:ext>
            </a:extLst>
          </p:cNvPr>
          <p:cNvSpPr/>
          <p:nvPr userDrawn="1"/>
        </p:nvSpPr>
        <p:spPr>
          <a:xfrm>
            <a:off x="0" y="0"/>
            <a:ext cx="4572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38" name="Footer Placeholder 37">
            <a:extLst>
              <a:ext uri="{FF2B5EF4-FFF2-40B4-BE49-F238E27FC236}">
                <a16:creationId xmlns:a16="http://schemas.microsoft.com/office/drawing/2014/main" id="{113593E4-629E-9A43-93AB-AC8CB1C1DBFD}"/>
              </a:ext>
            </a:extLst>
          </p:cNvPr>
          <p:cNvSpPr>
            <a:spLocks noGrp="1"/>
          </p:cNvSpPr>
          <p:nvPr>
            <p:ph type="ftr" sz="quarter" idx="11"/>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 name="Rounded Rectangle 3">
            <a:extLst>
              <a:ext uri="{FF2B5EF4-FFF2-40B4-BE49-F238E27FC236}">
                <a16:creationId xmlns:a16="http://schemas.microsoft.com/office/drawing/2014/main" id="{DD9FDBE9-E973-F943-BD3F-ECEEBC521C6A}"/>
              </a:ext>
            </a:extLst>
          </p:cNvPr>
          <p:cNvSpPr/>
          <p:nvPr userDrawn="1"/>
        </p:nvSpPr>
        <p:spPr>
          <a:xfrm>
            <a:off x="190500" y="171450"/>
            <a:ext cx="4229100" cy="1467779"/>
          </a:xfrm>
          <a:prstGeom prst="roundRect">
            <a:avLst>
              <a:gd name="adj" fmla="val 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0" name="Title 11">
            <a:extLst>
              <a:ext uri="{FF2B5EF4-FFF2-40B4-BE49-F238E27FC236}">
                <a16:creationId xmlns:a16="http://schemas.microsoft.com/office/drawing/2014/main" id="{D6F6795D-858E-D241-920D-F697B9E1CD87}"/>
              </a:ext>
            </a:extLst>
          </p:cNvPr>
          <p:cNvSpPr>
            <a:spLocks noGrp="1"/>
          </p:cNvSpPr>
          <p:nvPr>
            <p:ph type="title" hasCustomPrompt="1"/>
          </p:nvPr>
        </p:nvSpPr>
        <p:spPr>
          <a:xfrm>
            <a:off x="180326" y="2254597"/>
            <a:ext cx="4229100" cy="1138793"/>
          </a:xfrm>
        </p:spPr>
        <p:txBody>
          <a:bodyPr anchor="b"/>
          <a:lstStyle>
            <a:lvl1pPr algn="ctr">
              <a:lnSpc>
                <a:spcPct val="100000"/>
              </a:lnSpc>
              <a:defRPr sz="2400" b="0" i="0">
                <a:solidFill>
                  <a:schemeClr val="tx1"/>
                </a:solidFill>
                <a:latin typeface="Palatino Linotype" panose="02040502050505030304" pitchFamily="18" charset="0"/>
              </a:defRPr>
            </a:lvl1pPr>
          </a:lstStyle>
          <a:p>
            <a:r>
              <a:rPr lang="en-US" dirty="0"/>
              <a:t>Type Here to Enter a</a:t>
            </a:r>
            <a:br>
              <a:rPr lang="en-US" dirty="0"/>
            </a:br>
            <a:r>
              <a:rPr lang="en-US" dirty="0"/>
              <a:t>Multi-line Presentation Title</a:t>
            </a:r>
          </a:p>
        </p:txBody>
      </p:sp>
      <p:sp>
        <p:nvSpPr>
          <p:cNvPr id="21" name="Text Placeholder 46">
            <a:extLst>
              <a:ext uri="{FF2B5EF4-FFF2-40B4-BE49-F238E27FC236}">
                <a16:creationId xmlns:a16="http://schemas.microsoft.com/office/drawing/2014/main" id="{DB5573B8-5548-6E43-A2D2-1EB3567E4164}"/>
              </a:ext>
            </a:extLst>
          </p:cNvPr>
          <p:cNvSpPr>
            <a:spLocks noGrp="1"/>
          </p:cNvSpPr>
          <p:nvPr>
            <p:ph type="body" sz="quarter" idx="15" hasCustomPrompt="1"/>
          </p:nvPr>
        </p:nvSpPr>
        <p:spPr>
          <a:xfrm>
            <a:off x="171646" y="3434367"/>
            <a:ext cx="4229100" cy="806147"/>
          </a:xfrm>
        </p:spPr>
        <p:txBody>
          <a:bodyPr lIns="182880" rIns="182880" anchor="ctr">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baseline="0">
                <a:solidFill>
                  <a:schemeClr val="tx1"/>
                </a:solidFill>
                <a:latin typeface="Palatino Linotype" panose="02040502050505030304" pitchFamily="18" charset="0"/>
              </a:defRPr>
            </a:lvl1pPr>
          </a:lstStyle>
          <a:p>
            <a:pPr lvl="0"/>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Picture Placeholder 9">
            <a:extLst>
              <a:ext uri="{FF2B5EF4-FFF2-40B4-BE49-F238E27FC236}">
                <a16:creationId xmlns:a16="http://schemas.microsoft.com/office/drawing/2014/main" id="{0E87E946-CA6B-D54B-AC2C-7AEC0F394C6E}"/>
              </a:ext>
            </a:extLst>
          </p:cNvPr>
          <p:cNvSpPr>
            <a:spLocks noGrp="1"/>
          </p:cNvSpPr>
          <p:nvPr>
            <p:ph type="pic" sz="quarter" idx="21" hasCustomPrompt="1"/>
          </p:nvPr>
        </p:nvSpPr>
        <p:spPr>
          <a:xfrm>
            <a:off x="4730750" y="171449"/>
            <a:ext cx="4222750" cy="4813028"/>
          </a:xfrm>
          <a:custGeom>
            <a:avLst/>
            <a:gdLst>
              <a:gd name="connsiteX0" fmla="*/ 599613 w 4222750"/>
              <a:gd name="connsiteY0" fmla="*/ 0 h 4813028"/>
              <a:gd name="connsiteX1" fmla="*/ 2127250 w 4222750"/>
              <a:gd name="connsiteY1" fmla="*/ 0 h 4813028"/>
              <a:gd name="connsiteX2" fmla="*/ 2717305 w 4222750"/>
              <a:gd name="connsiteY2" fmla="*/ 0 h 4813028"/>
              <a:gd name="connsiteX3" fmla="*/ 3622676 w 4222750"/>
              <a:gd name="connsiteY3" fmla="*/ 0 h 4813028"/>
              <a:gd name="connsiteX4" fmla="*/ 3704970 w 4222750"/>
              <a:gd name="connsiteY4" fmla="*/ 74566 h 4813028"/>
              <a:gd name="connsiteX5" fmla="*/ 4158439 w 4222750"/>
              <a:gd name="connsiteY5" fmla="*/ 516241 h 4813028"/>
              <a:gd name="connsiteX6" fmla="*/ 4158285 w 4222750"/>
              <a:gd name="connsiteY6" fmla="*/ 516138 h 4813028"/>
              <a:gd name="connsiteX7" fmla="*/ 4222750 w 4222750"/>
              <a:gd name="connsiteY7" fmla="*/ 598279 h 4813028"/>
              <a:gd name="connsiteX8" fmla="*/ 4222750 w 4222750"/>
              <a:gd name="connsiteY8" fmla="*/ 4214646 h 4813028"/>
              <a:gd name="connsiteX9" fmla="*/ 4158594 w 4222750"/>
              <a:gd name="connsiteY9" fmla="*/ 4296787 h 4813028"/>
              <a:gd name="connsiteX10" fmla="*/ 3705125 w 4222750"/>
              <a:gd name="connsiteY10" fmla="*/ 4738462 h 4813028"/>
              <a:gd name="connsiteX11" fmla="*/ 3622985 w 4222750"/>
              <a:gd name="connsiteY11" fmla="*/ 4813028 h 4813028"/>
              <a:gd name="connsiteX12" fmla="*/ 2717305 w 4222750"/>
              <a:gd name="connsiteY12" fmla="*/ 4813028 h 4813028"/>
              <a:gd name="connsiteX13" fmla="*/ 2127250 w 4222750"/>
              <a:gd name="connsiteY13" fmla="*/ 4813028 h 4813028"/>
              <a:gd name="connsiteX14" fmla="*/ 599459 w 4222750"/>
              <a:gd name="connsiteY14" fmla="*/ 4813028 h 4813028"/>
              <a:gd name="connsiteX15" fmla="*/ 517628 w 4222750"/>
              <a:gd name="connsiteY15" fmla="*/ 4738462 h 4813028"/>
              <a:gd name="connsiteX16" fmla="*/ 64159 w 4222750"/>
              <a:gd name="connsiteY16" fmla="*/ 4296787 h 4813028"/>
              <a:gd name="connsiteX17" fmla="*/ 3 w 4222750"/>
              <a:gd name="connsiteY17" fmla="*/ 4214646 h 4813028"/>
              <a:gd name="connsiteX18" fmla="*/ 3 w 4222750"/>
              <a:gd name="connsiteY18" fmla="*/ 598279 h 4813028"/>
              <a:gd name="connsiteX19" fmla="*/ 64313 w 4222750"/>
              <a:gd name="connsiteY19" fmla="*/ 516241 h 4813028"/>
              <a:gd name="connsiteX20" fmla="*/ 517782 w 4222750"/>
              <a:gd name="connsiteY20" fmla="*/ 74566 h 4813028"/>
              <a:gd name="connsiteX21" fmla="*/ 599613 w 4222750"/>
              <a:gd name="connsiteY21" fmla="*/ 0 h 48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750" h="4813028">
                <a:moveTo>
                  <a:pt x="599613" y="0"/>
                </a:moveTo>
                <a:lnTo>
                  <a:pt x="2127250" y="0"/>
                </a:lnTo>
                <a:lnTo>
                  <a:pt x="2717305" y="0"/>
                </a:lnTo>
                <a:lnTo>
                  <a:pt x="3622676" y="0"/>
                </a:lnTo>
                <a:cubicBezTo>
                  <a:pt x="3665034" y="429"/>
                  <a:pt x="3700379" y="32457"/>
                  <a:pt x="3704970" y="74566"/>
                </a:cubicBezTo>
                <a:cubicBezTo>
                  <a:pt x="3744597" y="382930"/>
                  <a:pt x="4028943" y="485322"/>
                  <a:pt x="4158439" y="516241"/>
                </a:cubicBezTo>
                <a:lnTo>
                  <a:pt x="4158285" y="516138"/>
                </a:lnTo>
                <a:cubicBezTo>
                  <a:pt x="4196139" y="525383"/>
                  <a:pt x="4222770" y="559311"/>
                  <a:pt x="4222750" y="598279"/>
                </a:cubicBezTo>
                <a:lnTo>
                  <a:pt x="4222750" y="4214646"/>
                </a:lnTo>
                <a:cubicBezTo>
                  <a:pt x="4222914" y="4253563"/>
                  <a:pt x="4196392" y="4287522"/>
                  <a:pt x="4158594" y="4296787"/>
                </a:cubicBezTo>
                <a:cubicBezTo>
                  <a:pt x="4029252" y="4327758"/>
                  <a:pt x="3744907" y="4430099"/>
                  <a:pt x="3705125" y="4738462"/>
                </a:cubicBezTo>
                <a:cubicBezTo>
                  <a:pt x="3699405" y="4780461"/>
                  <a:pt x="3665292" y="4813028"/>
                  <a:pt x="3622985" y="4813028"/>
                </a:cubicBezTo>
                <a:lnTo>
                  <a:pt x="2717305" y="4813028"/>
                </a:lnTo>
                <a:lnTo>
                  <a:pt x="2127250" y="4813028"/>
                </a:lnTo>
                <a:lnTo>
                  <a:pt x="599459" y="4813028"/>
                </a:lnTo>
                <a:cubicBezTo>
                  <a:pt x="557270" y="4812389"/>
                  <a:pt x="522173" y="4780409"/>
                  <a:pt x="517628" y="4738462"/>
                </a:cubicBezTo>
                <a:cubicBezTo>
                  <a:pt x="478001" y="4430099"/>
                  <a:pt x="193655" y="4327706"/>
                  <a:pt x="64159" y="4296787"/>
                </a:cubicBezTo>
                <a:cubicBezTo>
                  <a:pt x="26297" y="4287625"/>
                  <a:pt x="-276" y="4253604"/>
                  <a:pt x="3" y="4214646"/>
                </a:cubicBezTo>
                <a:lnTo>
                  <a:pt x="3" y="598279"/>
                </a:lnTo>
                <a:cubicBezTo>
                  <a:pt x="-98" y="559357"/>
                  <a:pt x="26492" y="525434"/>
                  <a:pt x="64313" y="516241"/>
                </a:cubicBezTo>
                <a:cubicBezTo>
                  <a:pt x="193655" y="485271"/>
                  <a:pt x="478001" y="382930"/>
                  <a:pt x="517782" y="74566"/>
                </a:cubicBezTo>
                <a:cubicBezTo>
                  <a:pt x="522328" y="32619"/>
                  <a:pt x="557425" y="639"/>
                  <a:pt x="59961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6" name="TextBox 15">
            <a:extLst>
              <a:ext uri="{FF2B5EF4-FFF2-40B4-BE49-F238E27FC236}">
                <a16:creationId xmlns:a16="http://schemas.microsoft.com/office/drawing/2014/main" id="{7DB7D4CD-DAF5-0E48-9F1A-007F882B04EB}"/>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Front Cover Slide - Notched Frame</a:t>
            </a:r>
          </a:p>
        </p:txBody>
      </p:sp>
      <p:sp>
        <p:nvSpPr>
          <p:cNvPr id="17" name="TextBox 16">
            <a:extLst>
              <a:ext uri="{FF2B5EF4-FFF2-40B4-BE49-F238E27FC236}">
                <a16:creationId xmlns:a16="http://schemas.microsoft.com/office/drawing/2014/main" id="{1C417BF5-4BAA-874E-8B45-54D691E53539}"/>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Notched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endParaRPr kumimoji="0" lang="en-US" sz="800" b="0" i="0" u="none" strike="noStrike" kern="1200" cap="none" spc="0" normalizeH="0" baseline="0" noProof="0" dirty="0">
              <a:ln>
                <a:noFill/>
              </a:ln>
              <a:solidFill>
                <a:srgbClr val="808080"/>
              </a:solidFill>
              <a:effectLst/>
              <a:uLnTx/>
              <a:uFillTx/>
              <a:latin typeface="Palatino Linotype" panose="02040502050505030304" pitchFamily="18" charset="0"/>
              <a:ea typeface="+mn-ea"/>
              <a:cs typeface="+mn-cs"/>
            </a:endParaRP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14128224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13" grpId="0" animBg="1"/>
    </p:bldLst>
  </p:timing>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ver Slide | Split | Notched Frame | Hexagon Shape">
    <p:bg>
      <p:bgPr>
        <a:solidFill>
          <a:schemeClr val="accent1"/>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4D264B45-88CE-DF4A-A3B3-E966517F6BFE}"/>
              </a:ext>
            </a:extLst>
          </p:cNvPr>
          <p:cNvSpPr/>
          <p:nvPr userDrawn="1"/>
        </p:nvSpPr>
        <p:spPr>
          <a:xfrm>
            <a:off x="179101" y="171224"/>
            <a:ext cx="4213993" cy="4784158"/>
          </a:xfrm>
          <a:custGeom>
            <a:avLst/>
            <a:gdLst>
              <a:gd name="connsiteX0" fmla="*/ 1928462 w 5618657"/>
              <a:gd name="connsiteY0" fmla="*/ 1 h 6378877"/>
              <a:gd name="connsiteX1" fmla="*/ 2941265 w 5618657"/>
              <a:gd name="connsiteY1" fmla="*/ 1 h 6378877"/>
              <a:gd name="connsiteX2" fmla="*/ 2941265 w 5618657"/>
              <a:gd name="connsiteY2" fmla="*/ 1 h 6378877"/>
              <a:gd name="connsiteX3" fmla="*/ 3512272 w 5618657"/>
              <a:gd name="connsiteY3" fmla="*/ 1 h 6378877"/>
              <a:gd name="connsiteX4" fmla="*/ 3512272 w 5618657"/>
              <a:gd name="connsiteY4" fmla="*/ 1 h 6378877"/>
              <a:gd name="connsiteX5" fmla="*/ 3690119 w 5618657"/>
              <a:gd name="connsiteY5" fmla="*/ 1 h 6378877"/>
              <a:gd name="connsiteX6" fmla="*/ 3868706 w 5618657"/>
              <a:gd name="connsiteY6" fmla="*/ 103033 h 6378877"/>
              <a:gd name="connsiteX7" fmla="*/ 5591045 w 5618657"/>
              <a:gd name="connsiteY7" fmla="*/ 3086202 h 6378877"/>
              <a:gd name="connsiteX8" fmla="*/ 5591045 w 5618657"/>
              <a:gd name="connsiteY8" fmla="*/ 3292265 h 6378877"/>
              <a:gd name="connsiteX9" fmla="*/ 3868913 w 5618657"/>
              <a:gd name="connsiteY9" fmla="*/ 6275709 h 6378877"/>
              <a:gd name="connsiteX10" fmla="*/ 3690258 w 5618657"/>
              <a:gd name="connsiteY10" fmla="*/ 6378877 h 6378877"/>
              <a:gd name="connsiteX11" fmla="*/ 3512272 w 5618657"/>
              <a:gd name="connsiteY11" fmla="*/ 6378877 h 6378877"/>
              <a:gd name="connsiteX12" fmla="*/ 2941265 w 5618657"/>
              <a:gd name="connsiteY12" fmla="*/ 6378877 h 6378877"/>
              <a:gd name="connsiteX13" fmla="*/ 2677389 w 5618657"/>
              <a:gd name="connsiteY13" fmla="*/ 6378877 h 6378877"/>
              <a:gd name="connsiteX14" fmla="*/ 2093129 w 5618657"/>
              <a:gd name="connsiteY14" fmla="*/ 6378877 h 6378877"/>
              <a:gd name="connsiteX15" fmla="*/ 1928462 w 5618657"/>
              <a:gd name="connsiteY15" fmla="*/ 6378877 h 6378877"/>
              <a:gd name="connsiteX16" fmla="*/ 1749875 w 5618657"/>
              <a:gd name="connsiteY16" fmla="*/ 6275846 h 6378877"/>
              <a:gd name="connsiteX17" fmla="*/ 27606 w 5618657"/>
              <a:gd name="connsiteY17" fmla="*/ 3292540 h 6378877"/>
              <a:gd name="connsiteX18" fmla="*/ 27606 w 5618657"/>
              <a:gd name="connsiteY18" fmla="*/ 3086477 h 6378877"/>
              <a:gd name="connsiteX19" fmla="*/ 1749875 w 5618657"/>
              <a:gd name="connsiteY19" fmla="*/ 103032 h 6378877"/>
              <a:gd name="connsiteX20" fmla="*/ 1928462 w 5618657"/>
              <a:gd name="connsiteY20" fmla="*/ 1 h 63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18657" h="6378877">
                <a:moveTo>
                  <a:pt x="1928462" y="1"/>
                </a:moveTo>
                <a:lnTo>
                  <a:pt x="2941265" y="1"/>
                </a:lnTo>
                <a:lnTo>
                  <a:pt x="2941265" y="1"/>
                </a:lnTo>
                <a:lnTo>
                  <a:pt x="3512272" y="1"/>
                </a:lnTo>
                <a:lnTo>
                  <a:pt x="3512272" y="1"/>
                </a:lnTo>
                <a:lnTo>
                  <a:pt x="3690119" y="1"/>
                </a:lnTo>
                <a:cubicBezTo>
                  <a:pt x="3763787" y="-46"/>
                  <a:pt x="3831877" y="39235"/>
                  <a:pt x="3868706" y="103033"/>
                </a:cubicBezTo>
                <a:lnTo>
                  <a:pt x="5591045" y="3086202"/>
                </a:lnTo>
                <a:cubicBezTo>
                  <a:pt x="5627861" y="3149957"/>
                  <a:pt x="5627861" y="3228509"/>
                  <a:pt x="5591045" y="3292265"/>
                </a:cubicBezTo>
                <a:lnTo>
                  <a:pt x="3868913" y="6275709"/>
                </a:lnTo>
                <a:cubicBezTo>
                  <a:pt x="3832103" y="6339581"/>
                  <a:pt x="3763979" y="6378946"/>
                  <a:pt x="3690258" y="6378877"/>
                </a:cubicBezTo>
                <a:lnTo>
                  <a:pt x="3512272" y="6378877"/>
                </a:lnTo>
                <a:lnTo>
                  <a:pt x="2941265" y="6378877"/>
                </a:lnTo>
                <a:lnTo>
                  <a:pt x="2677389" y="6378877"/>
                </a:lnTo>
                <a:lnTo>
                  <a:pt x="2093129" y="6378877"/>
                </a:lnTo>
                <a:lnTo>
                  <a:pt x="1928462" y="6378877"/>
                </a:lnTo>
                <a:cubicBezTo>
                  <a:pt x="1854795" y="6378946"/>
                  <a:pt x="1786706" y="6339643"/>
                  <a:pt x="1749875" y="6275846"/>
                </a:cubicBezTo>
                <a:lnTo>
                  <a:pt x="27606" y="3292540"/>
                </a:lnTo>
                <a:cubicBezTo>
                  <a:pt x="-9203" y="3228784"/>
                  <a:pt x="-9203" y="3150233"/>
                  <a:pt x="27606" y="3086477"/>
                </a:cubicBezTo>
                <a:lnTo>
                  <a:pt x="1749875" y="103032"/>
                </a:lnTo>
                <a:cubicBezTo>
                  <a:pt x="1786767" y="39298"/>
                  <a:pt x="1854817" y="39"/>
                  <a:pt x="1928462"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1" name="Rectangle 10">
            <a:extLst>
              <a:ext uri="{FF2B5EF4-FFF2-40B4-BE49-F238E27FC236}">
                <a16:creationId xmlns:a16="http://schemas.microsoft.com/office/drawing/2014/main" id="{EC39843A-7891-BD45-BED3-367560121394}"/>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9" name="Title 5">
            <a:extLst>
              <a:ext uri="{FF2B5EF4-FFF2-40B4-BE49-F238E27FC236}">
                <a16:creationId xmlns:a16="http://schemas.microsoft.com/office/drawing/2014/main" id="{23D23C55-4BF5-1043-B588-07745DC7ACA2}"/>
              </a:ext>
            </a:extLst>
          </p:cNvPr>
          <p:cNvSpPr>
            <a:spLocks noGrp="1"/>
          </p:cNvSpPr>
          <p:nvPr>
            <p:ph type="title" hasCustomPrompt="1"/>
          </p:nvPr>
        </p:nvSpPr>
        <p:spPr>
          <a:xfrm>
            <a:off x="257175" y="685802"/>
            <a:ext cx="4057650"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0" name="Text Placeholder 46">
            <a:extLst>
              <a:ext uri="{FF2B5EF4-FFF2-40B4-BE49-F238E27FC236}">
                <a16:creationId xmlns:a16="http://schemas.microsoft.com/office/drawing/2014/main" id="{8F35C77C-FDB4-794B-8B19-6549DC6719A0}"/>
              </a:ext>
            </a:extLst>
          </p:cNvPr>
          <p:cNvSpPr>
            <a:spLocks noGrp="1"/>
          </p:cNvSpPr>
          <p:nvPr>
            <p:ph type="body" sz="quarter" idx="15" hasCustomPrompt="1"/>
          </p:nvPr>
        </p:nvSpPr>
        <p:spPr>
          <a:xfrm>
            <a:off x="256983" y="2569272"/>
            <a:ext cx="4049338"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TextBox 12">
            <a:extLst>
              <a:ext uri="{FF2B5EF4-FFF2-40B4-BE49-F238E27FC236}">
                <a16:creationId xmlns:a16="http://schemas.microsoft.com/office/drawing/2014/main" id="{D51F322A-1F5A-C34D-945A-8A3B4D889B12}"/>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Color – Notched Frame | Hexagon Shape</a:t>
            </a:r>
          </a:p>
        </p:txBody>
      </p:sp>
      <p:sp>
        <p:nvSpPr>
          <p:cNvPr id="12" name="Picture Placeholder 11">
            <a:extLst>
              <a:ext uri="{FF2B5EF4-FFF2-40B4-BE49-F238E27FC236}">
                <a16:creationId xmlns:a16="http://schemas.microsoft.com/office/drawing/2014/main" id="{CF25FA6B-6FCF-5C48-89D9-84C5866E00D8}"/>
              </a:ext>
            </a:extLst>
          </p:cNvPr>
          <p:cNvSpPr>
            <a:spLocks noGrp="1"/>
          </p:cNvSpPr>
          <p:nvPr>
            <p:ph type="pic" sz="quarter" idx="21" hasCustomPrompt="1"/>
          </p:nvPr>
        </p:nvSpPr>
        <p:spPr>
          <a:xfrm>
            <a:off x="4730749" y="171449"/>
            <a:ext cx="4222750" cy="4813028"/>
          </a:xfrm>
          <a:custGeom>
            <a:avLst/>
            <a:gdLst>
              <a:gd name="connsiteX0" fmla="*/ 599613 w 4222750"/>
              <a:gd name="connsiteY0" fmla="*/ 0 h 4813028"/>
              <a:gd name="connsiteX1" fmla="*/ 2127250 w 4222750"/>
              <a:gd name="connsiteY1" fmla="*/ 0 h 4813028"/>
              <a:gd name="connsiteX2" fmla="*/ 2717305 w 4222750"/>
              <a:gd name="connsiteY2" fmla="*/ 0 h 4813028"/>
              <a:gd name="connsiteX3" fmla="*/ 3622676 w 4222750"/>
              <a:gd name="connsiteY3" fmla="*/ 0 h 4813028"/>
              <a:gd name="connsiteX4" fmla="*/ 3704970 w 4222750"/>
              <a:gd name="connsiteY4" fmla="*/ 74566 h 4813028"/>
              <a:gd name="connsiteX5" fmla="*/ 4158439 w 4222750"/>
              <a:gd name="connsiteY5" fmla="*/ 516241 h 4813028"/>
              <a:gd name="connsiteX6" fmla="*/ 4158285 w 4222750"/>
              <a:gd name="connsiteY6" fmla="*/ 516138 h 4813028"/>
              <a:gd name="connsiteX7" fmla="*/ 4222750 w 4222750"/>
              <a:gd name="connsiteY7" fmla="*/ 598279 h 4813028"/>
              <a:gd name="connsiteX8" fmla="*/ 4222750 w 4222750"/>
              <a:gd name="connsiteY8" fmla="*/ 4214646 h 4813028"/>
              <a:gd name="connsiteX9" fmla="*/ 4158594 w 4222750"/>
              <a:gd name="connsiteY9" fmla="*/ 4296787 h 4813028"/>
              <a:gd name="connsiteX10" fmla="*/ 3705125 w 4222750"/>
              <a:gd name="connsiteY10" fmla="*/ 4738462 h 4813028"/>
              <a:gd name="connsiteX11" fmla="*/ 3622985 w 4222750"/>
              <a:gd name="connsiteY11" fmla="*/ 4813028 h 4813028"/>
              <a:gd name="connsiteX12" fmla="*/ 2717305 w 4222750"/>
              <a:gd name="connsiteY12" fmla="*/ 4813028 h 4813028"/>
              <a:gd name="connsiteX13" fmla="*/ 2127250 w 4222750"/>
              <a:gd name="connsiteY13" fmla="*/ 4813028 h 4813028"/>
              <a:gd name="connsiteX14" fmla="*/ 599459 w 4222750"/>
              <a:gd name="connsiteY14" fmla="*/ 4813028 h 4813028"/>
              <a:gd name="connsiteX15" fmla="*/ 517628 w 4222750"/>
              <a:gd name="connsiteY15" fmla="*/ 4738462 h 4813028"/>
              <a:gd name="connsiteX16" fmla="*/ 64159 w 4222750"/>
              <a:gd name="connsiteY16" fmla="*/ 4296787 h 4813028"/>
              <a:gd name="connsiteX17" fmla="*/ 3 w 4222750"/>
              <a:gd name="connsiteY17" fmla="*/ 4214646 h 4813028"/>
              <a:gd name="connsiteX18" fmla="*/ 3 w 4222750"/>
              <a:gd name="connsiteY18" fmla="*/ 598279 h 4813028"/>
              <a:gd name="connsiteX19" fmla="*/ 64313 w 4222750"/>
              <a:gd name="connsiteY19" fmla="*/ 516241 h 4813028"/>
              <a:gd name="connsiteX20" fmla="*/ 517782 w 4222750"/>
              <a:gd name="connsiteY20" fmla="*/ 74566 h 4813028"/>
              <a:gd name="connsiteX21" fmla="*/ 599613 w 4222750"/>
              <a:gd name="connsiteY21" fmla="*/ 0 h 48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2750" h="4813028">
                <a:moveTo>
                  <a:pt x="599613" y="0"/>
                </a:moveTo>
                <a:lnTo>
                  <a:pt x="2127250" y="0"/>
                </a:lnTo>
                <a:lnTo>
                  <a:pt x="2717305" y="0"/>
                </a:lnTo>
                <a:lnTo>
                  <a:pt x="3622676" y="0"/>
                </a:lnTo>
                <a:cubicBezTo>
                  <a:pt x="3665034" y="429"/>
                  <a:pt x="3700379" y="32457"/>
                  <a:pt x="3704970" y="74566"/>
                </a:cubicBezTo>
                <a:cubicBezTo>
                  <a:pt x="3744597" y="382930"/>
                  <a:pt x="4028943" y="485322"/>
                  <a:pt x="4158439" y="516241"/>
                </a:cubicBezTo>
                <a:lnTo>
                  <a:pt x="4158285" y="516138"/>
                </a:lnTo>
                <a:cubicBezTo>
                  <a:pt x="4196139" y="525383"/>
                  <a:pt x="4222770" y="559311"/>
                  <a:pt x="4222750" y="598279"/>
                </a:cubicBezTo>
                <a:lnTo>
                  <a:pt x="4222750" y="4214646"/>
                </a:lnTo>
                <a:cubicBezTo>
                  <a:pt x="4222914" y="4253563"/>
                  <a:pt x="4196392" y="4287522"/>
                  <a:pt x="4158594" y="4296787"/>
                </a:cubicBezTo>
                <a:cubicBezTo>
                  <a:pt x="4029252" y="4327758"/>
                  <a:pt x="3744907" y="4430099"/>
                  <a:pt x="3705125" y="4738462"/>
                </a:cubicBezTo>
                <a:cubicBezTo>
                  <a:pt x="3699405" y="4780461"/>
                  <a:pt x="3665292" y="4813028"/>
                  <a:pt x="3622985" y="4813028"/>
                </a:cubicBezTo>
                <a:lnTo>
                  <a:pt x="2717305" y="4813028"/>
                </a:lnTo>
                <a:lnTo>
                  <a:pt x="2127250" y="4813028"/>
                </a:lnTo>
                <a:lnTo>
                  <a:pt x="599459" y="4813028"/>
                </a:lnTo>
                <a:cubicBezTo>
                  <a:pt x="557270" y="4812389"/>
                  <a:pt x="522173" y="4780409"/>
                  <a:pt x="517628" y="4738462"/>
                </a:cubicBezTo>
                <a:cubicBezTo>
                  <a:pt x="478001" y="4430099"/>
                  <a:pt x="193655" y="4327706"/>
                  <a:pt x="64159" y="4296787"/>
                </a:cubicBezTo>
                <a:cubicBezTo>
                  <a:pt x="26297" y="4287625"/>
                  <a:pt x="-276" y="4253604"/>
                  <a:pt x="3" y="4214646"/>
                </a:cubicBezTo>
                <a:lnTo>
                  <a:pt x="3" y="598279"/>
                </a:lnTo>
                <a:cubicBezTo>
                  <a:pt x="-98" y="559357"/>
                  <a:pt x="26492" y="525434"/>
                  <a:pt x="64313" y="516241"/>
                </a:cubicBezTo>
                <a:cubicBezTo>
                  <a:pt x="193655" y="485271"/>
                  <a:pt x="478001" y="382930"/>
                  <a:pt x="517782" y="74566"/>
                </a:cubicBezTo>
                <a:cubicBezTo>
                  <a:pt x="522328" y="32619"/>
                  <a:pt x="557425" y="639"/>
                  <a:pt x="599613"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Click icon to add an image</a:t>
            </a:r>
          </a:p>
        </p:txBody>
      </p:sp>
      <p:pic>
        <p:nvPicPr>
          <p:cNvPr id="15" name="Graphic 14">
            <a:extLst>
              <a:ext uri="{FF2B5EF4-FFF2-40B4-BE49-F238E27FC236}">
                <a16:creationId xmlns:a16="http://schemas.microsoft.com/office/drawing/2014/main" id="{CB19EE46-524D-1D47-87BC-8361931A701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90500" y="171450"/>
            <a:ext cx="390255" cy="365760"/>
          </a:xfrm>
          <a:prstGeom prst="rect">
            <a:avLst/>
          </a:prstGeom>
        </p:spPr>
      </p:pic>
      <p:sp>
        <p:nvSpPr>
          <p:cNvPr id="14" name="TextBox 13">
            <a:extLst>
              <a:ext uri="{FF2B5EF4-FFF2-40B4-BE49-F238E27FC236}">
                <a16:creationId xmlns:a16="http://schemas.microsoft.com/office/drawing/2014/main" id="{EAA7A540-72D3-E244-8587-64ACEF59F28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Slide Number Placeholder 6">
            <a:extLst>
              <a:ext uri="{FF2B5EF4-FFF2-40B4-BE49-F238E27FC236}">
                <a16:creationId xmlns:a16="http://schemas.microsoft.com/office/drawing/2014/main" id="{F6F425C2-0FBB-294D-BEFF-6918448A941E}"/>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36583071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extLst>
    <p:ext uri="{DCECCB84-F9BA-43D5-87BE-67443E8EF086}">
      <p15:sldGuideLst xmlns:p15="http://schemas.microsoft.com/office/powerpoint/2012/main">
        <p15:guide id="1" pos="432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ver Slide | Split | Arch Frame | Notched Shape">
    <p:bg>
      <p:bgPr>
        <a:solidFill>
          <a:schemeClr val="accent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9C72D684-B19F-F44C-AAE0-CBFB1D7D4BA7}"/>
              </a:ext>
            </a:extLst>
          </p:cNvPr>
          <p:cNvSpPr/>
          <p:nvPr userDrawn="1"/>
        </p:nvSpPr>
        <p:spPr>
          <a:xfrm>
            <a:off x="171451" y="171451"/>
            <a:ext cx="4237433" cy="4790816"/>
          </a:xfrm>
          <a:custGeom>
            <a:avLst/>
            <a:gdLst>
              <a:gd name="connsiteX0" fmla="*/ 3146830 w 5649911"/>
              <a:gd name="connsiteY0" fmla="*/ 0 h 6387754"/>
              <a:gd name="connsiteX1" fmla="*/ 4385672 w 5649911"/>
              <a:gd name="connsiteY1" fmla="*/ 0 h 6387754"/>
              <a:gd name="connsiteX2" fmla="*/ 4452177 w 5649911"/>
              <a:gd name="connsiteY2" fmla="*/ 66564 h 6387754"/>
              <a:gd name="connsiteX3" fmla="*/ 5583346 w 5649911"/>
              <a:gd name="connsiteY3" fmla="*/ 1197734 h 6387754"/>
              <a:gd name="connsiteX4" fmla="*/ 5649911 w 5649911"/>
              <a:gd name="connsiteY4" fmla="*/ 1264238 h 6387754"/>
              <a:gd name="connsiteX5" fmla="*/ 5649911 w 5649911"/>
              <a:gd name="connsiteY5" fmla="*/ 5123516 h 6387754"/>
              <a:gd name="connsiteX6" fmla="*/ 5583346 w 5649911"/>
              <a:gd name="connsiteY6" fmla="*/ 5190080 h 6387754"/>
              <a:gd name="connsiteX7" fmla="*/ 4452177 w 5649911"/>
              <a:gd name="connsiteY7" fmla="*/ 6321250 h 6387754"/>
              <a:gd name="connsiteX8" fmla="*/ 4385672 w 5649911"/>
              <a:gd name="connsiteY8" fmla="*/ 6387754 h 6387754"/>
              <a:gd name="connsiteX9" fmla="*/ 3515753 w 5649911"/>
              <a:gd name="connsiteY9" fmla="*/ 6387754 h 6387754"/>
              <a:gd name="connsiteX10" fmla="*/ 3146830 w 5649911"/>
              <a:gd name="connsiteY10" fmla="*/ 6387754 h 6387754"/>
              <a:gd name="connsiteX11" fmla="*/ 2503078 w 5649911"/>
              <a:gd name="connsiteY11" fmla="*/ 6387754 h 6387754"/>
              <a:gd name="connsiteX12" fmla="*/ 2134155 w 5649911"/>
              <a:gd name="connsiteY12" fmla="*/ 6387754 h 6387754"/>
              <a:gd name="connsiteX13" fmla="*/ 1264238 w 5649911"/>
              <a:gd name="connsiteY13" fmla="*/ 6387754 h 6387754"/>
              <a:gd name="connsiteX14" fmla="*/ 1197674 w 5649911"/>
              <a:gd name="connsiteY14" fmla="*/ 6321250 h 6387754"/>
              <a:gd name="connsiteX15" fmla="*/ 66564 w 5649911"/>
              <a:gd name="connsiteY15" fmla="*/ 5190080 h 6387754"/>
              <a:gd name="connsiteX16" fmla="*/ 0 w 5649911"/>
              <a:gd name="connsiteY16" fmla="*/ 5123516 h 6387754"/>
              <a:gd name="connsiteX17" fmla="*/ 0 w 5649911"/>
              <a:gd name="connsiteY17" fmla="*/ 1264238 h 6387754"/>
              <a:gd name="connsiteX18" fmla="*/ 66564 w 5649911"/>
              <a:gd name="connsiteY18" fmla="*/ 1197734 h 6387754"/>
              <a:gd name="connsiteX19" fmla="*/ 1197674 w 5649911"/>
              <a:gd name="connsiteY19" fmla="*/ 66564 h 6387754"/>
              <a:gd name="connsiteX20" fmla="*/ 1264238 w 5649911"/>
              <a:gd name="connsiteY20" fmla="*/ 0 h 6387754"/>
              <a:gd name="connsiteX21" fmla="*/ 2134155 w 5649911"/>
              <a:gd name="connsiteY21" fmla="*/ 0 h 6387754"/>
              <a:gd name="connsiteX22" fmla="*/ 2503078 w 5649911"/>
              <a:gd name="connsiteY22" fmla="*/ 0 h 6387754"/>
              <a:gd name="connsiteX23" fmla="*/ 3146830 w 5649911"/>
              <a:gd name="connsiteY23" fmla="*/ 0 h 638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49911" h="6387754">
                <a:moveTo>
                  <a:pt x="3146830" y="0"/>
                </a:moveTo>
                <a:lnTo>
                  <a:pt x="4385672" y="0"/>
                </a:lnTo>
                <a:cubicBezTo>
                  <a:pt x="4422183" y="576"/>
                  <a:pt x="4451632" y="30053"/>
                  <a:pt x="4452177" y="66564"/>
                </a:cubicBezTo>
                <a:cubicBezTo>
                  <a:pt x="4485488" y="675132"/>
                  <a:pt x="4974838" y="1164422"/>
                  <a:pt x="5583346" y="1197734"/>
                </a:cubicBezTo>
                <a:cubicBezTo>
                  <a:pt x="5621075" y="1201136"/>
                  <a:pt x="5649911" y="1227523"/>
                  <a:pt x="5649911" y="1264238"/>
                </a:cubicBezTo>
                <a:lnTo>
                  <a:pt x="5649911" y="5123516"/>
                </a:lnTo>
                <a:cubicBezTo>
                  <a:pt x="5649366" y="5160051"/>
                  <a:pt x="5619881" y="5189535"/>
                  <a:pt x="5583346" y="5190080"/>
                </a:cubicBezTo>
                <a:cubicBezTo>
                  <a:pt x="4974838" y="5223332"/>
                  <a:pt x="4485488" y="5712682"/>
                  <a:pt x="4452177" y="6321250"/>
                </a:cubicBezTo>
                <a:cubicBezTo>
                  <a:pt x="4448773" y="6358919"/>
                  <a:pt x="4422387" y="6387754"/>
                  <a:pt x="4385672" y="6387754"/>
                </a:cubicBezTo>
                <a:lnTo>
                  <a:pt x="3515753" y="6387754"/>
                </a:lnTo>
                <a:lnTo>
                  <a:pt x="3146830" y="6387754"/>
                </a:lnTo>
                <a:lnTo>
                  <a:pt x="2503078" y="6387754"/>
                </a:lnTo>
                <a:lnTo>
                  <a:pt x="2134155" y="6387754"/>
                </a:lnTo>
                <a:lnTo>
                  <a:pt x="1264238" y="6387754"/>
                </a:lnTo>
                <a:cubicBezTo>
                  <a:pt x="1227727" y="6387210"/>
                  <a:pt x="1198250" y="6357760"/>
                  <a:pt x="1197674" y="6321250"/>
                </a:cubicBezTo>
                <a:cubicBezTo>
                  <a:pt x="1164422" y="5712682"/>
                  <a:pt x="675072" y="5223391"/>
                  <a:pt x="66564" y="5190080"/>
                </a:cubicBezTo>
                <a:cubicBezTo>
                  <a:pt x="28835" y="5186678"/>
                  <a:pt x="0" y="5160291"/>
                  <a:pt x="0" y="5123516"/>
                </a:cubicBezTo>
                <a:lnTo>
                  <a:pt x="0" y="1264238"/>
                </a:lnTo>
                <a:cubicBezTo>
                  <a:pt x="576" y="1227728"/>
                  <a:pt x="30053" y="1198278"/>
                  <a:pt x="66564" y="1197734"/>
                </a:cubicBezTo>
                <a:cubicBezTo>
                  <a:pt x="675072" y="1164422"/>
                  <a:pt x="1164422" y="675073"/>
                  <a:pt x="1197674" y="66564"/>
                </a:cubicBezTo>
                <a:cubicBezTo>
                  <a:pt x="1201316" y="28954"/>
                  <a:pt x="1227464" y="0"/>
                  <a:pt x="1264238" y="0"/>
                </a:cubicBezTo>
                <a:lnTo>
                  <a:pt x="2134155" y="0"/>
                </a:lnTo>
                <a:lnTo>
                  <a:pt x="2503078" y="0"/>
                </a:lnTo>
                <a:lnTo>
                  <a:pt x="314683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Bef>
                <a:spcPts val="0"/>
              </a:spcBef>
            </a:pPr>
            <a:endParaRPr lang="en-US" sz="1013" b="0" i="0" dirty="0">
              <a:latin typeface="Palatino Linotype" panose="02040502050505030304" pitchFamily="18" charset="0"/>
            </a:endParaRPr>
          </a:p>
        </p:txBody>
      </p:sp>
      <p:sp>
        <p:nvSpPr>
          <p:cNvPr id="10" name="Rectangle 9">
            <a:extLst>
              <a:ext uri="{FF2B5EF4-FFF2-40B4-BE49-F238E27FC236}">
                <a16:creationId xmlns:a16="http://schemas.microsoft.com/office/drawing/2014/main" id="{C327D097-6CD5-1A4D-87AA-361EABD0E562}"/>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75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Color – Arch Frame | Notched Shape</a:t>
            </a:r>
          </a:p>
        </p:txBody>
      </p:sp>
      <p:sp>
        <p:nvSpPr>
          <p:cNvPr id="9" name="Picture Placeholder 8">
            <a:extLst>
              <a:ext uri="{FF2B5EF4-FFF2-40B4-BE49-F238E27FC236}">
                <a16:creationId xmlns:a16="http://schemas.microsoft.com/office/drawing/2014/main" id="{B64172CA-6BF5-F04F-8490-3A8A96E006D0}"/>
              </a:ext>
            </a:extLst>
          </p:cNvPr>
          <p:cNvSpPr>
            <a:spLocks noGrp="1"/>
          </p:cNvSpPr>
          <p:nvPr>
            <p:ph type="pic" sz="quarter" idx="21" hasCustomPrompt="1"/>
          </p:nvPr>
        </p:nvSpPr>
        <p:spPr>
          <a:xfrm>
            <a:off x="4769785" y="194893"/>
            <a:ext cx="4175921" cy="4767985"/>
          </a:xfrm>
          <a:custGeom>
            <a:avLst/>
            <a:gdLst>
              <a:gd name="connsiteX0" fmla="*/ 2087706 w 4175921"/>
              <a:gd name="connsiteY0" fmla="*/ 0 h 4767985"/>
              <a:gd name="connsiteX1" fmla="*/ 4175921 w 4175921"/>
              <a:gd name="connsiteY1" fmla="*/ 2084337 h 4767985"/>
              <a:gd name="connsiteX2" fmla="*/ 4175412 w 4175921"/>
              <a:gd name="connsiteY2" fmla="*/ 2084337 h 4767985"/>
              <a:gd name="connsiteX3" fmla="*/ 4175412 w 4175921"/>
              <a:gd name="connsiteY3" fmla="*/ 4641600 h 4767985"/>
              <a:gd name="connsiteX4" fmla="*/ 4049038 w 4175921"/>
              <a:gd name="connsiteY4" fmla="*/ 4767985 h 4767985"/>
              <a:gd name="connsiteX5" fmla="*/ 126883 w 4175921"/>
              <a:gd name="connsiteY5" fmla="*/ 4767985 h 4767985"/>
              <a:gd name="connsiteX6" fmla="*/ 510 w 4175921"/>
              <a:gd name="connsiteY6" fmla="*/ 4641600 h 4767985"/>
              <a:gd name="connsiteX7" fmla="*/ 0 w 4175921"/>
              <a:gd name="connsiteY7" fmla="*/ 2084337 h 4767985"/>
              <a:gd name="connsiteX8" fmla="*/ 2087706 w 4175921"/>
              <a:gd name="connsiteY8" fmla="*/ 0 h 476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921" h="4767985">
                <a:moveTo>
                  <a:pt x="2087706" y="0"/>
                </a:moveTo>
                <a:cubicBezTo>
                  <a:pt x="3240862" y="0"/>
                  <a:pt x="4175921" y="933110"/>
                  <a:pt x="4175921" y="2084337"/>
                </a:cubicBezTo>
                <a:lnTo>
                  <a:pt x="4175412" y="2084337"/>
                </a:lnTo>
                <a:lnTo>
                  <a:pt x="4175412" y="4641600"/>
                </a:lnTo>
                <a:cubicBezTo>
                  <a:pt x="4175412" y="4711417"/>
                  <a:pt x="4118850" y="4767985"/>
                  <a:pt x="4049038" y="4767985"/>
                </a:cubicBezTo>
                <a:lnTo>
                  <a:pt x="126883" y="4767985"/>
                </a:lnTo>
                <a:cubicBezTo>
                  <a:pt x="57072" y="4767985"/>
                  <a:pt x="510" y="4711417"/>
                  <a:pt x="510" y="4641600"/>
                </a:cubicBezTo>
                <a:lnTo>
                  <a:pt x="0" y="2084337"/>
                </a:lnTo>
                <a:cubicBezTo>
                  <a:pt x="0" y="933110"/>
                  <a:pt x="934550" y="0"/>
                  <a:pt x="2087706"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1" name="Graphic 10">
            <a:extLst>
              <a:ext uri="{FF2B5EF4-FFF2-40B4-BE49-F238E27FC236}">
                <a16:creationId xmlns:a16="http://schemas.microsoft.com/office/drawing/2014/main" id="{B5D10454-51D2-C94D-B58C-F9165E2450F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90500" y="171450"/>
            <a:ext cx="390255" cy="365760"/>
          </a:xfrm>
          <a:prstGeom prst="rect">
            <a:avLst/>
          </a:prstGeom>
        </p:spPr>
      </p:pic>
      <p:sp>
        <p:nvSpPr>
          <p:cNvPr id="16" name="TextBox 15">
            <a:extLst>
              <a:ext uri="{FF2B5EF4-FFF2-40B4-BE49-F238E27FC236}">
                <a16:creationId xmlns:a16="http://schemas.microsoft.com/office/drawing/2014/main" id="{96D8E0B5-959D-B54C-9FF8-7EB9CEE1696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Slide Number Placeholder 6">
            <a:extLst>
              <a:ext uri="{FF2B5EF4-FFF2-40B4-BE49-F238E27FC236}">
                <a16:creationId xmlns:a16="http://schemas.microsoft.com/office/drawing/2014/main" id="{BC79F998-204C-6145-B22A-E6501D835063}"/>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28856488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Slide | Split | Barrel Frame | Oval Shape">
    <p:bg>
      <p:bgPr>
        <a:solidFill>
          <a:schemeClr val="accent1"/>
        </a:solidFill>
        <a:effectLst/>
      </p:bgPr>
    </p:bg>
    <p:spTree>
      <p:nvGrpSpPr>
        <p:cNvPr id="1" name=""/>
        <p:cNvGrpSpPr/>
        <p:nvPr/>
      </p:nvGrpSpPr>
      <p:grpSpPr>
        <a:xfrm>
          <a:off x="0" y="0"/>
          <a:ext cx="0" cy="0"/>
          <a:chOff x="0" y="0"/>
          <a:chExt cx="0" cy="0"/>
        </a:xfrm>
      </p:grpSpPr>
      <p:sp>
        <p:nvSpPr>
          <p:cNvPr id="16" name="Graphic 8">
            <a:extLst>
              <a:ext uri="{FF2B5EF4-FFF2-40B4-BE49-F238E27FC236}">
                <a16:creationId xmlns:a16="http://schemas.microsoft.com/office/drawing/2014/main" id="{9A05FD01-062B-B94A-9E93-7628F59DF438}"/>
              </a:ext>
            </a:extLst>
          </p:cNvPr>
          <p:cNvSpPr/>
          <p:nvPr userDrawn="1"/>
        </p:nvSpPr>
        <p:spPr>
          <a:xfrm>
            <a:off x="196021" y="171450"/>
            <a:ext cx="4229100" cy="4800600"/>
          </a:xfrm>
          <a:custGeom>
            <a:avLst/>
            <a:gdLst>
              <a:gd name="connsiteX0" fmla="*/ 5329047 w 5329047"/>
              <a:gd name="connsiteY0" fmla="*/ 3397250 h 6794500"/>
              <a:gd name="connsiteX1" fmla="*/ 2664524 w 5329047"/>
              <a:gd name="connsiteY1" fmla="*/ 6794500 h 6794500"/>
              <a:gd name="connsiteX2" fmla="*/ 0 w 5329047"/>
              <a:gd name="connsiteY2" fmla="*/ 3397250 h 6794500"/>
              <a:gd name="connsiteX3" fmla="*/ 2664524 w 5329047"/>
              <a:gd name="connsiteY3" fmla="*/ 0 h 6794500"/>
              <a:gd name="connsiteX4" fmla="*/ 5329047 w 5329047"/>
              <a:gd name="connsiteY4" fmla="*/ 3397250 h 679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47" h="6794500">
                <a:moveTo>
                  <a:pt x="5329047" y="3397250"/>
                </a:moveTo>
                <a:cubicBezTo>
                  <a:pt x="5329047" y="5273500"/>
                  <a:pt x="4136099" y="6794500"/>
                  <a:pt x="2664524" y="6794500"/>
                </a:cubicBezTo>
                <a:cubicBezTo>
                  <a:pt x="1192948" y="6794500"/>
                  <a:pt x="0" y="5273500"/>
                  <a:pt x="0" y="3397250"/>
                </a:cubicBezTo>
                <a:cubicBezTo>
                  <a:pt x="0" y="1521001"/>
                  <a:pt x="1192948" y="0"/>
                  <a:pt x="2664524" y="0"/>
                </a:cubicBezTo>
                <a:cubicBezTo>
                  <a:pt x="4136099" y="0"/>
                  <a:pt x="5329047" y="1521001"/>
                  <a:pt x="5329047" y="3397250"/>
                </a:cubicBezTo>
                <a:close/>
              </a:path>
            </a:pathLst>
          </a:custGeom>
          <a:solidFill>
            <a:schemeClr val="accent2"/>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14" name="Rectangle 13">
            <a:extLst>
              <a:ext uri="{FF2B5EF4-FFF2-40B4-BE49-F238E27FC236}">
                <a16:creationId xmlns:a16="http://schemas.microsoft.com/office/drawing/2014/main" id="{315D8765-CF52-A643-B91F-AFCB3CCBAD31}"/>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1" name="Title 5">
            <a:extLst>
              <a:ext uri="{FF2B5EF4-FFF2-40B4-BE49-F238E27FC236}">
                <a16:creationId xmlns:a16="http://schemas.microsoft.com/office/drawing/2014/main" id="{4ADD1A52-BFA5-4641-AD7C-76584BE8D9C9}"/>
              </a:ext>
            </a:extLst>
          </p:cNvPr>
          <p:cNvSpPr>
            <a:spLocks noGrp="1"/>
          </p:cNvSpPr>
          <p:nvPr>
            <p:ph type="title" hasCustomPrompt="1"/>
          </p:nvPr>
        </p:nvSpPr>
        <p:spPr>
          <a:xfrm>
            <a:off x="336868" y="685802"/>
            <a:ext cx="3880906"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2" name="Text Placeholder 46">
            <a:extLst>
              <a:ext uri="{FF2B5EF4-FFF2-40B4-BE49-F238E27FC236}">
                <a16:creationId xmlns:a16="http://schemas.microsoft.com/office/drawing/2014/main" id="{049B9317-FCA7-B24E-8E1A-ED8ADCF743F9}"/>
              </a:ext>
            </a:extLst>
          </p:cNvPr>
          <p:cNvSpPr>
            <a:spLocks noGrp="1"/>
          </p:cNvSpPr>
          <p:nvPr>
            <p:ph type="body" sz="quarter" idx="15" hasCustomPrompt="1"/>
          </p:nvPr>
        </p:nvSpPr>
        <p:spPr>
          <a:xfrm>
            <a:off x="336868" y="2569272"/>
            <a:ext cx="3880906"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9" name="TextBox 8">
            <a:extLst>
              <a:ext uri="{FF2B5EF4-FFF2-40B4-BE49-F238E27FC236}">
                <a16:creationId xmlns:a16="http://schemas.microsoft.com/office/drawing/2014/main" id="{AA66BDD9-DB9E-A747-B6A6-B30F9316B1C9}"/>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Color – Barrel Frame | Oval Shape</a:t>
            </a:r>
          </a:p>
        </p:txBody>
      </p:sp>
      <p:sp>
        <p:nvSpPr>
          <p:cNvPr id="13" name="Picture Placeholder 12">
            <a:extLst>
              <a:ext uri="{FF2B5EF4-FFF2-40B4-BE49-F238E27FC236}">
                <a16:creationId xmlns:a16="http://schemas.microsoft.com/office/drawing/2014/main" id="{8ABF5299-F6DB-D14E-B0A4-0912E6238212}"/>
              </a:ext>
            </a:extLst>
          </p:cNvPr>
          <p:cNvSpPr>
            <a:spLocks noGrp="1"/>
          </p:cNvSpPr>
          <p:nvPr>
            <p:ph type="pic" sz="quarter" idx="21" hasCustomPrompt="1"/>
          </p:nvPr>
        </p:nvSpPr>
        <p:spPr>
          <a:xfrm>
            <a:off x="4730750" y="195251"/>
            <a:ext cx="4222750" cy="4781525"/>
          </a:xfrm>
          <a:custGeom>
            <a:avLst/>
            <a:gdLst>
              <a:gd name="connsiteX0" fmla="*/ 759325 w 4222750"/>
              <a:gd name="connsiteY0" fmla="*/ 0 h 4781525"/>
              <a:gd name="connsiteX1" fmla="*/ 1110602 w 4222750"/>
              <a:gd name="connsiteY1" fmla="*/ 0 h 4781525"/>
              <a:gd name="connsiteX2" fmla="*/ 3183587 w 4222750"/>
              <a:gd name="connsiteY2" fmla="*/ 0 h 4781525"/>
              <a:gd name="connsiteX3" fmla="*/ 3384550 w 4222750"/>
              <a:gd name="connsiteY3" fmla="*/ 0 h 4781525"/>
              <a:gd name="connsiteX4" fmla="*/ 3462912 w 4222750"/>
              <a:gd name="connsiteY4" fmla="*/ 0 h 4781525"/>
              <a:gd name="connsiteX5" fmla="*/ 4222750 w 4222750"/>
              <a:gd name="connsiteY5" fmla="*/ 2395380 h 4781525"/>
              <a:gd name="connsiteX6" fmla="*/ 3463425 w 4222750"/>
              <a:gd name="connsiteY6" fmla="*/ 4781525 h 4781525"/>
              <a:gd name="connsiteX7" fmla="*/ 3384550 w 4222750"/>
              <a:gd name="connsiteY7" fmla="*/ 4781525 h 4781525"/>
              <a:gd name="connsiteX8" fmla="*/ 3183587 w 4222750"/>
              <a:gd name="connsiteY8" fmla="*/ 4781525 h 4781525"/>
              <a:gd name="connsiteX9" fmla="*/ 1110602 w 4222750"/>
              <a:gd name="connsiteY9" fmla="*/ 4781525 h 4781525"/>
              <a:gd name="connsiteX10" fmla="*/ 927100 w 4222750"/>
              <a:gd name="connsiteY10" fmla="*/ 4781525 h 4781525"/>
              <a:gd name="connsiteX11" fmla="*/ 759838 w 4222750"/>
              <a:gd name="connsiteY11" fmla="*/ 4781525 h 4781525"/>
              <a:gd name="connsiteX12" fmla="*/ 0 w 4222750"/>
              <a:gd name="connsiteY12" fmla="*/ 2390762 h 4781525"/>
              <a:gd name="connsiteX13" fmla="*/ 759325 w 4222750"/>
              <a:gd name="connsiteY13" fmla="*/ 0 h 47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2750" h="4781525">
                <a:moveTo>
                  <a:pt x="759325" y="0"/>
                </a:moveTo>
                <a:lnTo>
                  <a:pt x="1110602" y="0"/>
                </a:lnTo>
                <a:lnTo>
                  <a:pt x="3183587" y="0"/>
                </a:lnTo>
                <a:lnTo>
                  <a:pt x="3384550" y="0"/>
                </a:lnTo>
                <a:lnTo>
                  <a:pt x="3462912" y="0"/>
                </a:lnTo>
                <a:cubicBezTo>
                  <a:pt x="3462912" y="0"/>
                  <a:pt x="4222750" y="654638"/>
                  <a:pt x="4222750" y="2395380"/>
                </a:cubicBezTo>
                <a:cubicBezTo>
                  <a:pt x="4222750" y="4132530"/>
                  <a:pt x="3463425" y="4781525"/>
                  <a:pt x="3463425" y="4781525"/>
                </a:cubicBezTo>
                <a:lnTo>
                  <a:pt x="3384550" y="4781525"/>
                </a:lnTo>
                <a:lnTo>
                  <a:pt x="3183587" y="4781525"/>
                </a:lnTo>
                <a:lnTo>
                  <a:pt x="1110602" y="4781525"/>
                </a:lnTo>
                <a:lnTo>
                  <a:pt x="927100" y="4781525"/>
                </a:lnTo>
                <a:lnTo>
                  <a:pt x="759838" y="4781525"/>
                </a:lnTo>
                <a:cubicBezTo>
                  <a:pt x="759838" y="4781525"/>
                  <a:pt x="0" y="4128426"/>
                  <a:pt x="0" y="2390762"/>
                </a:cubicBezTo>
                <a:cubicBezTo>
                  <a:pt x="0" y="653099"/>
                  <a:pt x="759325" y="0"/>
                  <a:pt x="759325"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pic>
        <p:nvPicPr>
          <p:cNvPr id="15" name="Graphic 14">
            <a:extLst>
              <a:ext uri="{FF2B5EF4-FFF2-40B4-BE49-F238E27FC236}">
                <a16:creationId xmlns:a16="http://schemas.microsoft.com/office/drawing/2014/main" id="{3B484C02-AB50-304A-BF23-0938990C574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90500" y="171450"/>
            <a:ext cx="390255" cy="365760"/>
          </a:xfrm>
          <a:prstGeom prst="rect">
            <a:avLst/>
          </a:prstGeom>
        </p:spPr>
      </p:pic>
      <p:sp>
        <p:nvSpPr>
          <p:cNvPr id="18" name="TextBox 17">
            <a:extLst>
              <a:ext uri="{FF2B5EF4-FFF2-40B4-BE49-F238E27FC236}">
                <a16:creationId xmlns:a16="http://schemas.microsoft.com/office/drawing/2014/main" id="{2AE38B11-F408-F645-9333-FD135940916E}"/>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7" name="Slide Number Placeholder 6">
            <a:extLst>
              <a:ext uri="{FF2B5EF4-FFF2-40B4-BE49-F238E27FC236}">
                <a16:creationId xmlns:a16="http://schemas.microsoft.com/office/drawing/2014/main" id="{8FEAA3B9-E54B-3045-A3C9-415E0C537292}"/>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7478420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ver Slide | Split | Oval Frame | Diamond Shape">
    <p:bg>
      <p:bgPr>
        <a:solidFill>
          <a:schemeClr val="accent1"/>
        </a:solidFill>
        <a:effectLst/>
      </p:bgPr>
    </p:bg>
    <p:spTree>
      <p:nvGrpSpPr>
        <p:cNvPr id="1" name=""/>
        <p:cNvGrpSpPr/>
        <p:nvPr/>
      </p:nvGrpSpPr>
      <p:grpSpPr>
        <a:xfrm>
          <a:off x="0" y="0"/>
          <a:ext cx="0" cy="0"/>
          <a:chOff x="0" y="0"/>
          <a:chExt cx="0" cy="0"/>
        </a:xfrm>
      </p:grpSpPr>
      <p:sp>
        <p:nvSpPr>
          <p:cNvPr id="17" name="Graphic 2">
            <a:extLst>
              <a:ext uri="{FF2B5EF4-FFF2-40B4-BE49-F238E27FC236}">
                <a16:creationId xmlns:a16="http://schemas.microsoft.com/office/drawing/2014/main" id="{61ABCC6B-4498-EE41-BCA9-3ECE8231B5E5}"/>
              </a:ext>
            </a:extLst>
          </p:cNvPr>
          <p:cNvSpPr/>
          <p:nvPr userDrawn="1"/>
        </p:nvSpPr>
        <p:spPr>
          <a:xfrm>
            <a:off x="196389" y="171451"/>
            <a:ext cx="4229100" cy="4800601"/>
          </a:xfrm>
          <a:custGeom>
            <a:avLst/>
            <a:gdLst>
              <a:gd name="connsiteX0" fmla="*/ 2457832 w 4915727"/>
              <a:gd name="connsiteY0" fmla="*/ 6794507 h 6794506"/>
              <a:gd name="connsiteX1" fmla="*/ 2513458 w 4915727"/>
              <a:gd name="connsiteY1" fmla="*/ 6765996 h 6794506"/>
              <a:gd name="connsiteX2" fmla="*/ 4896232 w 4915727"/>
              <a:gd name="connsiteY2" fmla="*/ 3457328 h 6794506"/>
              <a:gd name="connsiteX3" fmla="*/ 4897185 w 4915727"/>
              <a:gd name="connsiteY3" fmla="*/ 3338520 h 6794506"/>
              <a:gd name="connsiteX4" fmla="*/ 2513458 w 4915727"/>
              <a:gd name="connsiteY4" fmla="*/ 28518 h 6794506"/>
              <a:gd name="connsiteX5" fmla="*/ 2417829 w 4915727"/>
              <a:gd name="connsiteY5" fmla="*/ 12896 h 6794506"/>
              <a:gd name="connsiteX6" fmla="*/ 2402206 w 4915727"/>
              <a:gd name="connsiteY6" fmla="*/ 28518 h 6794506"/>
              <a:gd name="connsiteX7" fmla="*/ 18543 w 4915727"/>
              <a:gd name="connsiteY7" fmla="*/ 3338520 h 6794506"/>
              <a:gd name="connsiteX8" fmla="*/ 19495 w 4915727"/>
              <a:gd name="connsiteY8" fmla="*/ 3457328 h 6794506"/>
              <a:gd name="connsiteX9" fmla="*/ 2402206 w 4915727"/>
              <a:gd name="connsiteY9" fmla="*/ 6765996 h 6794506"/>
              <a:gd name="connsiteX10" fmla="*/ 2457832 w 4915727"/>
              <a:gd name="connsiteY10" fmla="*/ 6794507 h 679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15727" h="6794506">
                <a:moveTo>
                  <a:pt x="2457832" y="6794507"/>
                </a:moveTo>
                <a:cubicBezTo>
                  <a:pt x="2479871" y="6794466"/>
                  <a:pt x="2500556" y="6783864"/>
                  <a:pt x="2513458" y="6765996"/>
                </a:cubicBezTo>
                <a:cubicBezTo>
                  <a:pt x="2513458" y="6765996"/>
                  <a:pt x="4593274" y="3888556"/>
                  <a:pt x="4896232" y="3457328"/>
                </a:cubicBezTo>
                <a:cubicBezTo>
                  <a:pt x="4921872" y="3421987"/>
                  <a:pt x="4922254" y="3374268"/>
                  <a:pt x="4897185" y="3338520"/>
                </a:cubicBezTo>
                <a:cubicBezTo>
                  <a:pt x="4883532" y="3319470"/>
                  <a:pt x="2513458" y="28518"/>
                  <a:pt x="2513458" y="28518"/>
                </a:cubicBezTo>
                <a:cubicBezTo>
                  <a:pt x="2491365" y="-2203"/>
                  <a:pt x="2448550" y="-9198"/>
                  <a:pt x="2417829" y="12896"/>
                </a:cubicBezTo>
                <a:cubicBezTo>
                  <a:pt x="2411810" y="17224"/>
                  <a:pt x="2406534" y="22500"/>
                  <a:pt x="2402206" y="28518"/>
                </a:cubicBezTo>
                <a:cubicBezTo>
                  <a:pt x="2402206" y="28518"/>
                  <a:pt x="32132" y="3319470"/>
                  <a:pt x="18543" y="3338520"/>
                </a:cubicBezTo>
                <a:cubicBezTo>
                  <a:pt x="-6527" y="3374267"/>
                  <a:pt x="-6144" y="3421987"/>
                  <a:pt x="19495" y="3457328"/>
                </a:cubicBezTo>
                <a:cubicBezTo>
                  <a:pt x="322391" y="3888556"/>
                  <a:pt x="2402206" y="6765996"/>
                  <a:pt x="2402206" y="6765996"/>
                </a:cubicBezTo>
                <a:cubicBezTo>
                  <a:pt x="2415108" y="6783864"/>
                  <a:pt x="2435793" y="6794466"/>
                  <a:pt x="2457832" y="6794507"/>
                </a:cubicBezTo>
                <a:close/>
              </a:path>
            </a:pathLst>
          </a:custGeom>
          <a:solidFill>
            <a:schemeClr val="accent2"/>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12" name="Rectangle 11">
            <a:extLst>
              <a:ext uri="{FF2B5EF4-FFF2-40B4-BE49-F238E27FC236}">
                <a16:creationId xmlns:a16="http://schemas.microsoft.com/office/drawing/2014/main" id="{3A34249B-74F3-564F-8C86-9AE6E4910185}"/>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0" name="Title 5">
            <a:extLst>
              <a:ext uri="{FF2B5EF4-FFF2-40B4-BE49-F238E27FC236}">
                <a16:creationId xmlns:a16="http://schemas.microsoft.com/office/drawing/2014/main" id="{8F890E31-72F7-C146-922B-1B50B3F916B6}"/>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5A6C217-DBD3-4545-8FF1-77B3B94DED89}"/>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p>
          <a:p>
            <a:pPr lvl="0"/>
            <a:r>
              <a:rPr lang="en-US" dirty="0" err="1"/>
              <a:t>quis</a:t>
            </a:r>
            <a:r>
              <a:rPr lang="en-US" dirty="0"/>
              <a:t> nostrum </a:t>
            </a:r>
            <a:r>
              <a:rPr lang="en-US" dirty="0" err="1"/>
              <a:t>exercitationem</a:t>
            </a:r>
            <a:r>
              <a:rPr lang="en-US" dirty="0"/>
              <a:t> </a:t>
            </a:r>
            <a:r>
              <a:rPr lang="en-US" dirty="0" err="1"/>
              <a:t>ulla</a:t>
            </a:r>
            <a:endParaRPr lang="en-US" dirty="0"/>
          </a:p>
          <a:p>
            <a:pPr lvl="0"/>
            <a:r>
              <a:rPr lang="en-US" dirty="0"/>
              <a:t> corporis </a:t>
            </a:r>
            <a:r>
              <a:rPr lang="en-US" dirty="0" err="1"/>
              <a:t>suscipit</a:t>
            </a:r>
            <a:r>
              <a:rPr lang="en-US" dirty="0"/>
              <a:t> </a:t>
            </a:r>
            <a:r>
              <a:rPr lang="en-US" dirty="0" err="1"/>
              <a:t>laboriosam</a:t>
            </a:r>
            <a:r>
              <a:rPr lang="en-US" dirty="0"/>
              <a:t>, nisi</a:t>
            </a:r>
          </a:p>
          <a:p>
            <a:pPr lvl="0"/>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59147B5B-177E-2546-ADEF-E2D6B582BA96}"/>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Color – Oval Frame | Diamond Shape</a:t>
            </a:r>
          </a:p>
        </p:txBody>
      </p:sp>
      <p:sp>
        <p:nvSpPr>
          <p:cNvPr id="9" name="Footer Placeholder 4">
            <a:extLst>
              <a:ext uri="{FF2B5EF4-FFF2-40B4-BE49-F238E27FC236}">
                <a16:creationId xmlns:a16="http://schemas.microsoft.com/office/drawing/2014/main" id="{C4C8AFB6-B340-1847-B994-53F57930292A}"/>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1" name="Picture Placeholder 10">
            <a:extLst>
              <a:ext uri="{FF2B5EF4-FFF2-40B4-BE49-F238E27FC236}">
                <a16:creationId xmlns:a16="http://schemas.microsoft.com/office/drawing/2014/main" id="{6F5750A5-7B42-D647-ABAE-A62E75D49786}"/>
              </a:ext>
            </a:extLst>
          </p:cNvPr>
          <p:cNvSpPr>
            <a:spLocks noGrp="1"/>
          </p:cNvSpPr>
          <p:nvPr>
            <p:ph type="pic" sz="quarter" idx="21" hasCustomPrompt="1"/>
          </p:nvPr>
        </p:nvSpPr>
        <p:spPr>
          <a:xfrm>
            <a:off x="4730750" y="171449"/>
            <a:ext cx="4222749" cy="4799975"/>
          </a:xfrm>
          <a:custGeom>
            <a:avLst/>
            <a:gdLst>
              <a:gd name="connsiteX0" fmla="*/ 1925395 w 3850789"/>
              <a:gd name="connsiteY0" fmla="*/ 0 h 4819874"/>
              <a:gd name="connsiteX1" fmla="*/ 3850789 w 3850789"/>
              <a:gd name="connsiteY1" fmla="*/ 2409937 h 4819874"/>
              <a:gd name="connsiteX2" fmla="*/ 1925395 w 3850789"/>
              <a:gd name="connsiteY2" fmla="*/ 4819874 h 4819874"/>
              <a:gd name="connsiteX3" fmla="*/ 0 w 3850789"/>
              <a:gd name="connsiteY3" fmla="*/ 2409937 h 4819874"/>
              <a:gd name="connsiteX4" fmla="*/ 1925395 w 3850789"/>
              <a:gd name="connsiteY4" fmla="*/ 0 h 481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789" h="4819874">
                <a:moveTo>
                  <a:pt x="1925395" y="0"/>
                </a:moveTo>
                <a:cubicBezTo>
                  <a:pt x="2988795" y="0"/>
                  <a:pt x="3850789" y="1078832"/>
                  <a:pt x="3850789" y="2409937"/>
                </a:cubicBezTo>
                <a:cubicBezTo>
                  <a:pt x="3850789" y="3741043"/>
                  <a:pt x="2988795" y="4819874"/>
                  <a:pt x="1925395" y="4819874"/>
                </a:cubicBezTo>
                <a:cubicBezTo>
                  <a:pt x="861995" y="4819874"/>
                  <a:pt x="0" y="3741043"/>
                  <a:pt x="0" y="2409937"/>
                </a:cubicBezTo>
                <a:cubicBezTo>
                  <a:pt x="0" y="1078832"/>
                  <a:pt x="861995" y="0"/>
                  <a:pt x="192539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3" name="Graphic 12">
            <a:extLst>
              <a:ext uri="{FF2B5EF4-FFF2-40B4-BE49-F238E27FC236}">
                <a16:creationId xmlns:a16="http://schemas.microsoft.com/office/drawing/2014/main" id="{1B6CBCCD-1C8A-794F-99D7-2C3D9E94575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90500" y="171450"/>
            <a:ext cx="390255" cy="365760"/>
          </a:xfrm>
          <a:prstGeom prst="rect">
            <a:avLst/>
          </a:prstGeom>
        </p:spPr>
      </p:pic>
      <p:sp>
        <p:nvSpPr>
          <p:cNvPr id="16" name="TextBox 15">
            <a:extLst>
              <a:ext uri="{FF2B5EF4-FFF2-40B4-BE49-F238E27FC236}">
                <a16:creationId xmlns:a16="http://schemas.microsoft.com/office/drawing/2014/main" id="{E23916BA-1A19-C64B-A9FD-4B268468C3C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8" name="Slide Number Placeholder 6">
            <a:extLst>
              <a:ext uri="{FF2B5EF4-FFF2-40B4-BE49-F238E27FC236}">
                <a16:creationId xmlns:a16="http://schemas.microsoft.com/office/drawing/2014/main" id="{A0BAC50F-C4FC-FE4D-8452-278418956AB2}"/>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2493793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ver Slide | Split | Diamond Frame | Arch Shape">
    <p:bg>
      <p:bgPr>
        <a:solidFill>
          <a:schemeClr val="accent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581FE966-12E8-0044-A58B-8B3599648FA3}"/>
              </a:ext>
            </a:extLst>
          </p:cNvPr>
          <p:cNvSpPr/>
          <p:nvPr userDrawn="1"/>
        </p:nvSpPr>
        <p:spPr>
          <a:xfrm>
            <a:off x="162770" y="171450"/>
            <a:ext cx="4260685" cy="4803528"/>
          </a:xfrm>
          <a:custGeom>
            <a:avLst/>
            <a:gdLst>
              <a:gd name="connsiteX0" fmla="*/ 2840456 w 5680913"/>
              <a:gd name="connsiteY0" fmla="*/ 0 h 6404704"/>
              <a:gd name="connsiteX1" fmla="*/ 5680913 w 5680913"/>
              <a:gd name="connsiteY1" fmla="*/ 2840457 h 6404704"/>
              <a:gd name="connsiteX2" fmla="*/ 5680913 w 5680913"/>
              <a:gd name="connsiteY2" fmla="*/ 3437041 h 6404704"/>
              <a:gd name="connsiteX3" fmla="*/ 5680913 w 5680913"/>
              <a:gd name="connsiteY3" fmla="*/ 3590328 h 6404704"/>
              <a:gd name="connsiteX4" fmla="*/ 5680913 w 5680913"/>
              <a:gd name="connsiteY4" fmla="*/ 5538529 h 6404704"/>
              <a:gd name="connsiteX5" fmla="*/ 5680913 w 5680913"/>
              <a:gd name="connsiteY5" fmla="*/ 5691817 h 6404704"/>
              <a:gd name="connsiteX6" fmla="*/ 5680913 w 5680913"/>
              <a:gd name="connsiteY6" fmla="*/ 6246889 h 6404704"/>
              <a:gd name="connsiteX7" fmla="*/ 5523098 w 5680913"/>
              <a:gd name="connsiteY7" fmla="*/ 6404704 h 6404704"/>
              <a:gd name="connsiteX8" fmla="*/ 157816 w 5680913"/>
              <a:gd name="connsiteY8" fmla="*/ 6404704 h 6404704"/>
              <a:gd name="connsiteX9" fmla="*/ 0 w 5680913"/>
              <a:gd name="connsiteY9" fmla="*/ 6246889 h 6404704"/>
              <a:gd name="connsiteX10" fmla="*/ 0 w 5680913"/>
              <a:gd name="connsiteY10" fmla="*/ 5691817 h 6404704"/>
              <a:gd name="connsiteX11" fmla="*/ 0 w 5680913"/>
              <a:gd name="connsiteY11" fmla="*/ 5538529 h 6404704"/>
              <a:gd name="connsiteX12" fmla="*/ 0 w 5680913"/>
              <a:gd name="connsiteY12" fmla="*/ 3590328 h 6404704"/>
              <a:gd name="connsiteX13" fmla="*/ 0 w 5680913"/>
              <a:gd name="connsiteY13" fmla="*/ 3437041 h 6404704"/>
              <a:gd name="connsiteX14" fmla="*/ 0 w 5680913"/>
              <a:gd name="connsiteY14" fmla="*/ 2840457 h 6404704"/>
              <a:gd name="connsiteX15" fmla="*/ 2840456 w 5680913"/>
              <a:gd name="connsiteY15" fmla="*/ 0 h 64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0913" h="6404704">
                <a:moveTo>
                  <a:pt x="2840456" y="0"/>
                </a:moveTo>
                <a:cubicBezTo>
                  <a:pt x="4409197" y="0"/>
                  <a:pt x="5680913" y="1271716"/>
                  <a:pt x="5680913" y="2840457"/>
                </a:cubicBezTo>
                <a:lnTo>
                  <a:pt x="5680913" y="3437041"/>
                </a:lnTo>
                <a:lnTo>
                  <a:pt x="5680913" y="3590328"/>
                </a:lnTo>
                <a:lnTo>
                  <a:pt x="5680913" y="5538529"/>
                </a:lnTo>
                <a:lnTo>
                  <a:pt x="5680913" y="5691817"/>
                </a:lnTo>
                <a:lnTo>
                  <a:pt x="5680913" y="6246889"/>
                </a:lnTo>
                <a:cubicBezTo>
                  <a:pt x="5680913" y="6334048"/>
                  <a:pt x="5610256" y="6404704"/>
                  <a:pt x="5523098" y="6404704"/>
                </a:cubicBezTo>
                <a:lnTo>
                  <a:pt x="157816" y="6404704"/>
                </a:lnTo>
                <a:cubicBezTo>
                  <a:pt x="70657" y="6404704"/>
                  <a:pt x="0" y="6334048"/>
                  <a:pt x="0" y="6246889"/>
                </a:cubicBezTo>
                <a:lnTo>
                  <a:pt x="0" y="5691817"/>
                </a:lnTo>
                <a:lnTo>
                  <a:pt x="0" y="5538529"/>
                </a:lnTo>
                <a:lnTo>
                  <a:pt x="0" y="3590328"/>
                </a:lnTo>
                <a:lnTo>
                  <a:pt x="0" y="3437041"/>
                </a:lnTo>
                <a:lnTo>
                  <a:pt x="0" y="2840457"/>
                </a:lnTo>
                <a:cubicBezTo>
                  <a:pt x="0" y="1271716"/>
                  <a:pt x="1271716" y="0"/>
                  <a:pt x="284045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1" name="Rectangle 10">
            <a:extLst>
              <a:ext uri="{FF2B5EF4-FFF2-40B4-BE49-F238E27FC236}">
                <a16:creationId xmlns:a16="http://schemas.microsoft.com/office/drawing/2014/main" id="{DA6C20AA-D590-AB4E-8776-97EB3D756A13}"/>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Title 5">
            <a:extLst>
              <a:ext uri="{FF2B5EF4-FFF2-40B4-BE49-F238E27FC236}">
                <a16:creationId xmlns:a16="http://schemas.microsoft.com/office/drawing/2014/main" id="{54B2D4F6-5193-794F-B565-EED8597E7259}"/>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7" name="Text Placeholder 46">
            <a:extLst>
              <a:ext uri="{FF2B5EF4-FFF2-40B4-BE49-F238E27FC236}">
                <a16:creationId xmlns:a16="http://schemas.microsoft.com/office/drawing/2014/main" id="{3BB062A0-D5C8-3440-8485-8600F99AFA83}"/>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8" name="TextBox 17">
            <a:extLst>
              <a:ext uri="{FF2B5EF4-FFF2-40B4-BE49-F238E27FC236}">
                <a16:creationId xmlns:a16="http://schemas.microsoft.com/office/drawing/2014/main" id="{97210914-4834-C241-A9F9-E6229D18FE67}"/>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Color – Diamond Frame | Arch Shape</a:t>
            </a:r>
          </a:p>
        </p:txBody>
      </p:sp>
      <p:sp>
        <p:nvSpPr>
          <p:cNvPr id="9" name="Footer Placeholder 4">
            <a:extLst>
              <a:ext uri="{FF2B5EF4-FFF2-40B4-BE49-F238E27FC236}">
                <a16:creationId xmlns:a16="http://schemas.microsoft.com/office/drawing/2014/main" id="{68841837-809E-F744-8DCA-066C75FB7C51}"/>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0" name="Picture Placeholder 9">
            <a:extLst>
              <a:ext uri="{FF2B5EF4-FFF2-40B4-BE49-F238E27FC236}">
                <a16:creationId xmlns:a16="http://schemas.microsoft.com/office/drawing/2014/main" id="{753F18C1-69BA-F745-B85B-87F70679E2D9}"/>
              </a:ext>
            </a:extLst>
          </p:cNvPr>
          <p:cNvSpPr>
            <a:spLocks noGrp="1"/>
          </p:cNvSpPr>
          <p:nvPr>
            <p:ph type="pic" sz="quarter" idx="21" hasCustomPrompt="1"/>
          </p:nvPr>
        </p:nvSpPr>
        <p:spPr>
          <a:xfrm>
            <a:off x="4742683" y="181229"/>
            <a:ext cx="4205154" cy="4841054"/>
          </a:xfrm>
          <a:custGeom>
            <a:avLst/>
            <a:gdLst>
              <a:gd name="connsiteX0" fmla="*/ 2126598 w 4205154"/>
              <a:gd name="connsiteY0" fmla="*/ 729 h 4841054"/>
              <a:gd name="connsiteX1" fmla="*/ 2171044 w 4205154"/>
              <a:gd name="connsiteY1" fmla="*/ 23951 h 4841054"/>
              <a:gd name="connsiteX2" fmla="*/ 4191844 w 4205154"/>
              <a:gd name="connsiteY2" fmla="*/ 2385667 h 4841054"/>
              <a:gd name="connsiteX3" fmla="*/ 4191844 w 4205154"/>
              <a:gd name="connsiteY3" fmla="*/ 2455725 h 4841054"/>
              <a:gd name="connsiteX4" fmla="*/ 2170432 w 4205154"/>
              <a:gd name="connsiteY4" fmla="*/ 4817441 h 4841054"/>
              <a:gd name="connsiteX5" fmla="*/ 2155744 w 4205154"/>
              <a:gd name="connsiteY5" fmla="*/ 4829895 h 4841054"/>
              <a:gd name="connsiteX6" fmla="*/ 2060273 w 4205154"/>
              <a:gd name="connsiteY6" fmla="*/ 4817441 h 4841054"/>
              <a:gd name="connsiteX7" fmla="*/ 13770 w 4205154"/>
              <a:gd name="connsiteY7" fmla="*/ 2460395 h 4841054"/>
              <a:gd name="connsiteX8" fmla="*/ 13770 w 4205154"/>
              <a:gd name="connsiteY8" fmla="*/ 2389819 h 4841054"/>
              <a:gd name="connsiteX9" fmla="*/ 2060273 w 4205154"/>
              <a:gd name="connsiteY9" fmla="*/ 23951 h 4841054"/>
              <a:gd name="connsiteX10" fmla="*/ 2076185 w 4205154"/>
              <a:gd name="connsiteY10" fmla="*/ 10978 h 4841054"/>
              <a:gd name="connsiteX11" fmla="*/ 2126598 w 4205154"/>
              <a:gd name="connsiteY11" fmla="*/ 729 h 48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5154" h="4841054">
                <a:moveTo>
                  <a:pt x="2126598" y="729"/>
                </a:moveTo>
                <a:cubicBezTo>
                  <a:pt x="2143810" y="3064"/>
                  <a:pt x="2160028" y="10978"/>
                  <a:pt x="2171044" y="23951"/>
                </a:cubicBezTo>
                <a:lnTo>
                  <a:pt x="4191844" y="2385667"/>
                </a:lnTo>
                <a:cubicBezTo>
                  <a:pt x="4209591" y="2406425"/>
                  <a:pt x="4209591" y="2434967"/>
                  <a:pt x="4191844" y="2455725"/>
                </a:cubicBezTo>
                <a:lnTo>
                  <a:pt x="2170432" y="4817441"/>
                </a:lnTo>
                <a:cubicBezTo>
                  <a:pt x="2166148" y="4822111"/>
                  <a:pt x="2161252" y="4826263"/>
                  <a:pt x="2155744" y="4829895"/>
                </a:cubicBezTo>
                <a:cubicBezTo>
                  <a:pt x="2125145" y="4848577"/>
                  <a:pt x="2082305" y="4843388"/>
                  <a:pt x="2060273" y="4817441"/>
                </a:cubicBezTo>
                <a:lnTo>
                  <a:pt x="13770" y="2460395"/>
                </a:lnTo>
                <a:cubicBezTo>
                  <a:pt x="-4590" y="2439637"/>
                  <a:pt x="-4590" y="2411095"/>
                  <a:pt x="13770" y="2389819"/>
                </a:cubicBezTo>
                <a:lnTo>
                  <a:pt x="2060273" y="23951"/>
                </a:lnTo>
                <a:cubicBezTo>
                  <a:pt x="2065169" y="19281"/>
                  <a:pt x="2070065" y="14610"/>
                  <a:pt x="2076185" y="10978"/>
                </a:cubicBezTo>
                <a:cubicBezTo>
                  <a:pt x="2091179" y="1637"/>
                  <a:pt x="2109386" y="-1606"/>
                  <a:pt x="2126598" y="729"/>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pic>
        <p:nvPicPr>
          <p:cNvPr id="12" name="Graphic 11">
            <a:extLst>
              <a:ext uri="{FF2B5EF4-FFF2-40B4-BE49-F238E27FC236}">
                <a16:creationId xmlns:a16="http://schemas.microsoft.com/office/drawing/2014/main" id="{046681D1-E56E-2E4E-A2B4-4E21755B4B6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90500" y="171450"/>
            <a:ext cx="390255" cy="365760"/>
          </a:xfrm>
          <a:prstGeom prst="rect">
            <a:avLst/>
          </a:prstGeom>
        </p:spPr>
      </p:pic>
      <p:sp>
        <p:nvSpPr>
          <p:cNvPr id="16" name="TextBox 15">
            <a:extLst>
              <a:ext uri="{FF2B5EF4-FFF2-40B4-BE49-F238E27FC236}">
                <a16:creationId xmlns:a16="http://schemas.microsoft.com/office/drawing/2014/main" id="{DA7FFDCF-19F9-854C-83E6-8F4035939D1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4" name="Slide Number Placeholder 6">
            <a:extLst>
              <a:ext uri="{FF2B5EF4-FFF2-40B4-BE49-F238E27FC236}">
                <a16:creationId xmlns:a16="http://schemas.microsoft.com/office/drawing/2014/main" id="{31247CA8-9CE7-B444-B844-8386406AF56F}"/>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16239191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ver Slide | Split | No Image-1">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4747199" y="685802"/>
            <a:ext cx="4237781" cy="1875863"/>
          </a:xfrm>
        </p:spPr>
        <p:txBody>
          <a:bodyPr lIns="182880" rIns="182880" anchor="b"/>
          <a:lstStyle>
            <a:lvl1pPr algn="ctr">
              <a:defRPr sz="2400" b="0" i="0">
                <a:solidFill>
                  <a:schemeClr val="bg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4747199"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bg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2794" y="419102"/>
            <a:ext cx="4305300" cy="4305300"/>
          </a:xfrm>
          <a:prstGeom prst="rect">
            <a:avLst/>
          </a:prstGeom>
        </p:spPr>
      </p:pic>
      <p:sp>
        <p:nvSpPr>
          <p:cNvPr id="11" name="TextBox 10">
            <a:extLst>
              <a:ext uri="{FF2B5EF4-FFF2-40B4-BE49-F238E27FC236}">
                <a16:creationId xmlns:a16="http://schemas.microsoft.com/office/drawing/2014/main" id="{9819BFDC-657D-704F-8C67-16A4A8EAA69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White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Slide Number Placeholder 6">
            <a:extLst>
              <a:ext uri="{FF2B5EF4-FFF2-40B4-BE49-F238E27FC236}">
                <a16:creationId xmlns:a16="http://schemas.microsoft.com/office/drawing/2014/main" id="{137B0AC9-7799-0249-9EC6-F6A0CC676F30}"/>
              </a:ext>
            </a:extLst>
          </p:cNvPr>
          <p:cNvSpPr>
            <a:spLocks noGrp="1"/>
          </p:cNvSpPr>
          <p:nvPr>
            <p:ph type="sldNum" sz="quarter" idx="12"/>
          </p:nvPr>
        </p:nvSpPr>
        <p:spPr>
          <a:xfrm>
            <a:off x="8485459" y="4972051"/>
            <a:ext cx="550592" cy="182739"/>
          </a:xfrm>
        </p:spPr>
        <p:txBody>
          <a:bodyPr/>
          <a:lstStyle>
            <a:lvl1pPr>
              <a:defRPr>
                <a:solidFill>
                  <a:schemeClr val="bg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3195477798"/>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ver Slide | Split | No Image-2">
    <p:bg>
      <p:bgPr>
        <a:solidFill>
          <a:schemeClr val="accent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796C533D-B056-9943-9B61-5229B9C376C8}"/>
              </a:ext>
            </a:extLst>
          </p:cNvPr>
          <p:cNvSpPr/>
          <p:nvPr userDrawn="1"/>
        </p:nvSpPr>
        <p:spPr>
          <a:xfrm>
            <a:off x="4572000" y="0"/>
            <a:ext cx="4572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a:t>
            </a:r>
          </a:p>
        </p:txBody>
      </p:sp>
      <p:sp>
        <p:nvSpPr>
          <p:cNvPr id="13" name="TextBox 12">
            <a:extLst>
              <a:ext uri="{FF2B5EF4-FFF2-40B4-BE49-F238E27FC236}">
                <a16:creationId xmlns:a16="http://schemas.microsoft.com/office/drawing/2014/main" id="{2DF5CA24-77DA-F54D-AF32-CE36CC327E3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20" name="Title 5">
            <a:extLst>
              <a:ext uri="{FF2B5EF4-FFF2-40B4-BE49-F238E27FC236}">
                <a16:creationId xmlns:a16="http://schemas.microsoft.com/office/drawing/2014/main" id="{74EB29DF-50B1-E847-ADC7-087E9B049A1A}"/>
              </a:ext>
            </a:extLst>
          </p:cNvPr>
          <p:cNvSpPr>
            <a:spLocks noGrp="1"/>
          </p:cNvSpPr>
          <p:nvPr>
            <p:ph type="title" hasCustomPrompt="1"/>
          </p:nvPr>
        </p:nvSpPr>
        <p:spPr>
          <a:xfrm>
            <a:off x="4747199"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21" name="Text Placeholder 46">
            <a:extLst>
              <a:ext uri="{FF2B5EF4-FFF2-40B4-BE49-F238E27FC236}">
                <a16:creationId xmlns:a16="http://schemas.microsoft.com/office/drawing/2014/main" id="{B62CEA7B-898B-8D49-8739-C201D8825E2D}"/>
              </a:ext>
            </a:extLst>
          </p:cNvPr>
          <p:cNvSpPr>
            <a:spLocks noGrp="1"/>
          </p:cNvSpPr>
          <p:nvPr>
            <p:ph type="body" sz="quarter" idx="15" hasCustomPrompt="1"/>
          </p:nvPr>
        </p:nvSpPr>
        <p:spPr>
          <a:xfrm>
            <a:off x="4747199"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pic>
        <p:nvPicPr>
          <p:cNvPr id="22" name="Graphic 21">
            <a:extLst>
              <a:ext uri="{FF2B5EF4-FFF2-40B4-BE49-F238E27FC236}">
                <a16:creationId xmlns:a16="http://schemas.microsoft.com/office/drawing/2014/main" id="{790B4789-D6BE-B54F-9D94-E90AB494E4E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2794" y="419102"/>
            <a:ext cx="4305300" cy="4305300"/>
          </a:xfrm>
          <a:prstGeom prst="rect">
            <a:avLst/>
          </a:prstGeom>
        </p:spPr>
      </p:pic>
      <p:sp>
        <p:nvSpPr>
          <p:cNvPr id="23" name="Slide Number Placeholder 6">
            <a:extLst>
              <a:ext uri="{FF2B5EF4-FFF2-40B4-BE49-F238E27FC236}">
                <a16:creationId xmlns:a16="http://schemas.microsoft.com/office/drawing/2014/main" id="{85549321-63D6-1743-81E1-A092CB636C0F}"/>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87239954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ver Slide | Split | No Image-3">
    <p:bg>
      <p:bgPr>
        <a:solidFill>
          <a:schemeClr val="accent1"/>
        </a:solidFill>
        <a:effectLst/>
      </p:bgPr>
    </p:bg>
    <p:spTree>
      <p:nvGrpSpPr>
        <p:cNvPr id="1" name=""/>
        <p:cNvGrpSpPr/>
        <p:nvPr/>
      </p:nvGrpSpPr>
      <p:grpSpPr>
        <a:xfrm>
          <a:off x="0" y="0"/>
          <a:ext cx="0" cy="0"/>
          <a:chOff x="0" y="0"/>
          <a:chExt cx="0" cy="0"/>
        </a:xfrm>
      </p:grpSpPr>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a:t>
            </a:r>
          </a:p>
        </p:txBody>
      </p:sp>
      <p:sp>
        <p:nvSpPr>
          <p:cNvPr id="13" name="TextBox 12">
            <a:extLst>
              <a:ext uri="{FF2B5EF4-FFF2-40B4-BE49-F238E27FC236}">
                <a16:creationId xmlns:a16="http://schemas.microsoft.com/office/drawing/2014/main" id="{C148DDCE-63DE-2043-853C-74FE453E496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9" name="Rectangle 18">
            <a:extLst>
              <a:ext uri="{FF2B5EF4-FFF2-40B4-BE49-F238E27FC236}">
                <a16:creationId xmlns:a16="http://schemas.microsoft.com/office/drawing/2014/main" id="{AC1EC924-9417-9248-84A2-9CFFD435F07D}"/>
              </a:ext>
            </a:extLst>
          </p:cNvPr>
          <p:cNvSpPr/>
          <p:nvPr userDrawn="1"/>
        </p:nvSpPr>
        <p:spPr>
          <a:xfrm>
            <a:off x="4572000" y="0"/>
            <a:ext cx="4572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b="0" i="0" dirty="0">
              <a:solidFill>
                <a:schemeClr val="bg1"/>
              </a:solidFill>
              <a:latin typeface="Palatino Linotype" panose="02040502050505030304" pitchFamily="18" charset="0"/>
            </a:endParaRPr>
          </a:p>
        </p:txBody>
      </p:sp>
      <p:sp>
        <p:nvSpPr>
          <p:cNvPr id="20" name="Title 5">
            <a:extLst>
              <a:ext uri="{FF2B5EF4-FFF2-40B4-BE49-F238E27FC236}">
                <a16:creationId xmlns:a16="http://schemas.microsoft.com/office/drawing/2014/main" id="{8EF31D30-8A12-EC40-A2E6-7C00BBE04B50}"/>
              </a:ext>
            </a:extLst>
          </p:cNvPr>
          <p:cNvSpPr>
            <a:spLocks noGrp="1"/>
          </p:cNvSpPr>
          <p:nvPr>
            <p:ph type="title" hasCustomPrompt="1"/>
          </p:nvPr>
        </p:nvSpPr>
        <p:spPr>
          <a:xfrm>
            <a:off x="4747199" y="685802"/>
            <a:ext cx="4237781" cy="1875863"/>
          </a:xfrm>
        </p:spPr>
        <p:txBody>
          <a:bodyPr lIns="182880" rIns="182880" anchor="b"/>
          <a:lstStyle>
            <a:lvl1pPr algn="ctr">
              <a:defRPr sz="2400" b="0" i="0">
                <a:solidFill>
                  <a:schemeClr val="bg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21" name="Text Placeholder 46">
            <a:extLst>
              <a:ext uri="{FF2B5EF4-FFF2-40B4-BE49-F238E27FC236}">
                <a16:creationId xmlns:a16="http://schemas.microsoft.com/office/drawing/2014/main" id="{86D00DB2-40E9-804A-93BD-670AF4A32AB9}"/>
              </a:ext>
            </a:extLst>
          </p:cNvPr>
          <p:cNvSpPr>
            <a:spLocks noGrp="1"/>
          </p:cNvSpPr>
          <p:nvPr>
            <p:ph type="body" sz="quarter" idx="15" hasCustomPrompt="1"/>
          </p:nvPr>
        </p:nvSpPr>
        <p:spPr>
          <a:xfrm>
            <a:off x="4747199"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bg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pic>
        <p:nvPicPr>
          <p:cNvPr id="22" name="Graphic 21">
            <a:extLst>
              <a:ext uri="{FF2B5EF4-FFF2-40B4-BE49-F238E27FC236}">
                <a16:creationId xmlns:a16="http://schemas.microsoft.com/office/drawing/2014/main" id="{ED38DC35-E0AD-C54D-9139-4A7376B7716B}"/>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2794" y="419102"/>
            <a:ext cx="4305300" cy="4305300"/>
          </a:xfrm>
          <a:prstGeom prst="rect">
            <a:avLst/>
          </a:prstGeom>
        </p:spPr>
      </p:pic>
      <p:sp>
        <p:nvSpPr>
          <p:cNvPr id="23" name="Slide Number Placeholder 6">
            <a:extLst>
              <a:ext uri="{FF2B5EF4-FFF2-40B4-BE49-F238E27FC236}">
                <a16:creationId xmlns:a16="http://schemas.microsoft.com/office/drawing/2014/main" id="{5FF089BB-7E6B-2540-873F-708EE30D21C3}"/>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256754453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ver Slide | Split | No Image-4">
    <p:bg>
      <p:bgPr>
        <a:solidFill>
          <a:schemeClr val="accent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7A54417-204B-E34B-8D72-9DA22EB2640F}"/>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a:t>
            </a:r>
          </a:p>
        </p:txBody>
      </p:sp>
      <p:sp>
        <p:nvSpPr>
          <p:cNvPr id="13" name="TextBox 12">
            <a:extLst>
              <a:ext uri="{FF2B5EF4-FFF2-40B4-BE49-F238E27FC236}">
                <a16:creationId xmlns:a16="http://schemas.microsoft.com/office/drawing/2014/main" id="{A9969DA0-DD15-D14B-B496-A81011360B0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20" name="Title 5">
            <a:extLst>
              <a:ext uri="{FF2B5EF4-FFF2-40B4-BE49-F238E27FC236}">
                <a16:creationId xmlns:a16="http://schemas.microsoft.com/office/drawing/2014/main" id="{17CE79B8-193C-2B41-90D1-1C6D30FDA9DB}"/>
              </a:ext>
            </a:extLst>
          </p:cNvPr>
          <p:cNvSpPr>
            <a:spLocks noGrp="1"/>
          </p:cNvSpPr>
          <p:nvPr>
            <p:ph type="title" hasCustomPrompt="1"/>
          </p:nvPr>
        </p:nvSpPr>
        <p:spPr>
          <a:xfrm>
            <a:off x="4747199"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21" name="Text Placeholder 46">
            <a:extLst>
              <a:ext uri="{FF2B5EF4-FFF2-40B4-BE49-F238E27FC236}">
                <a16:creationId xmlns:a16="http://schemas.microsoft.com/office/drawing/2014/main" id="{C0CFDCD8-0D02-464C-996D-4532890E0428}"/>
              </a:ext>
            </a:extLst>
          </p:cNvPr>
          <p:cNvSpPr>
            <a:spLocks noGrp="1"/>
          </p:cNvSpPr>
          <p:nvPr>
            <p:ph type="body" sz="quarter" idx="15" hasCustomPrompt="1"/>
          </p:nvPr>
        </p:nvSpPr>
        <p:spPr>
          <a:xfrm>
            <a:off x="4747199"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pic>
        <p:nvPicPr>
          <p:cNvPr id="22" name="Graphic 21">
            <a:extLst>
              <a:ext uri="{FF2B5EF4-FFF2-40B4-BE49-F238E27FC236}">
                <a16:creationId xmlns:a16="http://schemas.microsoft.com/office/drawing/2014/main" id="{C0920513-E98C-8F47-A906-46D8311874D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2794" y="419102"/>
            <a:ext cx="4305300" cy="4305300"/>
          </a:xfrm>
          <a:prstGeom prst="rect">
            <a:avLst/>
          </a:prstGeom>
        </p:spPr>
      </p:pic>
      <p:sp>
        <p:nvSpPr>
          <p:cNvPr id="23" name="Slide Number Placeholder 6">
            <a:extLst>
              <a:ext uri="{FF2B5EF4-FFF2-40B4-BE49-F238E27FC236}">
                <a16:creationId xmlns:a16="http://schemas.microsoft.com/office/drawing/2014/main" id="{62C3243D-BB49-AD4B-B390-3420050A4E0E}"/>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2668307648"/>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ver Slide | Split | No Image-5">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4ADD16C-DF8F-9947-80DC-84F383381271}"/>
              </a:ext>
            </a:extLst>
          </p:cNvPr>
          <p:cNvSpPr/>
          <p:nvPr userDrawn="1"/>
        </p:nvSpPr>
        <p:spPr>
          <a:xfrm>
            <a:off x="0" y="0"/>
            <a:ext cx="4572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a:t>
            </a:r>
          </a:p>
        </p:txBody>
      </p:sp>
      <p:sp>
        <p:nvSpPr>
          <p:cNvPr id="13" name="TextBox 12">
            <a:extLst>
              <a:ext uri="{FF2B5EF4-FFF2-40B4-BE49-F238E27FC236}">
                <a16:creationId xmlns:a16="http://schemas.microsoft.com/office/drawing/2014/main" id="{9FC0A894-D1B5-9C40-B116-4062B8DDED1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Title 5">
            <a:extLst>
              <a:ext uri="{FF2B5EF4-FFF2-40B4-BE49-F238E27FC236}">
                <a16:creationId xmlns:a16="http://schemas.microsoft.com/office/drawing/2014/main" id="{290E5431-3A6E-CA4F-9EC0-EF413EE5094E}"/>
              </a:ext>
            </a:extLst>
          </p:cNvPr>
          <p:cNvSpPr>
            <a:spLocks noGrp="1"/>
          </p:cNvSpPr>
          <p:nvPr>
            <p:ph type="title" hasCustomPrompt="1"/>
          </p:nvPr>
        </p:nvSpPr>
        <p:spPr>
          <a:xfrm>
            <a:off x="4747199"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7" name="Text Placeholder 46">
            <a:extLst>
              <a:ext uri="{FF2B5EF4-FFF2-40B4-BE49-F238E27FC236}">
                <a16:creationId xmlns:a16="http://schemas.microsoft.com/office/drawing/2014/main" id="{516830FB-B8DE-7440-AD0A-2C417F03C4D0}"/>
              </a:ext>
            </a:extLst>
          </p:cNvPr>
          <p:cNvSpPr>
            <a:spLocks noGrp="1"/>
          </p:cNvSpPr>
          <p:nvPr>
            <p:ph type="body" sz="quarter" idx="15" hasCustomPrompt="1"/>
          </p:nvPr>
        </p:nvSpPr>
        <p:spPr>
          <a:xfrm>
            <a:off x="4747199"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pic>
        <p:nvPicPr>
          <p:cNvPr id="18" name="Graphic 17">
            <a:extLst>
              <a:ext uri="{FF2B5EF4-FFF2-40B4-BE49-F238E27FC236}">
                <a16:creationId xmlns:a16="http://schemas.microsoft.com/office/drawing/2014/main" id="{3AF8CCCB-8D8C-B849-87A8-D87971287F6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2794" y="419102"/>
            <a:ext cx="4305300" cy="4305300"/>
          </a:xfrm>
          <a:prstGeom prst="rect">
            <a:avLst/>
          </a:prstGeom>
        </p:spPr>
      </p:pic>
      <p:sp>
        <p:nvSpPr>
          <p:cNvPr id="19" name="Slide Number Placeholder 6">
            <a:extLst>
              <a:ext uri="{FF2B5EF4-FFF2-40B4-BE49-F238E27FC236}">
                <a16:creationId xmlns:a16="http://schemas.microsoft.com/office/drawing/2014/main" id="{8CEA5C7B-4BBB-B04B-AE8C-BADB1CC9AD3F}"/>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0" name="Footer Placeholder 4">
            <a:extLst>
              <a:ext uri="{FF2B5EF4-FFF2-40B4-BE49-F238E27FC236}">
                <a16:creationId xmlns:a16="http://schemas.microsoft.com/office/drawing/2014/main" id="{A9ED9EEC-1A8A-9A4D-8922-0A2FA94BDCD0}"/>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362239730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Cover - Light Photo - Full Ble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8D400E3-F6F2-A34E-B550-7BA146321C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4769" b="13495"/>
          <a:stretch/>
        </p:blipFill>
        <p:spPr>
          <a:xfrm>
            <a:off x="190500" y="1945758"/>
            <a:ext cx="4218590" cy="3026292"/>
          </a:xfrm>
          <a:prstGeom prst="rect">
            <a:avLst/>
          </a:prstGeom>
        </p:spPr>
      </p:pic>
      <p:sp>
        <p:nvSpPr>
          <p:cNvPr id="14" name="Rectangle 13">
            <a:extLst>
              <a:ext uri="{FF2B5EF4-FFF2-40B4-BE49-F238E27FC236}">
                <a16:creationId xmlns:a16="http://schemas.microsoft.com/office/drawing/2014/main" id="{B0528901-C157-AF46-A693-27C8080A27E6}"/>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Rectangle 14">
            <a:extLst>
              <a:ext uri="{FF2B5EF4-FFF2-40B4-BE49-F238E27FC236}">
                <a16:creationId xmlns:a16="http://schemas.microsoft.com/office/drawing/2014/main" id="{61A8046B-DFC8-2145-94FA-4A86A74443C3}"/>
              </a:ext>
            </a:extLst>
          </p:cNvPr>
          <p:cNvSpPr/>
          <p:nvPr userDrawn="1"/>
        </p:nvSpPr>
        <p:spPr>
          <a:xfrm>
            <a:off x="0" y="0"/>
            <a:ext cx="4572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38" name="Footer Placeholder 37">
            <a:extLst>
              <a:ext uri="{FF2B5EF4-FFF2-40B4-BE49-F238E27FC236}">
                <a16:creationId xmlns:a16="http://schemas.microsoft.com/office/drawing/2014/main" id="{113593E4-629E-9A43-93AB-AC8CB1C1DBFD}"/>
              </a:ext>
            </a:extLst>
          </p:cNvPr>
          <p:cNvSpPr>
            <a:spLocks noGrp="1"/>
          </p:cNvSpPr>
          <p:nvPr>
            <p:ph type="ftr" sz="quarter" idx="11"/>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 name="Rounded Rectangle 3">
            <a:extLst>
              <a:ext uri="{FF2B5EF4-FFF2-40B4-BE49-F238E27FC236}">
                <a16:creationId xmlns:a16="http://schemas.microsoft.com/office/drawing/2014/main" id="{DD9FDBE9-E973-F943-BD3F-ECEEBC521C6A}"/>
              </a:ext>
            </a:extLst>
          </p:cNvPr>
          <p:cNvSpPr/>
          <p:nvPr userDrawn="1"/>
        </p:nvSpPr>
        <p:spPr>
          <a:xfrm>
            <a:off x="190500" y="171450"/>
            <a:ext cx="4229100" cy="1467779"/>
          </a:xfrm>
          <a:prstGeom prst="roundRect">
            <a:avLst>
              <a:gd name="adj" fmla="val 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0" name="Title 11">
            <a:extLst>
              <a:ext uri="{FF2B5EF4-FFF2-40B4-BE49-F238E27FC236}">
                <a16:creationId xmlns:a16="http://schemas.microsoft.com/office/drawing/2014/main" id="{D6F6795D-858E-D241-920D-F697B9E1CD87}"/>
              </a:ext>
            </a:extLst>
          </p:cNvPr>
          <p:cNvSpPr>
            <a:spLocks noGrp="1"/>
          </p:cNvSpPr>
          <p:nvPr>
            <p:ph type="title" hasCustomPrompt="1"/>
          </p:nvPr>
        </p:nvSpPr>
        <p:spPr>
          <a:xfrm>
            <a:off x="180326" y="2254597"/>
            <a:ext cx="4229100" cy="1138793"/>
          </a:xfrm>
        </p:spPr>
        <p:txBody>
          <a:bodyPr anchor="b"/>
          <a:lstStyle>
            <a:lvl1pPr algn="ctr">
              <a:lnSpc>
                <a:spcPct val="100000"/>
              </a:lnSpc>
              <a:defRPr sz="2400" b="0" i="0">
                <a:solidFill>
                  <a:schemeClr val="tx1"/>
                </a:solidFill>
                <a:latin typeface="Palatino Linotype" panose="02040502050505030304" pitchFamily="18" charset="0"/>
              </a:defRPr>
            </a:lvl1pPr>
          </a:lstStyle>
          <a:p>
            <a:r>
              <a:rPr lang="en-US" dirty="0"/>
              <a:t>Type Here to Enter a</a:t>
            </a:r>
            <a:br>
              <a:rPr lang="en-US" dirty="0"/>
            </a:br>
            <a:r>
              <a:rPr lang="en-US" dirty="0"/>
              <a:t>Multi-line Presentation Title</a:t>
            </a:r>
          </a:p>
        </p:txBody>
      </p:sp>
      <p:sp>
        <p:nvSpPr>
          <p:cNvPr id="21" name="Text Placeholder 46">
            <a:extLst>
              <a:ext uri="{FF2B5EF4-FFF2-40B4-BE49-F238E27FC236}">
                <a16:creationId xmlns:a16="http://schemas.microsoft.com/office/drawing/2014/main" id="{DB5573B8-5548-6E43-A2D2-1EB3567E4164}"/>
              </a:ext>
            </a:extLst>
          </p:cNvPr>
          <p:cNvSpPr>
            <a:spLocks noGrp="1"/>
          </p:cNvSpPr>
          <p:nvPr>
            <p:ph type="body" sz="quarter" idx="15" hasCustomPrompt="1"/>
          </p:nvPr>
        </p:nvSpPr>
        <p:spPr>
          <a:xfrm>
            <a:off x="171646" y="3434367"/>
            <a:ext cx="4229100" cy="806147"/>
          </a:xfrm>
        </p:spPr>
        <p:txBody>
          <a:bodyPr lIns="182880" rIns="182880" anchor="ctr">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baseline="0">
                <a:solidFill>
                  <a:schemeClr val="tx1"/>
                </a:solidFill>
                <a:latin typeface="Palatino Linotype" panose="02040502050505030304" pitchFamily="18" charset="0"/>
              </a:defRPr>
            </a:lvl1pPr>
          </a:lstStyle>
          <a:p>
            <a:pPr lvl="0"/>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Picture Placeholder 9">
            <a:extLst>
              <a:ext uri="{FF2B5EF4-FFF2-40B4-BE49-F238E27FC236}">
                <a16:creationId xmlns:a16="http://schemas.microsoft.com/office/drawing/2014/main" id="{F03BECCA-93A9-8242-A9CF-F227ABEFD8D4}"/>
              </a:ext>
            </a:extLst>
          </p:cNvPr>
          <p:cNvSpPr>
            <a:spLocks noGrp="1"/>
          </p:cNvSpPr>
          <p:nvPr>
            <p:ph type="pic" sz="quarter" idx="21" hasCustomPrompt="1"/>
          </p:nvPr>
        </p:nvSpPr>
        <p:spPr>
          <a:xfrm>
            <a:off x="4724400" y="151551"/>
            <a:ext cx="4229100" cy="4819874"/>
          </a:xfrm>
          <a:custGeom>
            <a:avLst/>
            <a:gdLst>
              <a:gd name="connsiteX0" fmla="*/ 1925395 w 3850789"/>
              <a:gd name="connsiteY0" fmla="*/ 0 h 4819874"/>
              <a:gd name="connsiteX1" fmla="*/ 3850789 w 3850789"/>
              <a:gd name="connsiteY1" fmla="*/ 2409937 h 4819874"/>
              <a:gd name="connsiteX2" fmla="*/ 1925395 w 3850789"/>
              <a:gd name="connsiteY2" fmla="*/ 4819874 h 4819874"/>
              <a:gd name="connsiteX3" fmla="*/ 0 w 3850789"/>
              <a:gd name="connsiteY3" fmla="*/ 2409937 h 4819874"/>
              <a:gd name="connsiteX4" fmla="*/ 1925395 w 3850789"/>
              <a:gd name="connsiteY4" fmla="*/ 0 h 481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789" h="4819874">
                <a:moveTo>
                  <a:pt x="1925395" y="0"/>
                </a:moveTo>
                <a:cubicBezTo>
                  <a:pt x="2988795" y="0"/>
                  <a:pt x="3850789" y="1078832"/>
                  <a:pt x="3850789" y="2409937"/>
                </a:cubicBezTo>
                <a:cubicBezTo>
                  <a:pt x="3850789" y="3741043"/>
                  <a:pt x="2988795" y="4819874"/>
                  <a:pt x="1925395" y="4819874"/>
                </a:cubicBezTo>
                <a:cubicBezTo>
                  <a:pt x="861995" y="4819874"/>
                  <a:pt x="0" y="3741043"/>
                  <a:pt x="0" y="2409937"/>
                </a:cubicBezTo>
                <a:cubicBezTo>
                  <a:pt x="0" y="1078832"/>
                  <a:pt x="861995" y="0"/>
                  <a:pt x="1925395"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6" name="TextBox 15">
            <a:extLst>
              <a:ext uri="{FF2B5EF4-FFF2-40B4-BE49-F238E27FC236}">
                <a16:creationId xmlns:a16="http://schemas.microsoft.com/office/drawing/2014/main" id="{42C4E7DA-4858-D94C-BD10-B51A44EC8507}"/>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Front Cover Slide - Oval Frame</a:t>
            </a:r>
          </a:p>
        </p:txBody>
      </p:sp>
      <p:sp>
        <p:nvSpPr>
          <p:cNvPr id="17" name="TextBox 16">
            <a:extLst>
              <a:ext uri="{FF2B5EF4-FFF2-40B4-BE49-F238E27FC236}">
                <a16:creationId xmlns:a16="http://schemas.microsoft.com/office/drawing/2014/main" id="{CC02C485-08EF-9A4F-BAD3-027720E1D5F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Oval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endParaRPr kumimoji="0" lang="en-US" sz="800" b="0" i="0" u="none" strike="noStrike" kern="1200" cap="none" spc="0" normalizeH="0" baseline="0" noProof="0" dirty="0">
              <a:ln>
                <a:noFill/>
              </a:ln>
              <a:solidFill>
                <a:srgbClr val="808080"/>
              </a:solidFill>
              <a:effectLst/>
              <a:uLnTx/>
              <a:uFillTx/>
              <a:latin typeface="Palatino Linotype" panose="02040502050505030304" pitchFamily="18" charset="0"/>
              <a:ea typeface="+mn-ea"/>
              <a:cs typeface="+mn-cs"/>
            </a:endParaRP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1961441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13" grpId="0" animBg="1"/>
    </p:bldLst>
  </p:timing>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ver Slide | Split | No Image | Octagon Shap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1" name="Freeform 10">
            <a:extLst>
              <a:ext uri="{FF2B5EF4-FFF2-40B4-BE49-F238E27FC236}">
                <a16:creationId xmlns:a16="http://schemas.microsoft.com/office/drawing/2014/main" id="{2BE3DB42-D0F7-B64C-A1E7-B8DF75E561B3}"/>
              </a:ext>
            </a:extLst>
          </p:cNvPr>
          <p:cNvSpPr/>
          <p:nvPr userDrawn="1"/>
        </p:nvSpPr>
        <p:spPr>
          <a:xfrm>
            <a:off x="171575" y="171577"/>
            <a:ext cx="4214793" cy="4789561"/>
          </a:xfrm>
          <a:custGeom>
            <a:avLst/>
            <a:gdLst>
              <a:gd name="connsiteX0" fmla="*/ 1988747 w 5619724"/>
              <a:gd name="connsiteY0" fmla="*/ 0 h 6386081"/>
              <a:gd name="connsiteX1" fmla="*/ 2662354 w 5619724"/>
              <a:gd name="connsiteY1" fmla="*/ 0 h 6386081"/>
              <a:gd name="connsiteX2" fmla="*/ 3428833 w 5619724"/>
              <a:gd name="connsiteY2" fmla="*/ 0 h 6386081"/>
              <a:gd name="connsiteX3" fmla="*/ 3630797 w 5619724"/>
              <a:gd name="connsiteY3" fmla="*/ 0 h 6386081"/>
              <a:gd name="connsiteX4" fmla="*/ 3832962 w 5619724"/>
              <a:gd name="connsiteY4" fmla="*/ 83750 h 6386081"/>
              <a:gd name="connsiteX5" fmla="*/ 5535852 w 5619724"/>
              <a:gd name="connsiteY5" fmla="*/ 1786641 h 6386081"/>
              <a:gd name="connsiteX6" fmla="*/ 5619724 w 5619724"/>
              <a:gd name="connsiteY6" fmla="*/ 1988806 h 6386081"/>
              <a:gd name="connsiteX7" fmla="*/ 5619724 w 5619724"/>
              <a:gd name="connsiteY7" fmla="*/ 4397274 h 6386081"/>
              <a:gd name="connsiteX8" fmla="*/ 5535973 w 5619724"/>
              <a:gd name="connsiteY8" fmla="*/ 4599439 h 6386081"/>
              <a:gd name="connsiteX9" fmla="*/ 3833083 w 5619724"/>
              <a:gd name="connsiteY9" fmla="*/ 6302330 h 6386081"/>
              <a:gd name="connsiteX10" fmla="*/ 3630918 w 5619724"/>
              <a:gd name="connsiteY10" fmla="*/ 6386081 h 6386081"/>
              <a:gd name="connsiteX11" fmla="*/ 3428833 w 5619724"/>
              <a:gd name="connsiteY11" fmla="*/ 6386081 h 6386081"/>
              <a:gd name="connsiteX12" fmla="*/ 2662354 w 5619724"/>
              <a:gd name="connsiteY12" fmla="*/ 6386081 h 6386081"/>
              <a:gd name="connsiteX13" fmla="*/ 1988747 w 5619724"/>
              <a:gd name="connsiteY13" fmla="*/ 6386081 h 6386081"/>
              <a:gd name="connsiteX14" fmla="*/ 1786581 w 5619724"/>
              <a:gd name="connsiteY14" fmla="*/ 6302330 h 6386081"/>
              <a:gd name="connsiteX15" fmla="*/ 83691 w 5619724"/>
              <a:gd name="connsiteY15" fmla="*/ 4599439 h 6386081"/>
              <a:gd name="connsiteX16" fmla="*/ 1 w 5619724"/>
              <a:gd name="connsiteY16" fmla="*/ 4397274 h 6386081"/>
              <a:gd name="connsiteX17" fmla="*/ 1 w 5619724"/>
              <a:gd name="connsiteY17" fmla="*/ 1988806 h 6386081"/>
              <a:gd name="connsiteX18" fmla="*/ 83691 w 5619724"/>
              <a:gd name="connsiteY18" fmla="*/ 1786641 h 6386081"/>
              <a:gd name="connsiteX19" fmla="*/ 1786581 w 5619724"/>
              <a:gd name="connsiteY19" fmla="*/ 83750 h 6386081"/>
              <a:gd name="connsiteX20" fmla="*/ 1988747 w 5619724"/>
              <a:gd name="connsiteY20" fmla="*/ 0 h 638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19724" h="6386081">
                <a:moveTo>
                  <a:pt x="1988747" y="0"/>
                </a:moveTo>
                <a:lnTo>
                  <a:pt x="2662354" y="0"/>
                </a:lnTo>
                <a:lnTo>
                  <a:pt x="3428833" y="0"/>
                </a:lnTo>
                <a:lnTo>
                  <a:pt x="3630797" y="0"/>
                </a:lnTo>
                <a:cubicBezTo>
                  <a:pt x="3706627" y="4"/>
                  <a:pt x="3779348" y="30130"/>
                  <a:pt x="3832962" y="83750"/>
                </a:cubicBezTo>
                <a:lnTo>
                  <a:pt x="5535852" y="1786641"/>
                </a:lnTo>
                <a:cubicBezTo>
                  <a:pt x="5589544" y="1840224"/>
                  <a:pt x="5619724" y="1912958"/>
                  <a:pt x="5619724" y="1988806"/>
                </a:cubicBezTo>
                <a:lnTo>
                  <a:pt x="5619724" y="4397274"/>
                </a:lnTo>
                <a:cubicBezTo>
                  <a:pt x="5619724" y="4473105"/>
                  <a:pt x="5589605" y="4545826"/>
                  <a:pt x="5535973" y="4599439"/>
                </a:cubicBezTo>
                <a:lnTo>
                  <a:pt x="3833083" y="6302330"/>
                </a:lnTo>
                <a:cubicBezTo>
                  <a:pt x="3779469" y="6355961"/>
                  <a:pt x="3706748" y="6386081"/>
                  <a:pt x="3630918" y="6386081"/>
                </a:cubicBezTo>
                <a:lnTo>
                  <a:pt x="3428833" y="6386081"/>
                </a:lnTo>
                <a:lnTo>
                  <a:pt x="2662354" y="6386081"/>
                </a:lnTo>
                <a:lnTo>
                  <a:pt x="1988747" y="6386081"/>
                </a:lnTo>
                <a:cubicBezTo>
                  <a:pt x="1912916" y="6386081"/>
                  <a:pt x="1840195" y="6355961"/>
                  <a:pt x="1786581" y="6302330"/>
                </a:cubicBezTo>
                <a:lnTo>
                  <a:pt x="83691" y="4599439"/>
                </a:lnTo>
                <a:cubicBezTo>
                  <a:pt x="30110" y="4545802"/>
                  <a:pt x="9" y="4473092"/>
                  <a:pt x="1" y="4397274"/>
                </a:cubicBezTo>
                <a:lnTo>
                  <a:pt x="1" y="1988806"/>
                </a:lnTo>
                <a:cubicBezTo>
                  <a:pt x="-11" y="1912988"/>
                  <a:pt x="30093" y="1840266"/>
                  <a:pt x="83691" y="1786641"/>
                </a:cubicBezTo>
                <a:lnTo>
                  <a:pt x="1786581" y="83750"/>
                </a:lnTo>
                <a:cubicBezTo>
                  <a:pt x="1840195" y="30130"/>
                  <a:pt x="1912916" y="4"/>
                  <a:pt x="19887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solidFill>
                <a:schemeClr val="bg1"/>
              </a:solidFill>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 | Octagon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7" name="TextBox 16">
            <a:extLst>
              <a:ext uri="{FF2B5EF4-FFF2-40B4-BE49-F238E27FC236}">
                <a16:creationId xmlns:a16="http://schemas.microsoft.com/office/drawing/2014/main" id="{F073BD42-FD14-1A43-9B44-255B929BA74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Slide Number Placeholder 6">
            <a:extLst>
              <a:ext uri="{FF2B5EF4-FFF2-40B4-BE49-F238E27FC236}">
                <a16:creationId xmlns:a16="http://schemas.microsoft.com/office/drawing/2014/main" id="{6556FC27-FD0C-F54C-9F6F-37FD1AC9184D}"/>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6" name="Footer Placeholder 4">
            <a:extLst>
              <a:ext uri="{FF2B5EF4-FFF2-40B4-BE49-F238E27FC236}">
                <a16:creationId xmlns:a16="http://schemas.microsoft.com/office/drawing/2014/main" id="{8C355F6F-5634-0244-82DB-0738ADFF85E5}"/>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265227370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ver Slide | White | Split | No Image | Octagon Shap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1" name="Freeform 10">
            <a:extLst>
              <a:ext uri="{FF2B5EF4-FFF2-40B4-BE49-F238E27FC236}">
                <a16:creationId xmlns:a16="http://schemas.microsoft.com/office/drawing/2014/main" id="{2BE3DB42-D0F7-B64C-A1E7-B8DF75E561B3}"/>
              </a:ext>
            </a:extLst>
          </p:cNvPr>
          <p:cNvSpPr/>
          <p:nvPr userDrawn="1"/>
        </p:nvSpPr>
        <p:spPr>
          <a:xfrm>
            <a:off x="171575" y="171577"/>
            <a:ext cx="4214793" cy="4789561"/>
          </a:xfrm>
          <a:custGeom>
            <a:avLst/>
            <a:gdLst>
              <a:gd name="connsiteX0" fmla="*/ 1988747 w 5619724"/>
              <a:gd name="connsiteY0" fmla="*/ 0 h 6386081"/>
              <a:gd name="connsiteX1" fmla="*/ 2662354 w 5619724"/>
              <a:gd name="connsiteY1" fmla="*/ 0 h 6386081"/>
              <a:gd name="connsiteX2" fmla="*/ 3428833 w 5619724"/>
              <a:gd name="connsiteY2" fmla="*/ 0 h 6386081"/>
              <a:gd name="connsiteX3" fmla="*/ 3630797 w 5619724"/>
              <a:gd name="connsiteY3" fmla="*/ 0 h 6386081"/>
              <a:gd name="connsiteX4" fmla="*/ 3832962 w 5619724"/>
              <a:gd name="connsiteY4" fmla="*/ 83750 h 6386081"/>
              <a:gd name="connsiteX5" fmla="*/ 5535852 w 5619724"/>
              <a:gd name="connsiteY5" fmla="*/ 1786641 h 6386081"/>
              <a:gd name="connsiteX6" fmla="*/ 5619724 w 5619724"/>
              <a:gd name="connsiteY6" fmla="*/ 1988806 h 6386081"/>
              <a:gd name="connsiteX7" fmla="*/ 5619724 w 5619724"/>
              <a:gd name="connsiteY7" fmla="*/ 4397274 h 6386081"/>
              <a:gd name="connsiteX8" fmla="*/ 5535973 w 5619724"/>
              <a:gd name="connsiteY8" fmla="*/ 4599439 h 6386081"/>
              <a:gd name="connsiteX9" fmla="*/ 3833083 w 5619724"/>
              <a:gd name="connsiteY9" fmla="*/ 6302330 h 6386081"/>
              <a:gd name="connsiteX10" fmla="*/ 3630918 w 5619724"/>
              <a:gd name="connsiteY10" fmla="*/ 6386081 h 6386081"/>
              <a:gd name="connsiteX11" fmla="*/ 3428833 w 5619724"/>
              <a:gd name="connsiteY11" fmla="*/ 6386081 h 6386081"/>
              <a:gd name="connsiteX12" fmla="*/ 2662354 w 5619724"/>
              <a:gd name="connsiteY12" fmla="*/ 6386081 h 6386081"/>
              <a:gd name="connsiteX13" fmla="*/ 1988747 w 5619724"/>
              <a:gd name="connsiteY13" fmla="*/ 6386081 h 6386081"/>
              <a:gd name="connsiteX14" fmla="*/ 1786581 w 5619724"/>
              <a:gd name="connsiteY14" fmla="*/ 6302330 h 6386081"/>
              <a:gd name="connsiteX15" fmla="*/ 83691 w 5619724"/>
              <a:gd name="connsiteY15" fmla="*/ 4599439 h 6386081"/>
              <a:gd name="connsiteX16" fmla="*/ 1 w 5619724"/>
              <a:gd name="connsiteY16" fmla="*/ 4397274 h 6386081"/>
              <a:gd name="connsiteX17" fmla="*/ 1 w 5619724"/>
              <a:gd name="connsiteY17" fmla="*/ 1988806 h 6386081"/>
              <a:gd name="connsiteX18" fmla="*/ 83691 w 5619724"/>
              <a:gd name="connsiteY18" fmla="*/ 1786641 h 6386081"/>
              <a:gd name="connsiteX19" fmla="*/ 1786581 w 5619724"/>
              <a:gd name="connsiteY19" fmla="*/ 83750 h 6386081"/>
              <a:gd name="connsiteX20" fmla="*/ 1988747 w 5619724"/>
              <a:gd name="connsiteY20" fmla="*/ 0 h 638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19724" h="6386081">
                <a:moveTo>
                  <a:pt x="1988747" y="0"/>
                </a:moveTo>
                <a:lnTo>
                  <a:pt x="2662354" y="0"/>
                </a:lnTo>
                <a:lnTo>
                  <a:pt x="3428833" y="0"/>
                </a:lnTo>
                <a:lnTo>
                  <a:pt x="3630797" y="0"/>
                </a:lnTo>
                <a:cubicBezTo>
                  <a:pt x="3706627" y="4"/>
                  <a:pt x="3779348" y="30130"/>
                  <a:pt x="3832962" y="83750"/>
                </a:cubicBezTo>
                <a:lnTo>
                  <a:pt x="5535852" y="1786641"/>
                </a:lnTo>
                <a:cubicBezTo>
                  <a:pt x="5589544" y="1840224"/>
                  <a:pt x="5619724" y="1912958"/>
                  <a:pt x="5619724" y="1988806"/>
                </a:cubicBezTo>
                <a:lnTo>
                  <a:pt x="5619724" y="4397274"/>
                </a:lnTo>
                <a:cubicBezTo>
                  <a:pt x="5619724" y="4473105"/>
                  <a:pt x="5589605" y="4545826"/>
                  <a:pt x="5535973" y="4599439"/>
                </a:cubicBezTo>
                <a:lnTo>
                  <a:pt x="3833083" y="6302330"/>
                </a:lnTo>
                <a:cubicBezTo>
                  <a:pt x="3779469" y="6355961"/>
                  <a:pt x="3706748" y="6386081"/>
                  <a:pt x="3630918" y="6386081"/>
                </a:cubicBezTo>
                <a:lnTo>
                  <a:pt x="3428833" y="6386081"/>
                </a:lnTo>
                <a:lnTo>
                  <a:pt x="2662354" y="6386081"/>
                </a:lnTo>
                <a:lnTo>
                  <a:pt x="1988747" y="6386081"/>
                </a:lnTo>
                <a:cubicBezTo>
                  <a:pt x="1912916" y="6386081"/>
                  <a:pt x="1840195" y="6355961"/>
                  <a:pt x="1786581" y="6302330"/>
                </a:cubicBezTo>
                <a:lnTo>
                  <a:pt x="83691" y="4599439"/>
                </a:lnTo>
                <a:cubicBezTo>
                  <a:pt x="30110" y="4545802"/>
                  <a:pt x="9" y="4473092"/>
                  <a:pt x="1" y="4397274"/>
                </a:cubicBezTo>
                <a:lnTo>
                  <a:pt x="1" y="1988806"/>
                </a:lnTo>
                <a:cubicBezTo>
                  <a:pt x="-11" y="1912988"/>
                  <a:pt x="30093" y="1840266"/>
                  <a:pt x="83691" y="1786641"/>
                </a:cubicBezTo>
                <a:lnTo>
                  <a:pt x="1786581" y="83750"/>
                </a:lnTo>
                <a:cubicBezTo>
                  <a:pt x="1840195" y="30130"/>
                  <a:pt x="1912916" y="4"/>
                  <a:pt x="19887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solidFill>
                <a:schemeClr val="bg1"/>
              </a:solidFill>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White | Split | No Image | Octagon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3" name="TextBox 12">
            <a:extLst>
              <a:ext uri="{FF2B5EF4-FFF2-40B4-BE49-F238E27FC236}">
                <a16:creationId xmlns:a16="http://schemas.microsoft.com/office/drawing/2014/main" id="{D9B1A5E3-94C5-C140-B149-9872D9A289C5}"/>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Slide Number Placeholder 6">
            <a:extLst>
              <a:ext uri="{FF2B5EF4-FFF2-40B4-BE49-F238E27FC236}">
                <a16:creationId xmlns:a16="http://schemas.microsoft.com/office/drawing/2014/main" id="{72034E0E-2C05-9D43-92F6-8D52E014E799}"/>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7" name="Footer Placeholder 4">
            <a:extLst>
              <a:ext uri="{FF2B5EF4-FFF2-40B4-BE49-F238E27FC236}">
                <a16:creationId xmlns:a16="http://schemas.microsoft.com/office/drawing/2014/main" id="{125C1932-5046-1A43-A2F4-FDFE430B21B7}"/>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992059906"/>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ver Slide | Split | No Image | Barrel Shap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Freeform 12">
            <a:extLst>
              <a:ext uri="{FF2B5EF4-FFF2-40B4-BE49-F238E27FC236}">
                <a16:creationId xmlns:a16="http://schemas.microsoft.com/office/drawing/2014/main" id="{4DED2309-751B-1544-AA31-ADFEBB068F10}"/>
              </a:ext>
            </a:extLst>
          </p:cNvPr>
          <p:cNvSpPr/>
          <p:nvPr userDrawn="1"/>
        </p:nvSpPr>
        <p:spPr>
          <a:xfrm>
            <a:off x="190500" y="171450"/>
            <a:ext cx="4229100" cy="4820532"/>
          </a:xfrm>
          <a:custGeom>
            <a:avLst/>
            <a:gdLst>
              <a:gd name="connsiteX0" fmla="*/ 4076642 w 5638800"/>
              <a:gd name="connsiteY0" fmla="*/ 0 h 6427376"/>
              <a:gd name="connsiteX1" fmla="*/ 4597778 w 5638800"/>
              <a:gd name="connsiteY1" fmla="*/ 0 h 6427376"/>
              <a:gd name="connsiteX2" fmla="*/ 4729780 w 5638800"/>
              <a:gd name="connsiteY2" fmla="*/ 77500 h 6427376"/>
              <a:gd name="connsiteX3" fmla="*/ 5638800 w 5638800"/>
              <a:gd name="connsiteY3" fmla="*/ 3213719 h 6427376"/>
              <a:gd name="connsiteX4" fmla="*/ 4729780 w 5638800"/>
              <a:gd name="connsiteY4" fmla="*/ 6349937 h 6427376"/>
              <a:gd name="connsiteX5" fmla="*/ 4597778 w 5638800"/>
              <a:gd name="connsiteY5" fmla="*/ 6427376 h 6427376"/>
              <a:gd name="connsiteX6" fmla="*/ 4327096 w 5638800"/>
              <a:gd name="connsiteY6" fmla="*/ 6427376 h 6427376"/>
              <a:gd name="connsiteX7" fmla="*/ 4076642 w 5638800"/>
              <a:gd name="connsiteY7" fmla="*/ 6427376 h 6427376"/>
              <a:gd name="connsiteX8" fmla="*/ 1562159 w 5638800"/>
              <a:gd name="connsiteY8" fmla="*/ 6427376 h 6427376"/>
              <a:gd name="connsiteX9" fmla="*/ 1298187 w 5638800"/>
              <a:gd name="connsiteY9" fmla="*/ 6427376 h 6427376"/>
              <a:gd name="connsiteX10" fmla="*/ 1041083 w 5638800"/>
              <a:gd name="connsiteY10" fmla="*/ 6427376 h 6427376"/>
              <a:gd name="connsiteX11" fmla="*/ 909021 w 5638800"/>
              <a:gd name="connsiteY11" fmla="*/ 6349937 h 6427376"/>
              <a:gd name="connsiteX12" fmla="*/ 0 w 5638800"/>
              <a:gd name="connsiteY12" fmla="*/ 3213719 h 6427376"/>
              <a:gd name="connsiteX13" fmla="*/ 909021 w 5638800"/>
              <a:gd name="connsiteY13" fmla="*/ 77500 h 6427376"/>
              <a:gd name="connsiteX14" fmla="*/ 1041083 w 5638800"/>
              <a:gd name="connsiteY14" fmla="*/ 0 h 6427376"/>
              <a:gd name="connsiteX15" fmla="*/ 1298187 w 5638800"/>
              <a:gd name="connsiteY15" fmla="*/ 0 h 6427376"/>
              <a:gd name="connsiteX16" fmla="*/ 1562159 w 5638800"/>
              <a:gd name="connsiteY16" fmla="*/ 0 h 6427376"/>
              <a:gd name="connsiteX17" fmla="*/ 4076642 w 5638800"/>
              <a:gd name="connsiteY17" fmla="*/ 0 h 642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38800" h="6427376">
                <a:moveTo>
                  <a:pt x="4076642" y="0"/>
                </a:moveTo>
                <a:lnTo>
                  <a:pt x="4597778" y="0"/>
                </a:lnTo>
                <a:cubicBezTo>
                  <a:pt x="4638517" y="0"/>
                  <a:pt x="4686044" y="9236"/>
                  <a:pt x="4729780" y="77500"/>
                </a:cubicBezTo>
                <a:cubicBezTo>
                  <a:pt x="5332959" y="1018451"/>
                  <a:pt x="5638800" y="2073665"/>
                  <a:pt x="5638800" y="3213719"/>
                </a:cubicBezTo>
                <a:cubicBezTo>
                  <a:pt x="5638800" y="4353773"/>
                  <a:pt x="5332959" y="5408985"/>
                  <a:pt x="4729780" y="6349937"/>
                </a:cubicBezTo>
                <a:cubicBezTo>
                  <a:pt x="4686044" y="6418201"/>
                  <a:pt x="4638517" y="6427376"/>
                  <a:pt x="4597778" y="6427376"/>
                </a:cubicBezTo>
                <a:lnTo>
                  <a:pt x="4327096" y="6427376"/>
                </a:lnTo>
                <a:lnTo>
                  <a:pt x="4076642" y="6427376"/>
                </a:lnTo>
                <a:lnTo>
                  <a:pt x="1562159" y="6427376"/>
                </a:lnTo>
                <a:lnTo>
                  <a:pt x="1298187" y="6427376"/>
                </a:lnTo>
                <a:lnTo>
                  <a:pt x="1041083" y="6427376"/>
                </a:lnTo>
                <a:cubicBezTo>
                  <a:pt x="1000345" y="6427376"/>
                  <a:pt x="952757" y="6418201"/>
                  <a:pt x="909021" y="6349937"/>
                </a:cubicBezTo>
                <a:cubicBezTo>
                  <a:pt x="305841" y="5408985"/>
                  <a:pt x="0" y="4353773"/>
                  <a:pt x="0" y="3213719"/>
                </a:cubicBezTo>
                <a:cubicBezTo>
                  <a:pt x="0" y="2073665"/>
                  <a:pt x="305841" y="1018452"/>
                  <a:pt x="909021" y="77500"/>
                </a:cubicBezTo>
                <a:cubicBezTo>
                  <a:pt x="952757" y="9236"/>
                  <a:pt x="1000345" y="0"/>
                  <a:pt x="1041083" y="0"/>
                </a:cubicBezTo>
                <a:lnTo>
                  <a:pt x="1298187" y="0"/>
                </a:lnTo>
                <a:lnTo>
                  <a:pt x="1562159" y="0"/>
                </a:lnTo>
                <a:lnTo>
                  <a:pt x="40766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0828" y="-854119"/>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 | Barrel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5AC33A66-6451-7D4D-9056-9327522EDFC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40B2AC3C-AEEB-8542-997E-04C164E02013}"/>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7" name="Footer Placeholder 4">
            <a:extLst>
              <a:ext uri="{FF2B5EF4-FFF2-40B4-BE49-F238E27FC236}">
                <a16:creationId xmlns:a16="http://schemas.microsoft.com/office/drawing/2014/main" id="{E90C209E-AFEB-7149-A171-964B6DB064E3}"/>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578456090"/>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ver Slide | White | Split | No Image | Barrel Shap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Freeform 12">
            <a:extLst>
              <a:ext uri="{FF2B5EF4-FFF2-40B4-BE49-F238E27FC236}">
                <a16:creationId xmlns:a16="http://schemas.microsoft.com/office/drawing/2014/main" id="{4DED2309-751B-1544-AA31-ADFEBB068F10}"/>
              </a:ext>
            </a:extLst>
          </p:cNvPr>
          <p:cNvSpPr/>
          <p:nvPr userDrawn="1"/>
        </p:nvSpPr>
        <p:spPr>
          <a:xfrm>
            <a:off x="190500" y="171450"/>
            <a:ext cx="4229100" cy="4820532"/>
          </a:xfrm>
          <a:custGeom>
            <a:avLst/>
            <a:gdLst>
              <a:gd name="connsiteX0" fmla="*/ 4076642 w 5638800"/>
              <a:gd name="connsiteY0" fmla="*/ 0 h 6427376"/>
              <a:gd name="connsiteX1" fmla="*/ 4597778 w 5638800"/>
              <a:gd name="connsiteY1" fmla="*/ 0 h 6427376"/>
              <a:gd name="connsiteX2" fmla="*/ 4729780 w 5638800"/>
              <a:gd name="connsiteY2" fmla="*/ 77500 h 6427376"/>
              <a:gd name="connsiteX3" fmla="*/ 5638800 w 5638800"/>
              <a:gd name="connsiteY3" fmla="*/ 3213719 h 6427376"/>
              <a:gd name="connsiteX4" fmla="*/ 4729780 w 5638800"/>
              <a:gd name="connsiteY4" fmla="*/ 6349937 h 6427376"/>
              <a:gd name="connsiteX5" fmla="*/ 4597778 w 5638800"/>
              <a:gd name="connsiteY5" fmla="*/ 6427376 h 6427376"/>
              <a:gd name="connsiteX6" fmla="*/ 4327096 w 5638800"/>
              <a:gd name="connsiteY6" fmla="*/ 6427376 h 6427376"/>
              <a:gd name="connsiteX7" fmla="*/ 4076642 w 5638800"/>
              <a:gd name="connsiteY7" fmla="*/ 6427376 h 6427376"/>
              <a:gd name="connsiteX8" fmla="*/ 1562159 w 5638800"/>
              <a:gd name="connsiteY8" fmla="*/ 6427376 h 6427376"/>
              <a:gd name="connsiteX9" fmla="*/ 1298187 w 5638800"/>
              <a:gd name="connsiteY9" fmla="*/ 6427376 h 6427376"/>
              <a:gd name="connsiteX10" fmla="*/ 1041083 w 5638800"/>
              <a:gd name="connsiteY10" fmla="*/ 6427376 h 6427376"/>
              <a:gd name="connsiteX11" fmla="*/ 909021 w 5638800"/>
              <a:gd name="connsiteY11" fmla="*/ 6349937 h 6427376"/>
              <a:gd name="connsiteX12" fmla="*/ 0 w 5638800"/>
              <a:gd name="connsiteY12" fmla="*/ 3213719 h 6427376"/>
              <a:gd name="connsiteX13" fmla="*/ 909021 w 5638800"/>
              <a:gd name="connsiteY13" fmla="*/ 77500 h 6427376"/>
              <a:gd name="connsiteX14" fmla="*/ 1041083 w 5638800"/>
              <a:gd name="connsiteY14" fmla="*/ 0 h 6427376"/>
              <a:gd name="connsiteX15" fmla="*/ 1298187 w 5638800"/>
              <a:gd name="connsiteY15" fmla="*/ 0 h 6427376"/>
              <a:gd name="connsiteX16" fmla="*/ 1562159 w 5638800"/>
              <a:gd name="connsiteY16" fmla="*/ 0 h 6427376"/>
              <a:gd name="connsiteX17" fmla="*/ 4076642 w 5638800"/>
              <a:gd name="connsiteY17" fmla="*/ 0 h 642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38800" h="6427376">
                <a:moveTo>
                  <a:pt x="4076642" y="0"/>
                </a:moveTo>
                <a:lnTo>
                  <a:pt x="4597778" y="0"/>
                </a:lnTo>
                <a:cubicBezTo>
                  <a:pt x="4638517" y="0"/>
                  <a:pt x="4686044" y="9236"/>
                  <a:pt x="4729780" y="77500"/>
                </a:cubicBezTo>
                <a:cubicBezTo>
                  <a:pt x="5332959" y="1018451"/>
                  <a:pt x="5638800" y="2073665"/>
                  <a:pt x="5638800" y="3213719"/>
                </a:cubicBezTo>
                <a:cubicBezTo>
                  <a:pt x="5638800" y="4353773"/>
                  <a:pt x="5332959" y="5408985"/>
                  <a:pt x="4729780" y="6349937"/>
                </a:cubicBezTo>
                <a:cubicBezTo>
                  <a:pt x="4686044" y="6418201"/>
                  <a:pt x="4638517" y="6427376"/>
                  <a:pt x="4597778" y="6427376"/>
                </a:cubicBezTo>
                <a:lnTo>
                  <a:pt x="4327096" y="6427376"/>
                </a:lnTo>
                <a:lnTo>
                  <a:pt x="4076642" y="6427376"/>
                </a:lnTo>
                <a:lnTo>
                  <a:pt x="1562159" y="6427376"/>
                </a:lnTo>
                <a:lnTo>
                  <a:pt x="1298187" y="6427376"/>
                </a:lnTo>
                <a:lnTo>
                  <a:pt x="1041083" y="6427376"/>
                </a:lnTo>
                <a:cubicBezTo>
                  <a:pt x="1000345" y="6427376"/>
                  <a:pt x="952757" y="6418201"/>
                  <a:pt x="909021" y="6349937"/>
                </a:cubicBezTo>
                <a:cubicBezTo>
                  <a:pt x="305841" y="5408985"/>
                  <a:pt x="0" y="4353773"/>
                  <a:pt x="0" y="3213719"/>
                </a:cubicBezTo>
                <a:cubicBezTo>
                  <a:pt x="0" y="2073665"/>
                  <a:pt x="305841" y="1018452"/>
                  <a:pt x="909021" y="77500"/>
                </a:cubicBezTo>
                <a:cubicBezTo>
                  <a:pt x="952757" y="9236"/>
                  <a:pt x="1000345" y="0"/>
                  <a:pt x="1041083" y="0"/>
                </a:cubicBezTo>
                <a:lnTo>
                  <a:pt x="1298187" y="0"/>
                </a:lnTo>
                <a:lnTo>
                  <a:pt x="1562159" y="0"/>
                </a:lnTo>
                <a:lnTo>
                  <a:pt x="40766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0828" y="-854119"/>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White | Split | No Image | Barrel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B9F4D54F-58A8-A843-BFE7-5AF277FB0CA5}"/>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C2DEFE86-91B2-CF45-BA57-398D9592ADCE}"/>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7" name="Footer Placeholder 4">
            <a:extLst>
              <a:ext uri="{FF2B5EF4-FFF2-40B4-BE49-F238E27FC236}">
                <a16:creationId xmlns:a16="http://schemas.microsoft.com/office/drawing/2014/main" id="{EAD011B3-3F0D-554B-999B-3359D8F142A0}"/>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108700424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ver Slide | Split | No Image | Pennant Shap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7" name="Freeform 16">
            <a:extLst>
              <a:ext uri="{FF2B5EF4-FFF2-40B4-BE49-F238E27FC236}">
                <a16:creationId xmlns:a16="http://schemas.microsoft.com/office/drawing/2014/main" id="{3842632C-A185-8D4E-A304-8FD5AAF199DD}"/>
              </a:ext>
            </a:extLst>
          </p:cNvPr>
          <p:cNvSpPr/>
          <p:nvPr userDrawn="1"/>
        </p:nvSpPr>
        <p:spPr>
          <a:xfrm>
            <a:off x="171451" y="151866"/>
            <a:ext cx="4229100" cy="4803251"/>
          </a:xfrm>
          <a:custGeom>
            <a:avLst/>
            <a:gdLst>
              <a:gd name="connsiteX0" fmla="*/ 155686 w 5638800"/>
              <a:gd name="connsiteY0" fmla="*/ 0 h 6404335"/>
              <a:gd name="connsiteX1" fmla="*/ 5483112 w 5638800"/>
              <a:gd name="connsiteY1" fmla="*/ 0 h 6404335"/>
              <a:gd name="connsiteX2" fmla="*/ 5483180 w 5638800"/>
              <a:gd name="connsiteY2" fmla="*/ 0 h 6404335"/>
              <a:gd name="connsiteX3" fmla="*/ 5638798 w 5638800"/>
              <a:gd name="connsiteY3" fmla="*/ 155752 h 6404335"/>
              <a:gd name="connsiteX4" fmla="*/ 5638798 w 5638800"/>
              <a:gd name="connsiteY4" fmla="*/ 1309374 h 6404335"/>
              <a:gd name="connsiteX5" fmla="*/ 5638798 w 5638800"/>
              <a:gd name="connsiteY5" fmla="*/ 1751217 h 6404335"/>
              <a:gd name="connsiteX6" fmla="*/ 5638798 w 5638800"/>
              <a:gd name="connsiteY6" fmla="*/ 3067680 h 6404335"/>
              <a:gd name="connsiteX7" fmla="*/ 5638800 w 5638800"/>
              <a:gd name="connsiteY7" fmla="*/ 3067680 h 6404335"/>
              <a:gd name="connsiteX8" fmla="*/ 5638800 w 5638800"/>
              <a:gd name="connsiteY8" fmla="*/ 4324774 h 6404335"/>
              <a:gd name="connsiteX9" fmla="*/ 5574261 w 5638800"/>
              <a:gd name="connsiteY9" fmla="*/ 4451023 h 6404335"/>
              <a:gd name="connsiteX10" fmla="*/ 2910548 w 5638800"/>
              <a:gd name="connsiteY10" fmla="*/ 6374897 h 6404335"/>
              <a:gd name="connsiteX11" fmla="*/ 2728256 w 5638800"/>
              <a:gd name="connsiteY11" fmla="*/ 6374897 h 6404335"/>
              <a:gd name="connsiteX12" fmla="*/ 64542 w 5638800"/>
              <a:gd name="connsiteY12" fmla="*/ 4451023 h 6404335"/>
              <a:gd name="connsiteX13" fmla="*/ 2 w 5638800"/>
              <a:gd name="connsiteY13" fmla="*/ 4324774 h 6404335"/>
              <a:gd name="connsiteX14" fmla="*/ 2 w 5638800"/>
              <a:gd name="connsiteY14" fmla="*/ 3637854 h 6404335"/>
              <a:gd name="connsiteX15" fmla="*/ 0 w 5638800"/>
              <a:gd name="connsiteY15" fmla="*/ 3637854 h 6404335"/>
              <a:gd name="connsiteX16" fmla="*/ 0 w 5638800"/>
              <a:gd name="connsiteY16" fmla="*/ 1751217 h 6404335"/>
              <a:gd name="connsiteX17" fmla="*/ 0 w 5638800"/>
              <a:gd name="connsiteY17" fmla="*/ 1309374 h 6404335"/>
              <a:gd name="connsiteX18" fmla="*/ 0 w 5638800"/>
              <a:gd name="connsiteY18" fmla="*/ 155752 h 6404335"/>
              <a:gd name="connsiteX19" fmla="*/ 0 w 5638800"/>
              <a:gd name="connsiteY19" fmla="*/ 155686 h 6404335"/>
              <a:gd name="connsiteX20" fmla="*/ 155686 w 5638800"/>
              <a:gd name="connsiteY20" fmla="*/ 0 h 64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38800" h="6404335">
                <a:moveTo>
                  <a:pt x="155686" y="0"/>
                </a:moveTo>
                <a:lnTo>
                  <a:pt x="5483112" y="0"/>
                </a:lnTo>
                <a:cubicBezTo>
                  <a:pt x="5483132" y="0"/>
                  <a:pt x="5483159" y="0"/>
                  <a:pt x="5483180" y="0"/>
                </a:cubicBezTo>
                <a:cubicBezTo>
                  <a:pt x="5569162" y="36"/>
                  <a:pt x="5638832" y="69770"/>
                  <a:pt x="5638798" y="155752"/>
                </a:cubicBezTo>
                <a:lnTo>
                  <a:pt x="5638798" y="1309374"/>
                </a:lnTo>
                <a:lnTo>
                  <a:pt x="5638798" y="1751217"/>
                </a:lnTo>
                <a:lnTo>
                  <a:pt x="5638798" y="3067680"/>
                </a:lnTo>
                <a:lnTo>
                  <a:pt x="5638800" y="3067680"/>
                </a:lnTo>
                <a:lnTo>
                  <a:pt x="5638800" y="4324774"/>
                </a:lnTo>
                <a:cubicBezTo>
                  <a:pt x="5638814" y="4374780"/>
                  <a:pt x="5614802" y="4421749"/>
                  <a:pt x="5574261" y="4451023"/>
                </a:cubicBezTo>
                <a:lnTo>
                  <a:pt x="2910548" y="6374897"/>
                </a:lnTo>
                <a:cubicBezTo>
                  <a:pt x="2856124" y="6414148"/>
                  <a:pt x="2782681" y="6414148"/>
                  <a:pt x="2728256" y="6374897"/>
                </a:cubicBezTo>
                <a:lnTo>
                  <a:pt x="64542" y="4451023"/>
                </a:lnTo>
                <a:cubicBezTo>
                  <a:pt x="24001" y="4421749"/>
                  <a:pt x="-11" y="4374780"/>
                  <a:pt x="2" y="4324774"/>
                </a:cubicBezTo>
                <a:lnTo>
                  <a:pt x="2" y="3637854"/>
                </a:lnTo>
                <a:lnTo>
                  <a:pt x="0" y="3637854"/>
                </a:lnTo>
                <a:lnTo>
                  <a:pt x="0" y="1751217"/>
                </a:lnTo>
                <a:lnTo>
                  <a:pt x="0" y="1309374"/>
                </a:lnTo>
                <a:lnTo>
                  <a:pt x="0" y="155752"/>
                </a:lnTo>
                <a:cubicBezTo>
                  <a:pt x="0" y="155729"/>
                  <a:pt x="0" y="155707"/>
                  <a:pt x="0" y="155686"/>
                </a:cubicBezTo>
                <a:cubicBezTo>
                  <a:pt x="0" y="69702"/>
                  <a:pt x="69702" y="0"/>
                  <a:pt x="15568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 | Pennant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3A37281A-D98C-5B4E-AA76-F4D94706F9C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74E64ABD-7935-E048-AE12-3B8E9116D6F1}"/>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3" name="Footer Placeholder 4">
            <a:extLst>
              <a:ext uri="{FF2B5EF4-FFF2-40B4-BE49-F238E27FC236}">
                <a16:creationId xmlns:a16="http://schemas.microsoft.com/office/drawing/2014/main" id="{831C4FE4-DACB-7B41-9D5A-92780F21DA37}"/>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418091034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ver Slide | White | Split | No Image | Pennant Shap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lang="en-US" sz="1013" b="0" i="0" dirty="0">
              <a:solidFill>
                <a:schemeClr val="bg1"/>
              </a:solidFill>
              <a:latin typeface="Palatino Linotype" panose="02040502050505030304" pitchFamily="18" charset="0"/>
            </a:endParaRPr>
          </a:p>
        </p:txBody>
      </p:sp>
      <p:sp>
        <p:nvSpPr>
          <p:cNvPr id="17" name="Freeform 16">
            <a:extLst>
              <a:ext uri="{FF2B5EF4-FFF2-40B4-BE49-F238E27FC236}">
                <a16:creationId xmlns:a16="http://schemas.microsoft.com/office/drawing/2014/main" id="{3842632C-A185-8D4E-A304-8FD5AAF199DD}"/>
              </a:ext>
            </a:extLst>
          </p:cNvPr>
          <p:cNvSpPr/>
          <p:nvPr userDrawn="1"/>
        </p:nvSpPr>
        <p:spPr>
          <a:xfrm>
            <a:off x="171451" y="151866"/>
            <a:ext cx="4229100" cy="4803251"/>
          </a:xfrm>
          <a:custGeom>
            <a:avLst/>
            <a:gdLst>
              <a:gd name="connsiteX0" fmla="*/ 155686 w 5638800"/>
              <a:gd name="connsiteY0" fmla="*/ 0 h 6404335"/>
              <a:gd name="connsiteX1" fmla="*/ 5483112 w 5638800"/>
              <a:gd name="connsiteY1" fmla="*/ 0 h 6404335"/>
              <a:gd name="connsiteX2" fmla="*/ 5483180 w 5638800"/>
              <a:gd name="connsiteY2" fmla="*/ 0 h 6404335"/>
              <a:gd name="connsiteX3" fmla="*/ 5638798 w 5638800"/>
              <a:gd name="connsiteY3" fmla="*/ 155752 h 6404335"/>
              <a:gd name="connsiteX4" fmla="*/ 5638798 w 5638800"/>
              <a:gd name="connsiteY4" fmla="*/ 1309374 h 6404335"/>
              <a:gd name="connsiteX5" fmla="*/ 5638798 w 5638800"/>
              <a:gd name="connsiteY5" fmla="*/ 1751217 h 6404335"/>
              <a:gd name="connsiteX6" fmla="*/ 5638798 w 5638800"/>
              <a:gd name="connsiteY6" fmla="*/ 3067680 h 6404335"/>
              <a:gd name="connsiteX7" fmla="*/ 5638800 w 5638800"/>
              <a:gd name="connsiteY7" fmla="*/ 3067680 h 6404335"/>
              <a:gd name="connsiteX8" fmla="*/ 5638800 w 5638800"/>
              <a:gd name="connsiteY8" fmla="*/ 4324774 h 6404335"/>
              <a:gd name="connsiteX9" fmla="*/ 5574261 w 5638800"/>
              <a:gd name="connsiteY9" fmla="*/ 4451023 h 6404335"/>
              <a:gd name="connsiteX10" fmla="*/ 2910548 w 5638800"/>
              <a:gd name="connsiteY10" fmla="*/ 6374897 h 6404335"/>
              <a:gd name="connsiteX11" fmla="*/ 2728256 w 5638800"/>
              <a:gd name="connsiteY11" fmla="*/ 6374897 h 6404335"/>
              <a:gd name="connsiteX12" fmla="*/ 64542 w 5638800"/>
              <a:gd name="connsiteY12" fmla="*/ 4451023 h 6404335"/>
              <a:gd name="connsiteX13" fmla="*/ 2 w 5638800"/>
              <a:gd name="connsiteY13" fmla="*/ 4324774 h 6404335"/>
              <a:gd name="connsiteX14" fmla="*/ 2 w 5638800"/>
              <a:gd name="connsiteY14" fmla="*/ 3637854 h 6404335"/>
              <a:gd name="connsiteX15" fmla="*/ 0 w 5638800"/>
              <a:gd name="connsiteY15" fmla="*/ 3637854 h 6404335"/>
              <a:gd name="connsiteX16" fmla="*/ 0 w 5638800"/>
              <a:gd name="connsiteY16" fmla="*/ 1751217 h 6404335"/>
              <a:gd name="connsiteX17" fmla="*/ 0 w 5638800"/>
              <a:gd name="connsiteY17" fmla="*/ 1309374 h 6404335"/>
              <a:gd name="connsiteX18" fmla="*/ 0 w 5638800"/>
              <a:gd name="connsiteY18" fmla="*/ 155752 h 6404335"/>
              <a:gd name="connsiteX19" fmla="*/ 0 w 5638800"/>
              <a:gd name="connsiteY19" fmla="*/ 155686 h 6404335"/>
              <a:gd name="connsiteX20" fmla="*/ 155686 w 5638800"/>
              <a:gd name="connsiteY20" fmla="*/ 0 h 64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38800" h="6404335">
                <a:moveTo>
                  <a:pt x="155686" y="0"/>
                </a:moveTo>
                <a:lnTo>
                  <a:pt x="5483112" y="0"/>
                </a:lnTo>
                <a:cubicBezTo>
                  <a:pt x="5483132" y="0"/>
                  <a:pt x="5483159" y="0"/>
                  <a:pt x="5483180" y="0"/>
                </a:cubicBezTo>
                <a:cubicBezTo>
                  <a:pt x="5569162" y="36"/>
                  <a:pt x="5638832" y="69770"/>
                  <a:pt x="5638798" y="155752"/>
                </a:cubicBezTo>
                <a:lnTo>
                  <a:pt x="5638798" y="1309374"/>
                </a:lnTo>
                <a:lnTo>
                  <a:pt x="5638798" y="1751217"/>
                </a:lnTo>
                <a:lnTo>
                  <a:pt x="5638798" y="3067680"/>
                </a:lnTo>
                <a:lnTo>
                  <a:pt x="5638800" y="3067680"/>
                </a:lnTo>
                <a:lnTo>
                  <a:pt x="5638800" y="4324774"/>
                </a:lnTo>
                <a:cubicBezTo>
                  <a:pt x="5638814" y="4374780"/>
                  <a:pt x="5614802" y="4421749"/>
                  <a:pt x="5574261" y="4451023"/>
                </a:cubicBezTo>
                <a:lnTo>
                  <a:pt x="2910548" y="6374897"/>
                </a:lnTo>
                <a:cubicBezTo>
                  <a:pt x="2856124" y="6414148"/>
                  <a:pt x="2782681" y="6414148"/>
                  <a:pt x="2728256" y="6374897"/>
                </a:cubicBezTo>
                <a:lnTo>
                  <a:pt x="64542" y="4451023"/>
                </a:lnTo>
                <a:cubicBezTo>
                  <a:pt x="24001" y="4421749"/>
                  <a:pt x="-11" y="4374780"/>
                  <a:pt x="2" y="4324774"/>
                </a:cubicBezTo>
                <a:lnTo>
                  <a:pt x="2" y="3637854"/>
                </a:lnTo>
                <a:lnTo>
                  <a:pt x="0" y="3637854"/>
                </a:lnTo>
                <a:lnTo>
                  <a:pt x="0" y="1751217"/>
                </a:lnTo>
                <a:lnTo>
                  <a:pt x="0" y="1309374"/>
                </a:lnTo>
                <a:lnTo>
                  <a:pt x="0" y="155752"/>
                </a:lnTo>
                <a:cubicBezTo>
                  <a:pt x="0" y="155729"/>
                  <a:pt x="0" y="155707"/>
                  <a:pt x="0" y="155686"/>
                </a:cubicBezTo>
                <a:cubicBezTo>
                  <a:pt x="0" y="69702"/>
                  <a:pt x="69702" y="0"/>
                  <a:pt x="15568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White | Split | No Image | Pennant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3" name="TextBox 12">
            <a:extLst>
              <a:ext uri="{FF2B5EF4-FFF2-40B4-BE49-F238E27FC236}">
                <a16:creationId xmlns:a16="http://schemas.microsoft.com/office/drawing/2014/main" id="{B7E75B5C-53E4-4E40-A36F-DCD28D1AB5F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37247F22-E006-754A-A699-FEEE77B763B0}"/>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6" name="Footer Placeholder 4">
            <a:extLst>
              <a:ext uri="{FF2B5EF4-FFF2-40B4-BE49-F238E27FC236}">
                <a16:creationId xmlns:a16="http://schemas.microsoft.com/office/drawing/2014/main" id="{56614C65-3E08-C043-8A16-9BF98672B924}"/>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371567544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ver Slide | Split | No Image | Hexagon Shap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Freeform 12">
            <a:extLst>
              <a:ext uri="{FF2B5EF4-FFF2-40B4-BE49-F238E27FC236}">
                <a16:creationId xmlns:a16="http://schemas.microsoft.com/office/drawing/2014/main" id="{DFEEF8EC-E6AA-6340-B68B-2BE9D4CF9462}"/>
              </a:ext>
            </a:extLst>
          </p:cNvPr>
          <p:cNvSpPr/>
          <p:nvPr userDrawn="1"/>
        </p:nvSpPr>
        <p:spPr>
          <a:xfrm>
            <a:off x="179101" y="171224"/>
            <a:ext cx="4213993" cy="4784158"/>
          </a:xfrm>
          <a:custGeom>
            <a:avLst/>
            <a:gdLst>
              <a:gd name="connsiteX0" fmla="*/ 1928462 w 5618657"/>
              <a:gd name="connsiteY0" fmla="*/ 1 h 6378877"/>
              <a:gd name="connsiteX1" fmla="*/ 2941265 w 5618657"/>
              <a:gd name="connsiteY1" fmla="*/ 1 h 6378877"/>
              <a:gd name="connsiteX2" fmla="*/ 2941265 w 5618657"/>
              <a:gd name="connsiteY2" fmla="*/ 1 h 6378877"/>
              <a:gd name="connsiteX3" fmla="*/ 3512272 w 5618657"/>
              <a:gd name="connsiteY3" fmla="*/ 1 h 6378877"/>
              <a:gd name="connsiteX4" fmla="*/ 3512272 w 5618657"/>
              <a:gd name="connsiteY4" fmla="*/ 1 h 6378877"/>
              <a:gd name="connsiteX5" fmla="*/ 3690119 w 5618657"/>
              <a:gd name="connsiteY5" fmla="*/ 1 h 6378877"/>
              <a:gd name="connsiteX6" fmla="*/ 3868706 w 5618657"/>
              <a:gd name="connsiteY6" fmla="*/ 103033 h 6378877"/>
              <a:gd name="connsiteX7" fmla="*/ 5591045 w 5618657"/>
              <a:gd name="connsiteY7" fmla="*/ 3086202 h 6378877"/>
              <a:gd name="connsiteX8" fmla="*/ 5591045 w 5618657"/>
              <a:gd name="connsiteY8" fmla="*/ 3292265 h 6378877"/>
              <a:gd name="connsiteX9" fmla="*/ 3868913 w 5618657"/>
              <a:gd name="connsiteY9" fmla="*/ 6275709 h 6378877"/>
              <a:gd name="connsiteX10" fmla="*/ 3690258 w 5618657"/>
              <a:gd name="connsiteY10" fmla="*/ 6378877 h 6378877"/>
              <a:gd name="connsiteX11" fmla="*/ 3512272 w 5618657"/>
              <a:gd name="connsiteY11" fmla="*/ 6378877 h 6378877"/>
              <a:gd name="connsiteX12" fmla="*/ 2941265 w 5618657"/>
              <a:gd name="connsiteY12" fmla="*/ 6378877 h 6378877"/>
              <a:gd name="connsiteX13" fmla="*/ 2677389 w 5618657"/>
              <a:gd name="connsiteY13" fmla="*/ 6378877 h 6378877"/>
              <a:gd name="connsiteX14" fmla="*/ 2093129 w 5618657"/>
              <a:gd name="connsiteY14" fmla="*/ 6378877 h 6378877"/>
              <a:gd name="connsiteX15" fmla="*/ 1928462 w 5618657"/>
              <a:gd name="connsiteY15" fmla="*/ 6378877 h 6378877"/>
              <a:gd name="connsiteX16" fmla="*/ 1749875 w 5618657"/>
              <a:gd name="connsiteY16" fmla="*/ 6275846 h 6378877"/>
              <a:gd name="connsiteX17" fmla="*/ 27606 w 5618657"/>
              <a:gd name="connsiteY17" fmla="*/ 3292540 h 6378877"/>
              <a:gd name="connsiteX18" fmla="*/ 27606 w 5618657"/>
              <a:gd name="connsiteY18" fmla="*/ 3086477 h 6378877"/>
              <a:gd name="connsiteX19" fmla="*/ 1749875 w 5618657"/>
              <a:gd name="connsiteY19" fmla="*/ 103032 h 6378877"/>
              <a:gd name="connsiteX20" fmla="*/ 1928462 w 5618657"/>
              <a:gd name="connsiteY20" fmla="*/ 1 h 63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18657" h="6378877">
                <a:moveTo>
                  <a:pt x="1928462" y="1"/>
                </a:moveTo>
                <a:lnTo>
                  <a:pt x="2941265" y="1"/>
                </a:lnTo>
                <a:lnTo>
                  <a:pt x="2941265" y="1"/>
                </a:lnTo>
                <a:lnTo>
                  <a:pt x="3512272" y="1"/>
                </a:lnTo>
                <a:lnTo>
                  <a:pt x="3512272" y="1"/>
                </a:lnTo>
                <a:lnTo>
                  <a:pt x="3690119" y="1"/>
                </a:lnTo>
                <a:cubicBezTo>
                  <a:pt x="3763787" y="-46"/>
                  <a:pt x="3831877" y="39235"/>
                  <a:pt x="3868706" y="103033"/>
                </a:cubicBezTo>
                <a:lnTo>
                  <a:pt x="5591045" y="3086202"/>
                </a:lnTo>
                <a:cubicBezTo>
                  <a:pt x="5627861" y="3149957"/>
                  <a:pt x="5627861" y="3228509"/>
                  <a:pt x="5591045" y="3292265"/>
                </a:cubicBezTo>
                <a:lnTo>
                  <a:pt x="3868913" y="6275709"/>
                </a:lnTo>
                <a:cubicBezTo>
                  <a:pt x="3832103" y="6339581"/>
                  <a:pt x="3763979" y="6378946"/>
                  <a:pt x="3690258" y="6378877"/>
                </a:cubicBezTo>
                <a:lnTo>
                  <a:pt x="3512272" y="6378877"/>
                </a:lnTo>
                <a:lnTo>
                  <a:pt x="2941265" y="6378877"/>
                </a:lnTo>
                <a:lnTo>
                  <a:pt x="2677389" y="6378877"/>
                </a:lnTo>
                <a:lnTo>
                  <a:pt x="2093129" y="6378877"/>
                </a:lnTo>
                <a:lnTo>
                  <a:pt x="1928462" y="6378877"/>
                </a:lnTo>
                <a:cubicBezTo>
                  <a:pt x="1854795" y="6378946"/>
                  <a:pt x="1786706" y="6339643"/>
                  <a:pt x="1749875" y="6275846"/>
                </a:cubicBezTo>
                <a:lnTo>
                  <a:pt x="27606" y="3292540"/>
                </a:lnTo>
                <a:cubicBezTo>
                  <a:pt x="-9203" y="3228784"/>
                  <a:pt x="-9203" y="3150233"/>
                  <a:pt x="27606" y="3086477"/>
                </a:cubicBezTo>
                <a:lnTo>
                  <a:pt x="1749875" y="103032"/>
                </a:lnTo>
                <a:cubicBezTo>
                  <a:pt x="1786767" y="39298"/>
                  <a:pt x="1854817" y="39"/>
                  <a:pt x="1928462" y="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p>
          <a:p>
            <a:pPr lvl="0"/>
            <a:r>
              <a:rPr lang="en-US" dirty="0" err="1"/>
              <a:t>quis</a:t>
            </a:r>
            <a:r>
              <a:rPr lang="en-US" dirty="0"/>
              <a:t> nostrum </a:t>
            </a:r>
            <a:r>
              <a:rPr lang="en-US" dirty="0" err="1"/>
              <a:t>exercitationem</a:t>
            </a:r>
            <a:r>
              <a:rPr lang="en-US" dirty="0"/>
              <a:t> </a:t>
            </a:r>
            <a:r>
              <a:rPr lang="en-US" dirty="0" err="1"/>
              <a:t>ulla</a:t>
            </a:r>
            <a:endParaRPr lang="en-US" dirty="0"/>
          </a:p>
          <a:p>
            <a:pPr lvl="0"/>
            <a:r>
              <a:rPr lang="en-US" dirty="0"/>
              <a:t> corporis </a:t>
            </a:r>
            <a:r>
              <a:rPr lang="en-US" dirty="0" err="1"/>
              <a:t>suscipit</a:t>
            </a:r>
            <a:r>
              <a:rPr lang="en-US" dirty="0"/>
              <a:t> </a:t>
            </a:r>
            <a:r>
              <a:rPr lang="en-US" dirty="0" err="1"/>
              <a:t>laboriosam</a:t>
            </a:r>
            <a:r>
              <a:rPr lang="en-US" dirty="0"/>
              <a:t>, nisi</a:t>
            </a:r>
          </a:p>
          <a:p>
            <a:pPr lvl="0"/>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 | Hexagon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C9184D83-D48B-B04C-AFE2-B9456F40E1E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01128339-EDFF-CC4A-AE80-F749322ACAC1}"/>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7" name="Footer Placeholder 4">
            <a:extLst>
              <a:ext uri="{FF2B5EF4-FFF2-40B4-BE49-F238E27FC236}">
                <a16:creationId xmlns:a16="http://schemas.microsoft.com/office/drawing/2014/main" id="{9879E378-BC38-684F-855C-3AFA3BA0A88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2612839662"/>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ver Slide | White | Split | No Image | Hexagon Shap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Freeform 12">
            <a:extLst>
              <a:ext uri="{FF2B5EF4-FFF2-40B4-BE49-F238E27FC236}">
                <a16:creationId xmlns:a16="http://schemas.microsoft.com/office/drawing/2014/main" id="{DFEEF8EC-E6AA-6340-B68B-2BE9D4CF9462}"/>
              </a:ext>
            </a:extLst>
          </p:cNvPr>
          <p:cNvSpPr/>
          <p:nvPr userDrawn="1"/>
        </p:nvSpPr>
        <p:spPr>
          <a:xfrm>
            <a:off x="179101" y="171224"/>
            <a:ext cx="4213993" cy="4784158"/>
          </a:xfrm>
          <a:custGeom>
            <a:avLst/>
            <a:gdLst>
              <a:gd name="connsiteX0" fmla="*/ 1928462 w 5618657"/>
              <a:gd name="connsiteY0" fmla="*/ 1 h 6378877"/>
              <a:gd name="connsiteX1" fmla="*/ 2941265 w 5618657"/>
              <a:gd name="connsiteY1" fmla="*/ 1 h 6378877"/>
              <a:gd name="connsiteX2" fmla="*/ 2941265 w 5618657"/>
              <a:gd name="connsiteY2" fmla="*/ 1 h 6378877"/>
              <a:gd name="connsiteX3" fmla="*/ 3512272 w 5618657"/>
              <a:gd name="connsiteY3" fmla="*/ 1 h 6378877"/>
              <a:gd name="connsiteX4" fmla="*/ 3512272 w 5618657"/>
              <a:gd name="connsiteY4" fmla="*/ 1 h 6378877"/>
              <a:gd name="connsiteX5" fmla="*/ 3690119 w 5618657"/>
              <a:gd name="connsiteY5" fmla="*/ 1 h 6378877"/>
              <a:gd name="connsiteX6" fmla="*/ 3868706 w 5618657"/>
              <a:gd name="connsiteY6" fmla="*/ 103033 h 6378877"/>
              <a:gd name="connsiteX7" fmla="*/ 5591045 w 5618657"/>
              <a:gd name="connsiteY7" fmla="*/ 3086202 h 6378877"/>
              <a:gd name="connsiteX8" fmla="*/ 5591045 w 5618657"/>
              <a:gd name="connsiteY8" fmla="*/ 3292265 h 6378877"/>
              <a:gd name="connsiteX9" fmla="*/ 3868913 w 5618657"/>
              <a:gd name="connsiteY9" fmla="*/ 6275709 h 6378877"/>
              <a:gd name="connsiteX10" fmla="*/ 3690258 w 5618657"/>
              <a:gd name="connsiteY10" fmla="*/ 6378877 h 6378877"/>
              <a:gd name="connsiteX11" fmla="*/ 3512272 w 5618657"/>
              <a:gd name="connsiteY11" fmla="*/ 6378877 h 6378877"/>
              <a:gd name="connsiteX12" fmla="*/ 2941265 w 5618657"/>
              <a:gd name="connsiteY12" fmla="*/ 6378877 h 6378877"/>
              <a:gd name="connsiteX13" fmla="*/ 2677389 w 5618657"/>
              <a:gd name="connsiteY13" fmla="*/ 6378877 h 6378877"/>
              <a:gd name="connsiteX14" fmla="*/ 2093129 w 5618657"/>
              <a:gd name="connsiteY14" fmla="*/ 6378877 h 6378877"/>
              <a:gd name="connsiteX15" fmla="*/ 1928462 w 5618657"/>
              <a:gd name="connsiteY15" fmla="*/ 6378877 h 6378877"/>
              <a:gd name="connsiteX16" fmla="*/ 1749875 w 5618657"/>
              <a:gd name="connsiteY16" fmla="*/ 6275846 h 6378877"/>
              <a:gd name="connsiteX17" fmla="*/ 27606 w 5618657"/>
              <a:gd name="connsiteY17" fmla="*/ 3292540 h 6378877"/>
              <a:gd name="connsiteX18" fmla="*/ 27606 w 5618657"/>
              <a:gd name="connsiteY18" fmla="*/ 3086477 h 6378877"/>
              <a:gd name="connsiteX19" fmla="*/ 1749875 w 5618657"/>
              <a:gd name="connsiteY19" fmla="*/ 103032 h 6378877"/>
              <a:gd name="connsiteX20" fmla="*/ 1928462 w 5618657"/>
              <a:gd name="connsiteY20" fmla="*/ 1 h 63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18657" h="6378877">
                <a:moveTo>
                  <a:pt x="1928462" y="1"/>
                </a:moveTo>
                <a:lnTo>
                  <a:pt x="2941265" y="1"/>
                </a:lnTo>
                <a:lnTo>
                  <a:pt x="2941265" y="1"/>
                </a:lnTo>
                <a:lnTo>
                  <a:pt x="3512272" y="1"/>
                </a:lnTo>
                <a:lnTo>
                  <a:pt x="3512272" y="1"/>
                </a:lnTo>
                <a:lnTo>
                  <a:pt x="3690119" y="1"/>
                </a:lnTo>
                <a:cubicBezTo>
                  <a:pt x="3763787" y="-46"/>
                  <a:pt x="3831877" y="39235"/>
                  <a:pt x="3868706" y="103033"/>
                </a:cubicBezTo>
                <a:lnTo>
                  <a:pt x="5591045" y="3086202"/>
                </a:lnTo>
                <a:cubicBezTo>
                  <a:pt x="5627861" y="3149957"/>
                  <a:pt x="5627861" y="3228509"/>
                  <a:pt x="5591045" y="3292265"/>
                </a:cubicBezTo>
                <a:lnTo>
                  <a:pt x="3868913" y="6275709"/>
                </a:lnTo>
                <a:cubicBezTo>
                  <a:pt x="3832103" y="6339581"/>
                  <a:pt x="3763979" y="6378946"/>
                  <a:pt x="3690258" y="6378877"/>
                </a:cubicBezTo>
                <a:lnTo>
                  <a:pt x="3512272" y="6378877"/>
                </a:lnTo>
                <a:lnTo>
                  <a:pt x="2941265" y="6378877"/>
                </a:lnTo>
                <a:lnTo>
                  <a:pt x="2677389" y="6378877"/>
                </a:lnTo>
                <a:lnTo>
                  <a:pt x="2093129" y="6378877"/>
                </a:lnTo>
                <a:lnTo>
                  <a:pt x="1928462" y="6378877"/>
                </a:lnTo>
                <a:cubicBezTo>
                  <a:pt x="1854795" y="6378946"/>
                  <a:pt x="1786706" y="6339643"/>
                  <a:pt x="1749875" y="6275846"/>
                </a:cubicBezTo>
                <a:lnTo>
                  <a:pt x="27606" y="3292540"/>
                </a:lnTo>
                <a:cubicBezTo>
                  <a:pt x="-9203" y="3228784"/>
                  <a:pt x="-9203" y="3150233"/>
                  <a:pt x="27606" y="3086477"/>
                </a:cubicBezTo>
                <a:lnTo>
                  <a:pt x="1749875" y="103032"/>
                </a:lnTo>
                <a:cubicBezTo>
                  <a:pt x="1786767" y="39298"/>
                  <a:pt x="1854817" y="39"/>
                  <a:pt x="1928462" y="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p>
          <a:p>
            <a:pPr lvl="0"/>
            <a:r>
              <a:rPr lang="en-US" dirty="0" err="1"/>
              <a:t>quis</a:t>
            </a:r>
            <a:r>
              <a:rPr lang="en-US" dirty="0"/>
              <a:t> nostrum </a:t>
            </a:r>
            <a:r>
              <a:rPr lang="en-US" dirty="0" err="1"/>
              <a:t>exercitationem</a:t>
            </a:r>
            <a:r>
              <a:rPr lang="en-US" dirty="0"/>
              <a:t> </a:t>
            </a:r>
            <a:r>
              <a:rPr lang="en-US" dirty="0" err="1"/>
              <a:t>ulla</a:t>
            </a:r>
            <a:endParaRPr lang="en-US" dirty="0"/>
          </a:p>
          <a:p>
            <a:pPr lvl="0"/>
            <a:r>
              <a:rPr lang="en-US" dirty="0"/>
              <a:t> corporis </a:t>
            </a:r>
            <a:r>
              <a:rPr lang="en-US" dirty="0" err="1"/>
              <a:t>suscipit</a:t>
            </a:r>
            <a:r>
              <a:rPr lang="en-US" dirty="0"/>
              <a:t> </a:t>
            </a:r>
            <a:r>
              <a:rPr lang="en-US" dirty="0" err="1"/>
              <a:t>laboriosam</a:t>
            </a:r>
            <a:r>
              <a:rPr lang="en-US" dirty="0"/>
              <a:t>, nisi</a:t>
            </a:r>
          </a:p>
          <a:p>
            <a:pPr lvl="0"/>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White | Split | No Image | Hexagon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12050645-1342-6549-A21A-D375B88890F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D23E2E13-238C-B74B-97E7-1ABD1CE24407}"/>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7" name="Footer Placeholder 4">
            <a:extLst>
              <a:ext uri="{FF2B5EF4-FFF2-40B4-BE49-F238E27FC236}">
                <a16:creationId xmlns:a16="http://schemas.microsoft.com/office/drawing/2014/main" id="{F3B7CFC8-9E1D-C042-96A9-EA8FA9521049}"/>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4030611496"/>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ver Slide | Split | No Image | Notched Shap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Freeform 12">
            <a:extLst>
              <a:ext uri="{FF2B5EF4-FFF2-40B4-BE49-F238E27FC236}">
                <a16:creationId xmlns:a16="http://schemas.microsoft.com/office/drawing/2014/main" id="{132ADEC1-D8CD-3A46-9572-0062BFFBD219}"/>
              </a:ext>
            </a:extLst>
          </p:cNvPr>
          <p:cNvSpPr/>
          <p:nvPr userDrawn="1"/>
        </p:nvSpPr>
        <p:spPr>
          <a:xfrm>
            <a:off x="171451" y="171451"/>
            <a:ext cx="4237433" cy="4790816"/>
          </a:xfrm>
          <a:custGeom>
            <a:avLst/>
            <a:gdLst>
              <a:gd name="connsiteX0" fmla="*/ 3146830 w 5649911"/>
              <a:gd name="connsiteY0" fmla="*/ 0 h 6387754"/>
              <a:gd name="connsiteX1" fmla="*/ 4385672 w 5649911"/>
              <a:gd name="connsiteY1" fmla="*/ 0 h 6387754"/>
              <a:gd name="connsiteX2" fmla="*/ 4452177 w 5649911"/>
              <a:gd name="connsiteY2" fmla="*/ 66564 h 6387754"/>
              <a:gd name="connsiteX3" fmla="*/ 5583346 w 5649911"/>
              <a:gd name="connsiteY3" fmla="*/ 1197734 h 6387754"/>
              <a:gd name="connsiteX4" fmla="*/ 5649911 w 5649911"/>
              <a:gd name="connsiteY4" fmla="*/ 1264238 h 6387754"/>
              <a:gd name="connsiteX5" fmla="*/ 5649911 w 5649911"/>
              <a:gd name="connsiteY5" fmla="*/ 5123516 h 6387754"/>
              <a:gd name="connsiteX6" fmla="*/ 5583346 w 5649911"/>
              <a:gd name="connsiteY6" fmla="*/ 5190080 h 6387754"/>
              <a:gd name="connsiteX7" fmla="*/ 4452177 w 5649911"/>
              <a:gd name="connsiteY7" fmla="*/ 6321250 h 6387754"/>
              <a:gd name="connsiteX8" fmla="*/ 4385672 w 5649911"/>
              <a:gd name="connsiteY8" fmla="*/ 6387754 h 6387754"/>
              <a:gd name="connsiteX9" fmla="*/ 3515753 w 5649911"/>
              <a:gd name="connsiteY9" fmla="*/ 6387754 h 6387754"/>
              <a:gd name="connsiteX10" fmla="*/ 3146830 w 5649911"/>
              <a:gd name="connsiteY10" fmla="*/ 6387754 h 6387754"/>
              <a:gd name="connsiteX11" fmla="*/ 2503078 w 5649911"/>
              <a:gd name="connsiteY11" fmla="*/ 6387754 h 6387754"/>
              <a:gd name="connsiteX12" fmla="*/ 2134155 w 5649911"/>
              <a:gd name="connsiteY12" fmla="*/ 6387754 h 6387754"/>
              <a:gd name="connsiteX13" fmla="*/ 1264238 w 5649911"/>
              <a:gd name="connsiteY13" fmla="*/ 6387754 h 6387754"/>
              <a:gd name="connsiteX14" fmla="*/ 1197674 w 5649911"/>
              <a:gd name="connsiteY14" fmla="*/ 6321250 h 6387754"/>
              <a:gd name="connsiteX15" fmla="*/ 66564 w 5649911"/>
              <a:gd name="connsiteY15" fmla="*/ 5190080 h 6387754"/>
              <a:gd name="connsiteX16" fmla="*/ 0 w 5649911"/>
              <a:gd name="connsiteY16" fmla="*/ 5123516 h 6387754"/>
              <a:gd name="connsiteX17" fmla="*/ 0 w 5649911"/>
              <a:gd name="connsiteY17" fmla="*/ 1264238 h 6387754"/>
              <a:gd name="connsiteX18" fmla="*/ 66564 w 5649911"/>
              <a:gd name="connsiteY18" fmla="*/ 1197734 h 6387754"/>
              <a:gd name="connsiteX19" fmla="*/ 1197674 w 5649911"/>
              <a:gd name="connsiteY19" fmla="*/ 66564 h 6387754"/>
              <a:gd name="connsiteX20" fmla="*/ 1264238 w 5649911"/>
              <a:gd name="connsiteY20" fmla="*/ 0 h 6387754"/>
              <a:gd name="connsiteX21" fmla="*/ 2134155 w 5649911"/>
              <a:gd name="connsiteY21" fmla="*/ 0 h 6387754"/>
              <a:gd name="connsiteX22" fmla="*/ 2503078 w 5649911"/>
              <a:gd name="connsiteY22" fmla="*/ 0 h 6387754"/>
              <a:gd name="connsiteX23" fmla="*/ 3146830 w 5649911"/>
              <a:gd name="connsiteY23" fmla="*/ 0 h 638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49911" h="6387754">
                <a:moveTo>
                  <a:pt x="3146830" y="0"/>
                </a:moveTo>
                <a:lnTo>
                  <a:pt x="4385672" y="0"/>
                </a:lnTo>
                <a:cubicBezTo>
                  <a:pt x="4422183" y="576"/>
                  <a:pt x="4451632" y="30053"/>
                  <a:pt x="4452177" y="66564"/>
                </a:cubicBezTo>
                <a:cubicBezTo>
                  <a:pt x="4485488" y="675132"/>
                  <a:pt x="4974838" y="1164422"/>
                  <a:pt x="5583346" y="1197734"/>
                </a:cubicBezTo>
                <a:cubicBezTo>
                  <a:pt x="5621075" y="1201136"/>
                  <a:pt x="5649911" y="1227523"/>
                  <a:pt x="5649911" y="1264238"/>
                </a:cubicBezTo>
                <a:lnTo>
                  <a:pt x="5649911" y="5123516"/>
                </a:lnTo>
                <a:cubicBezTo>
                  <a:pt x="5649366" y="5160051"/>
                  <a:pt x="5619881" y="5189535"/>
                  <a:pt x="5583346" y="5190080"/>
                </a:cubicBezTo>
                <a:cubicBezTo>
                  <a:pt x="4974838" y="5223332"/>
                  <a:pt x="4485488" y="5712682"/>
                  <a:pt x="4452177" y="6321250"/>
                </a:cubicBezTo>
                <a:cubicBezTo>
                  <a:pt x="4448773" y="6358919"/>
                  <a:pt x="4422387" y="6387754"/>
                  <a:pt x="4385672" y="6387754"/>
                </a:cubicBezTo>
                <a:lnTo>
                  <a:pt x="3515753" y="6387754"/>
                </a:lnTo>
                <a:lnTo>
                  <a:pt x="3146830" y="6387754"/>
                </a:lnTo>
                <a:lnTo>
                  <a:pt x="2503078" y="6387754"/>
                </a:lnTo>
                <a:lnTo>
                  <a:pt x="2134155" y="6387754"/>
                </a:lnTo>
                <a:lnTo>
                  <a:pt x="1264238" y="6387754"/>
                </a:lnTo>
                <a:cubicBezTo>
                  <a:pt x="1227727" y="6387210"/>
                  <a:pt x="1198250" y="6357760"/>
                  <a:pt x="1197674" y="6321250"/>
                </a:cubicBezTo>
                <a:cubicBezTo>
                  <a:pt x="1164422" y="5712682"/>
                  <a:pt x="675072" y="5223391"/>
                  <a:pt x="66564" y="5190080"/>
                </a:cubicBezTo>
                <a:cubicBezTo>
                  <a:pt x="28835" y="5186678"/>
                  <a:pt x="0" y="5160291"/>
                  <a:pt x="0" y="5123516"/>
                </a:cubicBezTo>
                <a:lnTo>
                  <a:pt x="0" y="1264238"/>
                </a:lnTo>
                <a:cubicBezTo>
                  <a:pt x="576" y="1227728"/>
                  <a:pt x="30053" y="1198278"/>
                  <a:pt x="66564" y="1197734"/>
                </a:cubicBezTo>
                <a:cubicBezTo>
                  <a:pt x="675072" y="1164422"/>
                  <a:pt x="1164422" y="675073"/>
                  <a:pt x="1197674" y="66564"/>
                </a:cubicBezTo>
                <a:cubicBezTo>
                  <a:pt x="1201316" y="28954"/>
                  <a:pt x="1227464" y="0"/>
                  <a:pt x="1264238" y="0"/>
                </a:cubicBezTo>
                <a:lnTo>
                  <a:pt x="2134155" y="0"/>
                </a:lnTo>
                <a:lnTo>
                  <a:pt x="2503078" y="0"/>
                </a:lnTo>
                <a:lnTo>
                  <a:pt x="31468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 | Notched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5A17F0FB-55B7-A843-8C49-38D44D71ED72}"/>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C99ECEED-6415-4449-83DC-8542F2AE5299}"/>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8" name="Footer Placeholder 4">
            <a:extLst>
              <a:ext uri="{FF2B5EF4-FFF2-40B4-BE49-F238E27FC236}">
                <a16:creationId xmlns:a16="http://schemas.microsoft.com/office/drawing/2014/main" id="{F4AEDED2-1F43-A74A-AF8D-BD575099EEE9}"/>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606375490"/>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ver Slide | White | Split | No Image | Notched Shap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Freeform 12">
            <a:extLst>
              <a:ext uri="{FF2B5EF4-FFF2-40B4-BE49-F238E27FC236}">
                <a16:creationId xmlns:a16="http://schemas.microsoft.com/office/drawing/2014/main" id="{132ADEC1-D8CD-3A46-9572-0062BFFBD219}"/>
              </a:ext>
            </a:extLst>
          </p:cNvPr>
          <p:cNvSpPr/>
          <p:nvPr userDrawn="1"/>
        </p:nvSpPr>
        <p:spPr>
          <a:xfrm>
            <a:off x="171451" y="171451"/>
            <a:ext cx="4237433" cy="4790816"/>
          </a:xfrm>
          <a:custGeom>
            <a:avLst/>
            <a:gdLst>
              <a:gd name="connsiteX0" fmla="*/ 3146830 w 5649911"/>
              <a:gd name="connsiteY0" fmla="*/ 0 h 6387754"/>
              <a:gd name="connsiteX1" fmla="*/ 4385672 w 5649911"/>
              <a:gd name="connsiteY1" fmla="*/ 0 h 6387754"/>
              <a:gd name="connsiteX2" fmla="*/ 4452177 w 5649911"/>
              <a:gd name="connsiteY2" fmla="*/ 66564 h 6387754"/>
              <a:gd name="connsiteX3" fmla="*/ 5583346 w 5649911"/>
              <a:gd name="connsiteY3" fmla="*/ 1197734 h 6387754"/>
              <a:gd name="connsiteX4" fmla="*/ 5649911 w 5649911"/>
              <a:gd name="connsiteY4" fmla="*/ 1264238 h 6387754"/>
              <a:gd name="connsiteX5" fmla="*/ 5649911 w 5649911"/>
              <a:gd name="connsiteY5" fmla="*/ 5123516 h 6387754"/>
              <a:gd name="connsiteX6" fmla="*/ 5583346 w 5649911"/>
              <a:gd name="connsiteY6" fmla="*/ 5190080 h 6387754"/>
              <a:gd name="connsiteX7" fmla="*/ 4452177 w 5649911"/>
              <a:gd name="connsiteY7" fmla="*/ 6321250 h 6387754"/>
              <a:gd name="connsiteX8" fmla="*/ 4385672 w 5649911"/>
              <a:gd name="connsiteY8" fmla="*/ 6387754 h 6387754"/>
              <a:gd name="connsiteX9" fmla="*/ 3515753 w 5649911"/>
              <a:gd name="connsiteY9" fmla="*/ 6387754 h 6387754"/>
              <a:gd name="connsiteX10" fmla="*/ 3146830 w 5649911"/>
              <a:gd name="connsiteY10" fmla="*/ 6387754 h 6387754"/>
              <a:gd name="connsiteX11" fmla="*/ 2503078 w 5649911"/>
              <a:gd name="connsiteY11" fmla="*/ 6387754 h 6387754"/>
              <a:gd name="connsiteX12" fmla="*/ 2134155 w 5649911"/>
              <a:gd name="connsiteY12" fmla="*/ 6387754 h 6387754"/>
              <a:gd name="connsiteX13" fmla="*/ 1264238 w 5649911"/>
              <a:gd name="connsiteY13" fmla="*/ 6387754 h 6387754"/>
              <a:gd name="connsiteX14" fmla="*/ 1197674 w 5649911"/>
              <a:gd name="connsiteY14" fmla="*/ 6321250 h 6387754"/>
              <a:gd name="connsiteX15" fmla="*/ 66564 w 5649911"/>
              <a:gd name="connsiteY15" fmla="*/ 5190080 h 6387754"/>
              <a:gd name="connsiteX16" fmla="*/ 0 w 5649911"/>
              <a:gd name="connsiteY16" fmla="*/ 5123516 h 6387754"/>
              <a:gd name="connsiteX17" fmla="*/ 0 w 5649911"/>
              <a:gd name="connsiteY17" fmla="*/ 1264238 h 6387754"/>
              <a:gd name="connsiteX18" fmla="*/ 66564 w 5649911"/>
              <a:gd name="connsiteY18" fmla="*/ 1197734 h 6387754"/>
              <a:gd name="connsiteX19" fmla="*/ 1197674 w 5649911"/>
              <a:gd name="connsiteY19" fmla="*/ 66564 h 6387754"/>
              <a:gd name="connsiteX20" fmla="*/ 1264238 w 5649911"/>
              <a:gd name="connsiteY20" fmla="*/ 0 h 6387754"/>
              <a:gd name="connsiteX21" fmla="*/ 2134155 w 5649911"/>
              <a:gd name="connsiteY21" fmla="*/ 0 h 6387754"/>
              <a:gd name="connsiteX22" fmla="*/ 2503078 w 5649911"/>
              <a:gd name="connsiteY22" fmla="*/ 0 h 6387754"/>
              <a:gd name="connsiteX23" fmla="*/ 3146830 w 5649911"/>
              <a:gd name="connsiteY23" fmla="*/ 0 h 638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49911" h="6387754">
                <a:moveTo>
                  <a:pt x="3146830" y="0"/>
                </a:moveTo>
                <a:lnTo>
                  <a:pt x="4385672" y="0"/>
                </a:lnTo>
                <a:cubicBezTo>
                  <a:pt x="4422183" y="576"/>
                  <a:pt x="4451632" y="30053"/>
                  <a:pt x="4452177" y="66564"/>
                </a:cubicBezTo>
                <a:cubicBezTo>
                  <a:pt x="4485488" y="675132"/>
                  <a:pt x="4974838" y="1164422"/>
                  <a:pt x="5583346" y="1197734"/>
                </a:cubicBezTo>
                <a:cubicBezTo>
                  <a:pt x="5621075" y="1201136"/>
                  <a:pt x="5649911" y="1227523"/>
                  <a:pt x="5649911" y="1264238"/>
                </a:cubicBezTo>
                <a:lnTo>
                  <a:pt x="5649911" y="5123516"/>
                </a:lnTo>
                <a:cubicBezTo>
                  <a:pt x="5649366" y="5160051"/>
                  <a:pt x="5619881" y="5189535"/>
                  <a:pt x="5583346" y="5190080"/>
                </a:cubicBezTo>
                <a:cubicBezTo>
                  <a:pt x="4974838" y="5223332"/>
                  <a:pt x="4485488" y="5712682"/>
                  <a:pt x="4452177" y="6321250"/>
                </a:cubicBezTo>
                <a:cubicBezTo>
                  <a:pt x="4448773" y="6358919"/>
                  <a:pt x="4422387" y="6387754"/>
                  <a:pt x="4385672" y="6387754"/>
                </a:cubicBezTo>
                <a:lnTo>
                  <a:pt x="3515753" y="6387754"/>
                </a:lnTo>
                <a:lnTo>
                  <a:pt x="3146830" y="6387754"/>
                </a:lnTo>
                <a:lnTo>
                  <a:pt x="2503078" y="6387754"/>
                </a:lnTo>
                <a:lnTo>
                  <a:pt x="2134155" y="6387754"/>
                </a:lnTo>
                <a:lnTo>
                  <a:pt x="1264238" y="6387754"/>
                </a:lnTo>
                <a:cubicBezTo>
                  <a:pt x="1227727" y="6387210"/>
                  <a:pt x="1198250" y="6357760"/>
                  <a:pt x="1197674" y="6321250"/>
                </a:cubicBezTo>
                <a:cubicBezTo>
                  <a:pt x="1164422" y="5712682"/>
                  <a:pt x="675072" y="5223391"/>
                  <a:pt x="66564" y="5190080"/>
                </a:cubicBezTo>
                <a:cubicBezTo>
                  <a:pt x="28835" y="5186678"/>
                  <a:pt x="0" y="5160291"/>
                  <a:pt x="0" y="5123516"/>
                </a:cubicBezTo>
                <a:lnTo>
                  <a:pt x="0" y="1264238"/>
                </a:lnTo>
                <a:cubicBezTo>
                  <a:pt x="576" y="1227728"/>
                  <a:pt x="30053" y="1198278"/>
                  <a:pt x="66564" y="1197734"/>
                </a:cubicBezTo>
                <a:cubicBezTo>
                  <a:pt x="675072" y="1164422"/>
                  <a:pt x="1164422" y="675073"/>
                  <a:pt x="1197674" y="66564"/>
                </a:cubicBezTo>
                <a:cubicBezTo>
                  <a:pt x="1201316" y="28954"/>
                  <a:pt x="1227464" y="0"/>
                  <a:pt x="1264238" y="0"/>
                </a:cubicBezTo>
                <a:lnTo>
                  <a:pt x="2134155" y="0"/>
                </a:lnTo>
                <a:lnTo>
                  <a:pt x="2503078" y="0"/>
                </a:lnTo>
                <a:lnTo>
                  <a:pt x="31468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White | Split | No Image | Notched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5E7886E6-02C6-CB41-A337-18B401F8005A}"/>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35C2B592-DD75-AC4D-8F81-66A5AA90A706}"/>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7" name="Footer Placeholder 4">
            <a:extLst>
              <a:ext uri="{FF2B5EF4-FFF2-40B4-BE49-F238E27FC236}">
                <a16:creationId xmlns:a16="http://schemas.microsoft.com/office/drawing/2014/main" id="{BCC946B1-34CF-2043-946C-ADE6CC73190F}"/>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41557268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Cover - Light Photo - Full Ble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8D400E3-F6F2-A34E-B550-7BA146321C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4769" b="13495"/>
          <a:stretch/>
        </p:blipFill>
        <p:spPr>
          <a:xfrm>
            <a:off x="190500" y="1945758"/>
            <a:ext cx="4218590" cy="3026292"/>
          </a:xfrm>
          <a:prstGeom prst="rect">
            <a:avLst/>
          </a:prstGeom>
        </p:spPr>
      </p:pic>
      <p:sp>
        <p:nvSpPr>
          <p:cNvPr id="14" name="Rectangle 13">
            <a:extLst>
              <a:ext uri="{FF2B5EF4-FFF2-40B4-BE49-F238E27FC236}">
                <a16:creationId xmlns:a16="http://schemas.microsoft.com/office/drawing/2014/main" id="{B0528901-C157-AF46-A693-27C8080A27E6}"/>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Rectangle 14">
            <a:extLst>
              <a:ext uri="{FF2B5EF4-FFF2-40B4-BE49-F238E27FC236}">
                <a16:creationId xmlns:a16="http://schemas.microsoft.com/office/drawing/2014/main" id="{61A8046B-DFC8-2145-94FA-4A86A74443C3}"/>
              </a:ext>
            </a:extLst>
          </p:cNvPr>
          <p:cNvSpPr/>
          <p:nvPr userDrawn="1"/>
        </p:nvSpPr>
        <p:spPr>
          <a:xfrm>
            <a:off x="0" y="0"/>
            <a:ext cx="4572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38" name="Footer Placeholder 37">
            <a:extLst>
              <a:ext uri="{FF2B5EF4-FFF2-40B4-BE49-F238E27FC236}">
                <a16:creationId xmlns:a16="http://schemas.microsoft.com/office/drawing/2014/main" id="{113593E4-629E-9A43-93AB-AC8CB1C1DBFD}"/>
              </a:ext>
            </a:extLst>
          </p:cNvPr>
          <p:cNvSpPr>
            <a:spLocks noGrp="1"/>
          </p:cNvSpPr>
          <p:nvPr>
            <p:ph type="ftr" sz="quarter" idx="11"/>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 name="Rounded Rectangle 3">
            <a:extLst>
              <a:ext uri="{FF2B5EF4-FFF2-40B4-BE49-F238E27FC236}">
                <a16:creationId xmlns:a16="http://schemas.microsoft.com/office/drawing/2014/main" id="{DD9FDBE9-E973-F943-BD3F-ECEEBC521C6A}"/>
              </a:ext>
            </a:extLst>
          </p:cNvPr>
          <p:cNvSpPr/>
          <p:nvPr userDrawn="1"/>
        </p:nvSpPr>
        <p:spPr>
          <a:xfrm>
            <a:off x="190500" y="171450"/>
            <a:ext cx="4229100" cy="1467779"/>
          </a:xfrm>
          <a:prstGeom prst="roundRect">
            <a:avLst>
              <a:gd name="adj" fmla="val 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0" name="Title 11">
            <a:extLst>
              <a:ext uri="{FF2B5EF4-FFF2-40B4-BE49-F238E27FC236}">
                <a16:creationId xmlns:a16="http://schemas.microsoft.com/office/drawing/2014/main" id="{D6F6795D-858E-D241-920D-F697B9E1CD87}"/>
              </a:ext>
            </a:extLst>
          </p:cNvPr>
          <p:cNvSpPr>
            <a:spLocks noGrp="1"/>
          </p:cNvSpPr>
          <p:nvPr>
            <p:ph type="title" hasCustomPrompt="1"/>
          </p:nvPr>
        </p:nvSpPr>
        <p:spPr>
          <a:xfrm>
            <a:off x="180326" y="2254597"/>
            <a:ext cx="4229100" cy="1138793"/>
          </a:xfrm>
        </p:spPr>
        <p:txBody>
          <a:bodyPr anchor="b"/>
          <a:lstStyle>
            <a:lvl1pPr algn="ctr">
              <a:lnSpc>
                <a:spcPct val="100000"/>
              </a:lnSpc>
              <a:defRPr sz="2400" b="0" i="0">
                <a:solidFill>
                  <a:schemeClr val="tx1"/>
                </a:solidFill>
                <a:latin typeface="Palatino Linotype" panose="02040502050505030304" pitchFamily="18" charset="0"/>
              </a:defRPr>
            </a:lvl1pPr>
          </a:lstStyle>
          <a:p>
            <a:r>
              <a:rPr lang="en-US" dirty="0"/>
              <a:t>Type Here to Enter a</a:t>
            </a:r>
            <a:br>
              <a:rPr lang="en-US" dirty="0"/>
            </a:br>
            <a:r>
              <a:rPr lang="en-US" dirty="0"/>
              <a:t>Multi-line Presentation Title</a:t>
            </a:r>
          </a:p>
        </p:txBody>
      </p:sp>
      <p:sp>
        <p:nvSpPr>
          <p:cNvPr id="21" name="Text Placeholder 46">
            <a:extLst>
              <a:ext uri="{FF2B5EF4-FFF2-40B4-BE49-F238E27FC236}">
                <a16:creationId xmlns:a16="http://schemas.microsoft.com/office/drawing/2014/main" id="{DB5573B8-5548-6E43-A2D2-1EB3567E4164}"/>
              </a:ext>
            </a:extLst>
          </p:cNvPr>
          <p:cNvSpPr>
            <a:spLocks noGrp="1"/>
          </p:cNvSpPr>
          <p:nvPr>
            <p:ph type="body" sz="quarter" idx="15" hasCustomPrompt="1"/>
          </p:nvPr>
        </p:nvSpPr>
        <p:spPr>
          <a:xfrm>
            <a:off x="171646" y="3434367"/>
            <a:ext cx="4229100" cy="806147"/>
          </a:xfrm>
        </p:spPr>
        <p:txBody>
          <a:bodyPr lIns="182880" rIns="182880" anchor="ctr">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baseline="0">
                <a:solidFill>
                  <a:schemeClr val="tx1"/>
                </a:solidFill>
                <a:latin typeface="Palatino Linotype" panose="02040502050505030304" pitchFamily="18" charset="0"/>
              </a:defRPr>
            </a:lvl1pPr>
          </a:lstStyle>
          <a:p>
            <a:pPr lvl="0"/>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Picture Placeholder 9">
            <a:extLst>
              <a:ext uri="{FF2B5EF4-FFF2-40B4-BE49-F238E27FC236}">
                <a16:creationId xmlns:a16="http://schemas.microsoft.com/office/drawing/2014/main" id="{98FE01AB-B5F9-A34E-AFBB-66E27AE27216}"/>
              </a:ext>
            </a:extLst>
          </p:cNvPr>
          <p:cNvSpPr>
            <a:spLocks noGrp="1"/>
          </p:cNvSpPr>
          <p:nvPr>
            <p:ph type="pic" sz="quarter" idx="21" hasCustomPrompt="1"/>
          </p:nvPr>
        </p:nvSpPr>
        <p:spPr>
          <a:xfrm>
            <a:off x="4730750" y="181229"/>
            <a:ext cx="4205154" cy="4841054"/>
          </a:xfrm>
          <a:custGeom>
            <a:avLst/>
            <a:gdLst>
              <a:gd name="connsiteX0" fmla="*/ 2126598 w 4205154"/>
              <a:gd name="connsiteY0" fmla="*/ 729 h 4841054"/>
              <a:gd name="connsiteX1" fmla="*/ 2171044 w 4205154"/>
              <a:gd name="connsiteY1" fmla="*/ 23951 h 4841054"/>
              <a:gd name="connsiteX2" fmla="*/ 4191844 w 4205154"/>
              <a:gd name="connsiteY2" fmla="*/ 2385667 h 4841054"/>
              <a:gd name="connsiteX3" fmla="*/ 4191844 w 4205154"/>
              <a:gd name="connsiteY3" fmla="*/ 2455725 h 4841054"/>
              <a:gd name="connsiteX4" fmla="*/ 2170432 w 4205154"/>
              <a:gd name="connsiteY4" fmla="*/ 4817441 h 4841054"/>
              <a:gd name="connsiteX5" fmla="*/ 2155744 w 4205154"/>
              <a:gd name="connsiteY5" fmla="*/ 4829895 h 4841054"/>
              <a:gd name="connsiteX6" fmla="*/ 2060273 w 4205154"/>
              <a:gd name="connsiteY6" fmla="*/ 4817441 h 4841054"/>
              <a:gd name="connsiteX7" fmla="*/ 13770 w 4205154"/>
              <a:gd name="connsiteY7" fmla="*/ 2460395 h 4841054"/>
              <a:gd name="connsiteX8" fmla="*/ 13770 w 4205154"/>
              <a:gd name="connsiteY8" fmla="*/ 2389819 h 4841054"/>
              <a:gd name="connsiteX9" fmla="*/ 2060273 w 4205154"/>
              <a:gd name="connsiteY9" fmla="*/ 23951 h 4841054"/>
              <a:gd name="connsiteX10" fmla="*/ 2076185 w 4205154"/>
              <a:gd name="connsiteY10" fmla="*/ 10978 h 4841054"/>
              <a:gd name="connsiteX11" fmla="*/ 2126598 w 4205154"/>
              <a:gd name="connsiteY11" fmla="*/ 729 h 48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5154" h="4841054">
                <a:moveTo>
                  <a:pt x="2126598" y="729"/>
                </a:moveTo>
                <a:cubicBezTo>
                  <a:pt x="2143810" y="3064"/>
                  <a:pt x="2160028" y="10978"/>
                  <a:pt x="2171044" y="23951"/>
                </a:cubicBezTo>
                <a:lnTo>
                  <a:pt x="4191844" y="2385667"/>
                </a:lnTo>
                <a:cubicBezTo>
                  <a:pt x="4209591" y="2406425"/>
                  <a:pt x="4209591" y="2434967"/>
                  <a:pt x="4191844" y="2455725"/>
                </a:cubicBezTo>
                <a:lnTo>
                  <a:pt x="2170432" y="4817441"/>
                </a:lnTo>
                <a:cubicBezTo>
                  <a:pt x="2166148" y="4822111"/>
                  <a:pt x="2161252" y="4826263"/>
                  <a:pt x="2155744" y="4829895"/>
                </a:cubicBezTo>
                <a:cubicBezTo>
                  <a:pt x="2125145" y="4848577"/>
                  <a:pt x="2082305" y="4843388"/>
                  <a:pt x="2060273" y="4817441"/>
                </a:cubicBezTo>
                <a:lnTo>
                  <a:pt x="13770" y="2460395"/>
                </a:lnTo>
                <a:cubicBezTo>
                  <a:pt x="-4590" y="2439637"/>
                  <a:pt x="-4590" y="2411095"/>
                  <a:pt x="13770" y="2389819"/>
                </a:cubicBezTo>
                <a:lnTo>
                  <a:pt x="2060273" y="23951"/>
                </a:lnTo>
                <a:cubicBezTo>
                  <a:pt x="2065169" y="19281"/>
                  <a:pt x="2070065" y="14610"/>
                  <a:pt x="2076185" y="10978"/>
                </a:cubicBezTo>
                <a:cubicBezTo>
                  <a:pt x="2091179" y="1637"/>
                  <a:pt x="2109386" y="-1606"/>
                  <a:pt x="2126598" y="729"/>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6" name="TextBox 15">
            <a:extLst>
              <a:ext uri="{FF2B5EF4-FFF2-40B4-BE49-F238E27FC236}">
                <a16:creationId xmlns:a16="http://schemas.microsoft.com/office/drawing/2014/main" id="{43259075-0BB8-0148-9444-8D9141259CEE}"/>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Front Cover Slide - Diamond Frame</a:t>
            </a:r>
          </a:p>
        </p:txBody>
      </p:sp>
      <p:sp>
        <p:nvSpPr>
          <p:cNvPr id="17" name="TextBox 16">
            <a:extLst>
              <a:ext uri="{FF2B5EF4-FFF2-40B4-BE49-F238E27FC236}">
                <a16:creationId xmlns:a16="http://schemas.microsoft.com/office/drawing/2014/main" id="{DF45FAD7-69AA-E140-AAA3-B5D7B095225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Diamond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endParaRPr kumimoji="0" lang="en-US" sz="800" b="0" i="0" u="none" strike="noStrike" kern="1200" cap="none" spc="0" normalizeH="0" baseline="0" noProof="0" dirty="0">
              <a:ln>
                <a:noFill/>
              </a:ln>
              <a:solidFill>
                <a:srgbClr val="808080"/>
              </a:solidFill>
              <a:effectLst/>
              <a:uLnTx/>
              <a:uFillTx/>
              <a:latin typeface="Palatino Linotype" panose="02040502050505030304" pitchFamily="18" charset="0"/>
              <a:ea typeface="+mn-ea"/>
              <a:cs typeface="+mn-cs"/>
            </a:endParaRP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8829400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13" grpId="0" animBg="1"/>
    </p:bldLst>
  </p:timing>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ver Slide | Split | No Image | Oval Shap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Graphic 8">
            <a:extLst>
              <a:ext uri="{FF2B5EF4-FFF2-40B4-BE49-F238E27FC236}">
                <a16:creationId xmlns:a16="http://schemas.microsoft.com/office/drawing/2014/main" id="{9D572880-2105-8D46-B498-F70D121A9195}"/>
              </a:ext>
            </a:extLst>
          </p:cNvPr>
          <p:cNvSpPr/>
          <p:nvPr userDrawn="1"/>
        </p:nvSpPr>
        <p:spPr>
          <a:xfrm>
            <a:off x="162769" y="171450"/>
            <a:ext cx="4229100" cy="4800600"/>
          </a:xfrm>
          <a:custGeom>
            <a:avLst/>
            <a:gdLst>
              <a:gd name="connsiteX0" fmla="*/ 5329047 w 5329047"/>
              <a:gd name="connsiteY0" fmla="*/ 3397250 h 6794500"/>
              <a:gd name="connsiteX1" fmla="*/ 2664524 w 5329047"/>
              <a:gd name="connsiteY1" fmla="*/ 6794500 h 6794500"/>
              <a:gd name="connsiteX2" fmla="*/ 0 w 5329047"/>
              <a:gd name="connsiteY2" fmla="*/ 3397250 h 6794500"/>
              <a:gd name="connsiteX3" fmla="*/ 2664524 w 5329047"/>
              <a:gd name="connsiteY3" fmla="*/ 0 h 6794500"/>
              <a:gd name="connsiteX4" fmla="*/ 5329047 w 5329047"/>
              <a:gd name="connsiteY4" fmla="*/ 3397250 h 679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47" h="6794500">
                <a:moveTo>
                  <a:pt x="5329047" y="3397250"/>
                </a:moveTo>
                <a:cubicBezTo>
                  <a:pt x="5329047" y="5273500"/>
                  <a:pt x="4136099" y="6794500"/>
                  <a:pt x="2664524" y="6794500"/>
                </a:cubicBezTo>
                <a:cubicBezTo>
                  <a:pt x="1192948" y="6794500"/>
                  <a:pt x="0" y="5273500"/>
                  <a:pt x="0" y="3397250"/>
                </a:cubicBezTo>
                <a:cubicBezTo>
                  <a:pt x="0" y="1521001"/>
                  <a:pt x="1192948" y="0"/>
                  <a:pt x="2664524" y="0"/>
                </a:cubicBezTo>
                <a:cubicBezTo>
                  <a:pt x="4136099" y="0"/>
                  <a:pt x="5329047" y="1521001"/>
                  <a:pt x="5329047" y="3397250"/>
                </a:cubicBezTo>
                <a:close/>
              </a:path>
            </a:pathLst>
          </a:custGeom>
          <a:solidFill>
            <a:schemeClr val="accent1"/>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 | Oval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8D64B5FD-5650-4E46-A258-CE9A23830951}"/>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324881C4-E5ED-904E-8CDB-29F578201319}"/>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1357884862"/>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ver Slide | White | Split | No Image | Oval Shap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Graphic 8">
            <a:extLst>
              <a:ext uri="{FF2B5EF4-FFF2-40B4-BE49-F238E27FC236}">
                <a16:creationId xmlns:a16="http://schemas.microsoft.com/office/drawing/2014/main" id="{9D572880-2105-8D46-B498-F70D121A9195}"/>
              </a:ext>
            </a:extLst>
          </p:cNvPr>
          <p:cNvSpPr/>
          <p:nvPr userDrawn="1"/>
        </p:nvSpPr>
        <p:spPr>
          <a:xfrm>
            <a:off x="162769" y="171450"/>
            <a:ext cx="4229100" cy="4800600"/>
          </a:xfrm>
          <a:custGeom>
            <a:avLst/>
            <a:gdLst>
              <a:gd name="connsiteX0" fmla="*/ 5329047 w 5329047"/>
              <a:gd name="connsiteY0" fmla="*/ 3397250 h 6794500"/>
              <a:gd name="connsiteX1" fmla="*/ 2664524 w 5329047"/>
              <a:gd name="connsiteY1" fmla="*/ 6794500 h 6794500"/>
              <a:gd name="connsiteX2" fmla="*/ 0 w 5329047"/>
              <a:gd name="connsiteY2" fmla="*/ 3397250 h 6794500"/>
              <a:gd name="connsiteX3" fmla="*/ 2664524 w 5329047"/>
              <a:gd name="connsiteY3" fmla="*/ 0 h 6794500"/>
              <a:gd name="connsiteX4" fmla="*/ 5329047 w 5329047"/>
              <a:gd name="connsiteY4" fmla="*/ 3397250 h 679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47" h="6794500">
                <a:moveTo>
                  <a:pt x="5329047" y="3397250"/>
                </a:moveTo>
                <a:cubicBezTo>
                  <a:pt x="5329047" y="5273500"/>
                  <a:pt x="4136099" y="6794500"/>
                  <a:pt x="2664524" y="6794500"/>
                </a:cubicBezTo>
                <a:cubicBezTo>
                  <a:pt x="1192948" y="6794500"/>
                  <a:pt x="0" y="5273500"/>
                  <a:pt x="0" y="3397250"/>
                </a:cubicBezTo>
                <a:cubicBezTo>
                  <a:pt x="0" y="1521001"/>
                  <a:pt x="1192948" y="0"/>
                  <a:pt x="2664524" y="0"/>
                </a:cubicBezTo>
                <a:cubicBezTo>
                  <a:pt x="4136099" y="0"/>
                  <a:pt x="5329047" y="1521001"/>
                  <a:pt x="5329047" y="3397250"/>
                </a:cubicBezTo>
                <a:close/>
              </a:path>
            </a:pathLst>
          </a:custGeom>
          <a:solidFill>
            <a:schemeClr val="accent1"/>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White | Split | No Image | Oval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1" name="Slide Number Placeholder 6">
            <a:extLst>
              <a:ext uri="{FF2B5EF4-FFF2-40B4-BE49-F238E27FC236}">
                <a16:creationId xmlns:a16="http://schemas.microsoft.com/office/drawing/2014/main" id="{9949CB0F-0E1D-B54D-96D9-FF672634357D}"/>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7" name="TextBox 16">
            <a:extLst>
              <a:ext uri="{FF2B5EF4-FFF2-40B4-BE49-F238E27FC236}">
                <a16:creationId xmlns:a16="http://schemas.microsoft.com/office/drawing/2014/main" id="{2D4A22D0-3A37-5940-87AC-66D3F5971131}"/>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4231456682"/>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ver Slide | Split | No Image | Diamond Shap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Graphic 2">
            <a:extLst>
              <a:ext uri="{FF2B5EF4-FFF2-40B4-BE49-F238E27FC236}">
                <a16:creationId xmlns:a16="http://schemas.microsoft.com/office/drawing/2014/main" id="{773265F1-B91D-ED44-87B6-5DCA8459C8BC}"/>
              </a:ext>
            </a:extLst>
          </p:cNvPr>
          <p:cNvSpPr/>
          <p:nvPr userDrawn="1"/>
        </p:nvSpPr>
        <p:spPr>
          <a:xfrm>
            <a:off x="171450" y="171451"/>
            <a:ext cx="4229100" cy="4800601"/>
          </a:xfrm>
          <a:custGeom>
            <a:avLst/>
            <a:gdLst>
              <a:gd name="connsiteX0" fmla="*/ 2457832 w 4915727"/>
              <a:gd name="connsiteY0" fmla="*/ 6794507 h 6794506"/>
              <a:gd name="connsiteX1" fmla="*/ 2513458 w 4915727"/>
              <a:gd name="connsiteY1" fmla="*/ 6765996 h 6794506"/>
              <a:gd name="connsiteX2" fmla="*/ 4896232 w 4915727"/>
              <a:gd name="connsiteY2" fmla="*/ 3457328 h 6794506"/>
              <a:gd name="connsiteX3" fmla="*/ 4897185 w 4915727"/>
              <a:gd name="connsiteY3" fmla="*/ 3338520 h 6794506"/>
              <a:gd name="connsiteX4" fmla="*/ 2513458 w 4915727"/>
              <a:gd name="connsiteY4" fmla="*/ 28518 h 6794506"/>
              <a:gd name="connsiteX5" fmla="*/ 2417829 w 4915727"/>
              <a:gd name="connsiteY5" fmla="*/ 12896 h 6794506"/>
              <a:gd name="connsiteX6" fmla="*/ 2402206 w 4915727"/>
              <a:gd name="connsiteY6" fmla="*/ 28518 h 6794506"/>
              <a:gd name="connsiteX7" fmla="*/ 18543 w 4915727"/>
              <a:gd name="connsiteY7" fmla="*/ 3338520 h 6794506"/>
              <a:gd name="connsiteX8" fmla="*/ 19495 w 4915727"/>
              <a:gd name="connsiteY8" fmla="*/ 3457328 h 6794506"/>
              <a:gd name="connsiteX9" fmla="*/ 2402206 w 4915727"/>
              <a:gd name="connsiteY9" fmla="*/ 6765996 h 6794506"/>
              <a:gd name="connsiteX10" fmla="*/ 2457832 w 4915727"/>
              <a:gd name="connsiteY10" fmla="*/ 6794507 h 679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15727" h="6794506">
                <a:moveTo>
                  <a:pt x="2457832" y="6794507"/>
                </a:moveTo>
                <a:cubicBezTo>
                  <a:pt x="2479871" y="6794466"/>
                  <a:pt x="2500556" y="6783864"/>
                  <a:pt x="2513458" y="6765996"/>
                </a:cubicBezTo>
                <a:cubicBezTo>
                  <a:pt x="2513458" y="6765996"/>
                  <a:pt x="4593274" y="3888556"/>
                  <a:pt x="4896232" y="3457328"/>
                </a:cubicBezTo>
                <a:cubicBezTo>
                  <a:pt x="4921872" y="3421987"/>
                  <a:pt x="4922254" y="3374268"/>
                  <a:pt x="4897185" y="3338520"/>
                </a:cubicBezTo>
                <a:cubicBezTo>
                  <a:pt x="4883532" y="3319470"/>
                  <a:pt x="2513458" y="28518"/>
                  <a:pt x="2513458" y="28518"/>
                </a:cubicBezTo>
                <a:cubicBezTo>
                  <a:pt x="2491365" y="-2203"/>
                  <a:pt x="2448550" y="-9198"/>
                  <a:pt x="2417829" y="12896"/>
                </a:cubicBezTo>
                <a:cubicBezTo>
                  <a:pt x="2411810" y="17224"/>
                  <a:pt x="2406534" y="22500"/>
                  <a:pt x="2402206" y="28518"/>
                </a:cubicBezTo>
                <a:cubicBezTo>
                  <a:pt x="2402206" y="28518"/>
                  <a:pt x="32132" y="3319470"/>
                  <a:pt x="18543" y="3338520"/>
                </a:cubicBezTo>
                <a:cubicBezTo>
                  <a:pt x="-6527" y="3374267"/>
                  <a:pt x="-6144" y="3421987"/>
                  <a:pt x="19495" y="3457328"/>
                </a:cubicBezTo>
                <a:cubicBezTo>
                  <a:pt x="322391" y="3888556"/>
                  <a:pt x="2402206" y="6765996"/>
                  <a:pt x="2402206" y="6765996"/>
                </a:cubicBezTo>
                <a:cubicBezTo>
                  <a:pt x="2415108" y="6783864"/>
                  <a:pt x="2435793" y="6794466"/>
                  <a:pt x="2457832" y="6794507"/>
                </a:cubicBezTo>
                <a:close/>
              </a:path>
            </a:pathLst>
          </a:custGeom>
          <a:solidFill>
            <a:schemeClr val="accent1"/>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p>
          <a:p>
            <a:pPr lvl="0"/>
            <a:r>
              <a:rPr lang="en-US" dirty="0" err="1"/>
              <a:t>quis</a:t>
            </a:r>
            <a:r>
              <a:rPr lang="en-US" dirty="0"/>
              <a:t> nostrum </a:t>
            </a:r>
            <a:r>
              <a:rPr lang="en-US" dirty="0" err="1"/>
              <a:t>exercitationem</a:t>
            </a:r>
            <a:r>
              <a:rPr lang="en-US" dirty="0"/>
              <a:t> </a:t>
            </a:r>
            <a:r>
              <a:rPr lang="en-US" dirty="0" err="1"/>
              <a:t>ulla</a:t>
            </a:r>
            <a:endParaRPr lang="en-US" dirty="0"/>
          </a:p>
          <a:p>
            <a:pPr lvl="0"/>
            <a:r>
              <a:rPr lang="en-US" dirty="0"/>
              <a:t> corporis </a:t>
            </a:r>
            <a:r>
              <a:rPr lang="en-US" dirty="0" err="1"/>
              <a:t>suscipit</a:t>
            </a:r>
            <a:r>
              <a:rPr lang="en-US" dirty="0"/>
              <a:t> </a:t>
            </a:r>
            <a:r>
              <a:rPr lang="en-US" dirty="0" err="1"/>
              <a:t>laboriosam</a:t>
            </a:r>
            <a:r>
              <a:rPr lang="en-US" dirty="0"/>
              <a:t>, nisi</a:t>
            </a:r>
          </a:p>
          <a:p>
            <a:pPr lvl="0"/>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 | Diamond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1" name="Slide Number Placeholder 6">
            <a:extLst>
              <a:ext uri="{FF2B5EF4-FFF2-40B4-BE49-F238E27FC236}">
                <a16:creationId xmlns:a16="http://schemas.microsoft.com/office/drawing/2014/main" id="{4F21C28C-1AE8-D843-A6FF-789463A229BE}"/>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7" name="TextBox 16">
            <a:extLst>
              <a:ext uri="{FF2B5EF4-FFF2-40B4-BE49-F238E27FC236}">
                <a16:creationId xmlns:a16="http://schemas.microsoft.com/office/drawing/2014/main" id="{27192FFA-F3F4-8A42-B4B5-D68FE0B85413}"/>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467761380"/>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ver Slide | White | Split | No Image | Diamond Shap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lang="en-US" sz="1013" b="0" i="0" dirty="0">
              <a:solidFill>
                <a:schemeClr val="bg1"/>
              </a:solidFill>
              <a:latin typeface="Palatino Linotype" panose="02040502050505030304" pitchFamily="18" charset="0"/>
            </a:endParaRPr>
          </a:p>
        </p:txBody>
      </p:sp>
      <p:sp>
        <p:nvSpPr>
          <p:cNvPr id="13" name="Graphic 2">
            <a:extLst>
              <a:ext uri="{FF2B5EF4-FFF2-40B4-BE49-F238E27FC236}">
                <a16:creationId xmlns:a16="http://schemas.microsoft.com/office/drawing/2014/main" id="{773265F1-B91D-ED44-87B6-5DCA8459C8BC}"/>
              </a:ext>
            </a:extLst>
          </p:cNvPr>
          <p:cNvSpPr/>
          <p:nvPr userDrawn="1"/>
        </p:nvSpPr>
        <p:spPr>
          <a:xfrm>
            <a:off x="171450" y="171451"/>
            <a:ext cx="4229100" cy="4800601"/>
          </a:xfrm>
          <a:custGeom>
            <a:avLst/>
            <a:gdLst>
              <a:gd name="connsiteX0" fmla="*/ 2457832 w 4915727"/>
              <a:gd name="connsiteY0" fmla="*/ 6794507 h 6794506"/>
              <a:gd name="connsiteX1" fmla="*/ 2513458 w 4915727"/>
              <a:gd name="connsiteY1" fmla="*/ 6765996 h 6794506"/>
              <a:gd name="connsiteX2" fmla="*/ 4896232 w 4915727"/>
              <a:gd name="connsiteY2" fmla="*/ 3457328 h 6794506"/>
              <a:gd name="connsiteX3" fmla="*/ 4897185 w 4915727"/>
              <a:gd name="connsiteY3" fmla="*/ 3338520 h 6794506"/>
              <a:gd name="connsiteX4" fmla="*/ 2513458 w 4915727"/>
              <a:gd name="connsiteY4" fmla="*/ 28518 h 6794506"/>
              <a:gd name="connsiteX5" fmla="*/ 2417829 w 4915727"/>
              <a:gd name="connsiteY5" fmla="*/ 12896 h 6794506"/>
              <a:gd name="connsiteX6" fmla="*/ 2402206 w 4915727"/>
              <a:gd name="connsiteY6" fmla="*/ 28518 h 6794506"/>
              <a:gd name="connsiteX7" fmla="*/ 18543 w 4915727"/>
              <a:gd name="connsiteY7" fmla="*/ 3338520 h 6794506"/>
              <a:gd name="connsiteX8" fmla="*/ 19495 w 4915727"/>
              <a:gd name="connsiteY8" fmla="*/ 3457328 h 6794506"/>
              <a:gd name="connsiteX9" fmla="*/ 2402206 w 4915727"/>
              <a:gd name="connsiteY9" fmla="*/ 6765996 h 6794506"/>
              <a:gd name="connsiteX10" fmla="*/ 2457832 w 4915727"/>
              <a:gd name="connsiteY10" fmla="*/ 6794507 h 679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15727" h="6794506">
                <a:moveTo>
                  <a:pt x="2457832" y="6794507"/>
                </a:moveTo>
                <a:cubicBezTo>
                  <a:pt x="2479871" y="6794466"/>
                  <a:pt x="2500556" y="6783864"/>
                  <a:pt x="2513458" y="6765996"/>
                </a:cubicBezTo>
                <a:cubicBezTo>
                  <a:pt x="2513458" y="6765996"/>
                  <a:pt x="4593274" y="3888556"/>
                  <a:pt x="4896232" y="3457328"/>
                </a:cubicBezTo>
                <a:cubicBezTo>
                  <a:pt x="4921872" y="3421987"/>
                  <a:pt x="4922254" y="3374268"/>
                  <a:pt x="4897185" y="3338520"/>
                </a:cubicBezTo>
                <a:cubicBezTo>
                  <a:pt x="4883532" y="3319470"/>
                  <a:pt x="2513458" y="28518"/>
                  <a:pt x="2513458" y="28518"/>
                </a:cubicBezTo>
                <a:cubicBezTo>
                  <a:pt x="2491365" y="-2203"/>
                  <a:pt x="2448550" y="-9198"/>
                  <a:pt x="2417829" y="12896"/>
                </a:cubicBezTo>
                <a:cubicBezTo>
                  <a:pt x="2411810" y="17224"/>
                  <a:pt x="2406534" y="22500"/>
                  <a:pt x="2402206" y="28518"/>
                </a:cubicBezTo>
                <a:cubicBezTo>
                  <a:pt x="2402206" y="28518"/>
                  <a:pt x="32132" y="3319470"/>
                  <a:pt x="18543" y="3338520"/>
                </a:cubicBezTo>
                <a:cubicBezTo>
                  <a:pt x="-6527" y="3374267"/>
                  <a:pt x="-6144" y="3421987"/>
                  <a:pt x="19495" y="3457328"/>
                </a:cubicBezTo>
                <a:cubicBezTo>
                  <a:pt x="322391" y="3888556"/>
                  <a:pt x="2402206" y="6765996"/>
                  <a:pt x="2402206" y="6765996"/>
                </a:cubicBezTo>
                <a:cubicBezTo>
                  <a:pt x="2415108" y="6783864"/>
                  <a:pt x="2435793" y="6794466"/>
                  <a:pt x="2457832" y="6794507"/>
                </a:cubicBezTo>
                <a:close/>
              </a:path>
            </a:pathLst>
          </a:custGeom>
          <a:solidFill>
            <a:schemeClr val="accent1"/>
          </a:solidFill>
          <a:ln w="6350" cap="flat">
            <a:noFill/>
            <a:prstDash val="solid"/>
            <a:miter/>
          </a:ln>
        </p:spPr>
        <p:txBody>
          <a:bodyPr rtlCol="0" anchor="ctr"/>
          <a:lstStyle/>
          <a:p>
            <a:endParaRPr lang="en-US" sz="1013"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White | Split | No Image | Diamond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1C2A09E4-C45F-0D46-AAE1-69DFBF555BF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Text Placeholder 46">
            <a:extLst>
              <a:ext uri="{FF2B5EF4-FFF2-40B4-BE49-F238E27FC236}">
                <a16:creationId xmlns:a16="http://schemas.microsoft.com/office/drawing/2014/main" id="{4C1747B6-F982-8A49-A7A3-822078B190E0}"/>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p>
          <a:p>
            <a:pPr lvl="0"/>
            <a:r>
              <a:rPr lang="en-US" dirty="0" err="1"/>
              <a:t>quis</a:t>
            </a:r>
            <a:r>
              <a:rPr lang="en-US" dirty="0"/>
              <a:t> nostrum </a:t>
            </a:r>
            <a:r>
              <a:rPr lang="en-US" dirty="0" err="1"/>
              <a:t>exercitationem</a:t>
            </a:r>
            <a:r>
              <a:rPr lang="en-US" dirty="0"/>
              <a:t> </a:t>
            </a:r>
            <a:r>
              <a:rPr lang="en-US" dirty="0" err="1"/>
              <a:t>ulla</a:t>
            </a:r>
            <a:endParaRPr lang="en-US" dirty="0"/>
          </a:p>
          <a:p>
            <a:pPr lvl="0"/>
            <a:r>
              <a:rPr lang="en-US" dirty="0"/>
              <a:t> corporis </a:t>
            </a:r>
            <a:r>
              <a:rPr lang="en-US" dirty="0" err="1"/>
              <a:t>suscipit</a:t>
            </a:r>
            <a:r>
              <a:rPr lang="en-US" dirty="0"/>
              <a:t> </a:t>
            </a:r>
            <a:r>
              <a:rPr lang="en-US" dirty="0" err="1"/>
              <a:t>laboriosam</a:t>
            </a:r>
            <a:r>
              <a:rPr lang="en-US" dirty="0"/>
              <a:t>, nisi</a:t>
            </a:r>
          </a:p>
          <a:p>
            <a:pPr lvl="0"/>
            <a:r>
              <a:rPr lang="en-US" dirty="0" err="1"/>
              <a:t>ut</a:t>
            </a:r>
            <a:r>
              <a:rPr lang="en-US" dirty="0"/>
              <a:t> </a:t>
            </a:r>
            <a:r>
              <a:rPr lang="en-US" dirty="0" err="1"/>
              <a:t>aliquid</a:t>
            </a:r>
            <a:r>
              <a:rPr lang="en-US" dirty="0"/>
              <a:t> </a:t>
            </a:r>
            <a:r>
              <a:rPr lang="en-US" dirty="0" err="1"/>
              <a:t>consequatur</a:t>
            </a:r>
            <a:r>
              <a:rPr lang="en-US" dirty="0"/>
              <a:t>.</a:t>
            </a:r>
          </a:p>
        </p:txBody>
      </p:sp>
      <p:sp>
        <p:nvSpPr>
          <p:cNvPr id="14" name="Slide Number Placeholder 6">
            <a:extLst>
              <a:ext uri="{FF2B5EF4-FFF2-40B4-BE49-F238E27FC236}">
                <a16:creationId xmlns:a16="http://schemas.microsoft.com/office/drawing/2014/main" id="{B79D1B37-A0AB-B748-A62F-BC4BBF11CA91}"/>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17" name="Footer Placeholder 4">
            <a:extLst>
              <a:ext uri="{FF2B5EF4-FFF2-40B4-BE49-F238E27FC236}">
                <a16:creationId xmlns:a16="http://schemas.microsoft.com/office/drawing/2014/main" id="{85B4AACD-553A-894E-BC36-F681D551A81C}"/>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88763022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ver Slide | Split | No Image | Arch Shape">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Freeform 12">
            <a:extLst>
              <a:ext uri="{FF2B5EF4-FFF2-40B4-BE49-F238E27FC236}">
                <a16:creationId xmlns:a16="http://schemas.microsoft.com/office/drawing/2014/main" id="{C177CEA1-7E83-3440-A4D3-385954D49244}"/>
              </a:ext>
            </a:extLst>
          </p:cNvPr>
          <p:cNvSpPr/>
          <p:nvPr userDrawn="1"/>
        </p:nvSpPr>
        <p:spPr>
          <a:xfrm>
            <a:off x="162770" y="171450"/>
            <a:ext cx="4260685" cy="4803528"/>
          </a:xfrm>
          <a:custGeom>
            <a:avLst/>
            <a:gdLst>
              <a:gd name="connsiteX0" fmla="*/ 2840456 w 5680913"/>
              <a:gd name="connsiteY0" fmla="*/ 0 h 6404704"/>
              <a:gd name="connsiteX1" fmla="*/ 5680913 w 5680913"/>
              <a:gd name="connsiteY1" fmla="*/ 2840457 h 6404704"/>
              <a:gd name="connsiteX2" fmla="*/ 5680913 w 5680913"/>
              <a:gd name="connsiteY2" fmla="*/ 3437041 h 6404704"/>
              <a:gd name="connsiteX3" fmla="*/ 5680913 w 5680913"/>
              <a:gd name="connsiteY3" fmla="*/ 3590328 h 6404704"/>
              <a:gd name="connsiteX4" fmla="*/ 5680913 w 5680913"/>
              <a:gd name="connsiteY4" fmla="*/ 5538529 h 6404704"/>
              <a:gd name="connsiteX5" fmla="*/ 5680913 w 5680913"/>
              <a:gd name="connsiteY5" fmla="*/ 5691817 h 6404704"/>
              <a:gd name="connsiteX6" fmla="*/ 5680913 w 5680913"/>
              <a:gd name="connsiteY6" fmla="*/ 6246889 h 6404704"/>
              <a:gd name="connsiteX7" fmla="*/ 5523098 w 5680913"/>
              <a:gd name="connsiteY7" fmla="*/ 6404704 h 6404704"/>
              <a:gd name="connsiteX8" fmla="*/ 157816 w 5680913"/>
              <a:gd name="connsiteY8" fmla="*/ 6404704 h 6404704"/>
              <a:gd name="connsiteX9" fmla="*/ 0 w 5680913"/>
              <a:gd name="connsiteY9" fmla="*/ 6246889 h 6404704"/>
              <a:gd name="connsiteX10" fmla="*/ 0 w 5680913"/>
              <a:gd name="connsiteY10" fmla="*/ 5691817 h 6404704"/>
              <a:gd name="connsiteX11" fmla="*/ 0 w 5680913"/>
              <a:gd name="connsiteY11" fmla="*/ 5538529 h 6404704"/>
              <a:gd name="connsiteX12" fmla="*/ 0 w 5680913"/>
              <a:gd name="connsiteY12" fmla="*/ 3590328 h 6404704"/>
              <a:gd name="connsiteX13" fmla="*/ 0 w 5680913"/>
              <a:gd name="connsiteY13" fmla="*/ 3437041 h 6404704"/>
              <a:gd name="connsiteX14" fmla="*/ 0 w 5680913"/>
              <a:gd name="connsiteY14" fmla="*/ 2840457 h 6404704"/>
              <a:gd name="connsiteX15" fmla="*/ 2840456 w 5680913"/>
              <a:gd name="connsiteY15" fmla="*/ 0 h 64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0913" h="6404704">
                <a:moveTo>
                  <a:pt x="2840456" y="0"/>
                </a:moveTo>
                <a:cubicBezTo>
                  <a:pt x="4409197" y="0"/>
                  <a:pt x="5680913" y="1271716"/>
                  <a:pt x="5680913" y="2840457"/>
                </a:cubicBezTo>
                <a:lnTo>
                  <a:pt x="5680913" y="3437041"/>
                </a:lnTo>
                <a:lnTo>
                  <a:pt x="5680913" y="3590328"/>
                </a:lnTo>
                <a:lnTo>
                  <a:pt x="5680913" y="5538529"/>
                </a:lnTo>
                <a:lnTo>
                  <a:pt x="5680913" y="5691817"/>
                </a:lnTo>
                <a:lnTo>
                  <a:pt x="5680913" y="6246889"/>
                </a:lnTo>
                <a:cubicBezTo>
                  <a:pt x="5680913" y="6334048"/>
                  <a:pt x="5610256" y="6404704"/>
                  <a:pt x="5523098" y="6404704"/>
                </a:cubicBezTo>
                <a:lnTo>
                  <a:pt x="157816" y="6404704"/>
                </a:lnTo>
                <a:cubicBezTo>
                  <a:pt x="70657" y="6404704"/>
                  <a:pt x="0" y="6334048"/>
                  <a:pt x="0" y="6246889"/>
                </a:cubicBezTo>
                <a:lnTo>
                  <a:pt x="0" y="5691817"/>
                </a:lnTo>
                <a:lnTo>
                  <a:pt x="0" y="5538529"/>
                </a:lnTo>
                <a:lnTo>
                  <a:pt x="0" y="3590328"/>
                </a:lnTo>
                <a:lnTo>
                  <a:pt x="0" y="3437041"/>
                </a:lnTo>
                <a:lnTo>
                  <a:pt x="0" y="2840457"/>
                </a:lnTo>
                <a:cubicBezTo>
                  <a:pt x="0" y="1271716"/>
                  <a:pt x="1271716" y="0"/>
                  <a:pt x="284045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Split | No Image | Arch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1B42070D-2D1E-BB44-936C-90EF62BB4D0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87019D98-49AE-9145-B3BC-F3B10AF1FDA2}"/>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2" name="Footer Placeholder 1">
            <a:extLst>
              <a:ext uri="{FF2B5EF4-FFF2-40B4-BE49-F238E27FC236}">
                <a16:creationId xmlns:a16="http://schemas.microsoft.com/office/drawing/2014/main" id="{C83F9080-C311-5F4B-B6C8-2C4DF52CE00C}"/>
              </a:ext>
            </a:extLst>
          </p:cNvPr>
          <p:cNvSpPr>
            <a:spLocks noGrp="1"/>
          </p:cNvSpPr>
          <p:nvPr>
            <p:ph type="ftr" sz="quarter" idx="16"/>
          </p:nvPr>
        </p:nvSpPr>
        <p:spPr/>
        <p:txBody>
          <a:bodyPr/>
          <a:lstStyle>
            <a:lvl1pPr>
              <a:defRPr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2496725729"/>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ver Slide | White | Split | No Image | Arch Shap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B5A20E-CC67-4348-8FB0-109571A2A4CD}"/>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3" name="Freeform 12">
            <a:extLst>
              <a:ext uri="{FF2B5EF4-FFF2-40B4-BE49-F238E27FC236}">
                <a16:creationId xmlns:a16="http://schemas.microsoft.com/office/drawing/2014/main" id="{C177CEA1-7E83-3440-A4D3-385954D49244}"/>
              </a:ext>
            </a:extLst>
          </p:cNvPr>
          <p:cNvSpPr/>
          <p:nvPr userDrawn="1"/>
        </p:nvSpPr>
        <p:spPr>
          <a:xfrm>
            <a:off x="162770" y="171450"/>
            <a:ext cx="4260685" cy="4803528"/>
          </a:xfrm>
          <a:custGeom>
            <a:avLst/>
            <a:gdLst>
              <a:gd name="connsiteX0" fmla="*/ 2840456 w 5680913"/>
              <a:gd name="connsiteY0" fmla="*/ 0 h 6404704"/>
              <a:gd name="connsiteX1" fmla="*/ 5680913 w 5680913"/>
              <a:gd name="connsiteY1" fmla="*/ 2840457 h 6404704"/>
              <a:gd name="connsiteX2" fmla="*/ 5680913 w 5680913"/>
              <a:gd name="connsiteY2" fmla="*/ 3437041 h 6404704"/>
              <a:gd name="connsiteX3" fmla="*/ 5680913 w 5680913"/>
              <a:gd name="connsiteY3" fmla="*/ 3590328 h 6404704"/>
              <a:gd name="connsiteX4" fmla="*/ 5680913 w 5680913"/>
              <a:gd name="connsiteY4" fmla="*/ 5538529 h 6404704"/>
              <a:gd name="connsiteX5" fmla="*/ 5680913 w 5680913"/>
              <a:gd name="connsiteY5" fmla="*/ 5691817 h 6404704"/>
              <a:gd name="connsiteX6" fmla="*/ 5680913 w 5680913"/>
              <a:gd name="connsiteY6" fmla="*/ 6246889 h 6404704"/>
              <a:gd name="connsiteX7" fmla="*/ 5523098 w 5680913"/>
              <a:gd name="connsiteY7" fmla="*/ 6404704 h 6404704"/>
              <a:gd name="connsiteX8" fmla="*/ 157816 w 5680913"/>
              <a:gd name="connsiteY8" fmla="*/ 6404704 h 6404704"/>
              <a:gd name="connsiteX9" fmla="*/ 0 w 5680913"/>
              <a:gd name="connsiteY9" fmla="*/ 6246889 h 6404704"/>
              <a:gd name="connsiteX10" fmla="*/ 0 w 5680913"/>
              <a:gd name="connsiteY10" fmla="*/ 5691817 h 6404704"/>
              <a:gd name="connsiteX11" fmla="*/ 0 w 5680913"/>
              <a:gd name="connsiteY11" fmla="*/ 5538529 h 6404704"/>
              <a:gd name="connsiteX12" fmla="*/ 0 w 5680913"/>
              <a:gd name="connsiteY12" fmla="*/ 3590328 h 6404704"/>
              <a:gd name="connsiteX13" fmla="*/ 0 w 5680913"/>
              <a:gd name="connsiteY13" fmla="*/ 3437041 h 6404704"/>
              <a:gd name="connsiteX14" fmla="*/ 0 w 5680913"/>
              <a:gd name="connsiteY14" fmla="*/ 2840457 h 6404704"/>
              <a:gd name="connsiteX15" fmla="*/ 2840456 w 5680913"/>
              <a:gd name="connsiteY15" fmla="*/ 0 h 64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80913" h="6404704">
                <a:moveTo>
                  <a:pt x="2840456" y="0"/>
                </a:moveTo>
                <a:cubicBezTo>
                  <a:pt x="4409197" y="0"/>
                  <a:pt x="5680913" y="1271716"/>
                  <a:pt x="5680913" y="2840457"/>
                </a:cubicBezTo>
                <a:lnTo>
                  <a:pt x="5680913" y="3437041"/>
                </a:lnTo>
                <a:lnTo>
                  <a:pt x="5680913" y="3590328"/>
                </a:lnTo>
                <a:lnTo>
                  <a:pt x="5680913" y="5538529"/>
                </a:lnTo>
                <a:lnTo>
                  <a:pt x="5680913" y="5691817"/>
                </a:lnTo>
                <a:lnTo>
                  <a:pt x="5680913" y="6246889"/>
                </a:lnTo>
                <a:cubicBezTo>
                  <a:pt x="5680913" y="6334048"/>
                  <a:pt x="5610256" y="6404704"/>
                  <a:pt x="5523098" y="6404704"/>
                </a:cubicBezTo>
                <a:lnTo>
                  <a:pt x="157816" y="6404704"/>
                </a:lnTo>
                <a:cubicBezTo>
                  <a:pt x="70657" y="6404704"/>
                  <a:pt x="0" y="6334048"/>
                  <a:pt x="0" y="6246889"/>
                </a:cubicBezTo>
                <a:lnTo>
                  <a:pt x="0" y="5691817"/>
                </a:lnTo>
                <a:lnTo>
                  <a:pt x="0" y="5538529"/>
                </a:lnTo>
                <a:lnTo>
                  <a:pt x="0" y="3590328"/>
                </a:lnTo>
                <a:lnTo>
                  <a:pt x="0" y="3437041"/>
                </a:lnTo>
                <a:lnTo>
                  <a:pt x="0" y="2840457"/>
                </a:lnTo>
                <a:cubicBezTo>
                  <a:pt x="0" y="1271716"/>
                  <a:pt x="1271716" y="0"/>
                  <a:pt x="284045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b="0" i="0" dirty="0">
              <a:latin typeface="Palatino Linotype" panose="02040502050505030304" pitchFamily="18" charset="0"/>
            </a:endParaRPr>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bg1"/>
                </a:solidFill>
                <a:latin typeface="Palatino Linotype" panose="02040502050505030304" pitchFamily="18" charset="0"/>
              </a:defRPr>
            </a:lvl1pPr>
          </a:lstStyle>
          <a:p>
            <a:r>
              <a:rPr lang="en-US" dirty="0"/>
              <a:t>©2021 Girl Scouts of the USA. All Rights Reserved.  Not for public distribution.</a:t>
            </a:r>
          </a:p>
        </p:txBody>
      </p:sp>
      <p:sp>
        <p:nvSpPr>
          <p:cNvPr id="12" name="Title 5">
            <a:extLst>
              <a:ext uri="{FF2B5EF4-FFF2-40B4-BE49-F238E27FC236}">
                <a16:creationId xmlns:a16="http://schemas.microsoft.com/office/drawing/2014/main" id="{8DE8EDEE-2A5C-8941-815C-2EB3F93FA4A8}"/>
              </a:ext>
            </a:extLst>
          </p:cNvPr>
          <p:cNvSpPr>
            <a:spLocks noGrp="1"/>
          </p:cNvSpPr>
          <p:nvPr>
            <p:ph type="title" hasCustomPrompt="1"/>
          </p:nvPr>
        </p:nvSpPr>
        <p:spPr>
          <a:xfrm>
            <a:off x="162770" y="685802"/>
            <a:ext cx="4237781" cy="1875863"/>
          </a:xfrm>
        </p:spPr>
        <p:txBody>
          <a:bodyPr lIns="182880" rIns="182880" anchor="b"/>
          <a:lstStyle>
            <a:lvl1pPr algn="ctr">
              <a:defRPr sz="2400" b="0" i="0">
                <a:solidFill>
                  <a:schemeClr val="tx1"/>
                </a:solidFill>
                <a:latin typeface="Palatino Linotype" panose="02040502050505030304" pitchFamily="18" charset="0"/>
              </a:defRPr>
            </a:lvl1pPr>
          </a:lstStyle>
          <a:p>
            <a:r>
              <a:rPr lang="en-US" dirty="0"/>
              <a:t>Type Here to Enter a </a:t>
            </a:r>
            <a:br>
              <a:rPr lang="en-US" dirty="0"/>
            </a:br>
            <a:r>
              <a:rPr lang="en-US" dirty="0"/>
              <a:t>Multi-line Transition Title</a:t>
            </a:r>
          </a:p>
        </p:txBody>
      </p:sp>
      <p:sp>
        <p:nvSpPr>
          <p:cNvPr id="14" name="Text Placeholder 46">
            <a:extLst>
              <a:ext uri="{FF2B5EF4-FFF2-40B4-BE49-F238E27FC236}">
                <a16:creationId xmlns:a16="http://schemas.microsoft.com/office/drawing/2014/main" id="{094D0195-A75A-C543-9957-73C42DAB13E4}"/>
              </a:ext>
            </a:extLst>
          </p:cNvPr>
          <p:cNvSpPr>
            <a:spLocks noGrp="1"/>
          </p:cNvSpPr>
          <p:nvPr>
            <p:ph type="body" sz="quarter" idx="15" hasCustomPrompt="1"/>
          </p:nvPr>
        </p:nvSpPr>
        <p:spPr>
          <a:xfrm>
            <a:off x="162770" y="2569272"/>
            <a:ext cx="4229100" cy="2317054"/>
          </a:xfrm>
        </p:spPr>
        <p:txBody>
          <a:bodyPr lIns="182880" rIns="182880" anchor="t">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pPr lvl="0"/>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Transition Slide w/ Subtitle – White | Split | No Image | Arch Shape</a:t>
            </a:r>
          </a:p>
        </p:txBody>
      </p:sp>
      <p:pic>
        <p:nvPicPr>
          <p:cNvPr id="10" name="Graphic 9">
            <a:extLst>
              <a:ext uri="{FF2B5EF4-FFF2-40B4-BE49-F238E27FC236}">
                <a16:creationId xmlns:a16="http://schemas.microsoft.com/office/drawing/2014/main" id="{3DCB4564-1B8B-BB47-B835-2E50A478FD2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10897" y="419102"/>
            <a:ext cx="4305300" cy="4305300"/>
          </a:xfrm>
          <a:prstGeom prst="rect">
            <a:avLst/>
          </a:prstGeom>
        </p:spPr>
      </p:pic>
      <p:sp>
        <p:nvSpPr>
          <p:cNvPr id="16" name="TextBox 15">
            <a:extLst>
              <a:ext uri="{FF2B5EF4-FFF2-40B4-BE49-F238E27FC236}">
                <a16:creationId xmlns:a16="http://schemas.microsoft.com/office/drawing/2014/main" id="{1D468136-17D4-9743-82FC-8539F35CA3B8}"/>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Slide Number Placeholder 6">
            <a:extLst>
              <a:ext uri="{FF2B5EF4-FFF2-40B4-BE49-F238E27FC236}">
                <a16:creationId xmlns:a16="http://schemas.microsoft.com/office/drawing/2014/main" id="{DA1F72C9-016E-824F-AB95-39ADE840C1E1}"/>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Tree>
    <p:extLst>
      <p:ext uri="{BB962C8B-B14F-4D97-AF65-F5344CB8AC3E}">
        <p14:creationId xmlns:p14="http://schemas.microsoft.com/office/powerpoint/2010/main" val="3517059987"/>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ransition | No Image | Trefoil">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 name="Footer Placeholder 4">
            <a:extLst>
              <a:ext uri="{FF2B5EF4-FFF2-40B4-BE49-F238E27FC236}">
                <a16:creationId xmlns:a16="http://schemas.microsoft.com/office/drawing/2014/main" id="{F997FB8B-39FD-814E-99F6-55C239257F6E}"/>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Transition Slide | No Image - Trefoil</a:t>
            </a:r>
          </a:p>
        </p:txBody>
      </p:sp>
      <p:sp>
        <p:nvSpPr>
          <p:cNvPr id="11" name="Text Placeholder 46">
            <a:extLst>
              <a:ext uri="{FF2B5EF4-FFF2-40B4-BE49-F238E27FC236}">
                <a16:creationId xmlns:a16="http://schemas.microsoft.com/office/drawing/2014/main" id="{333ADA15-2BB6-464A-BEDA-453AFBF45A20}"/>
              </a:ext>
            </a:extLst>
          </p:cNvPr>
          <p:cNvSpPr>
            <a:spLocks noGrp="1"/>
          </p:cNvSpPr>
          <p:nvPr>
            <p:ph type="body" sz="quarter" idx="15" hasCustomPrompt="1"/>
          </p:nvPr>
        </p:nvSpPr>
        <p:spPr>
          <a:xfrm>
            <a:off x="4743450" y="2569272"/>
            <a:ext cx="4229100" cy="2317054"/>
          </a:xfrm>
        </p:spPr>
        <p:txBody>
          <a:bodyPr lIns="0" anchor="t">
            <a:noAutofit/>
          </a:bodyPr>
          <a:lstStyle>
            <a:lvl1pPr marL="0" marR="0" indent="0" algn="l"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a:solidFill>
                  <a:schemeClr val="tx1"/>
                </a:solidFill>
                <a:latin typeface="Palatino Linotype" panose="02040502050505030304" pitchFamily="18" charset="0"/>
              </a:defRPr>
            </a:lvl1p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5" name="Title 5">
            <a:extLst>
              <a:ext uri="{FF2B5EF4-FFF2-40B4-BE49-F238E27FC236}">
                <a16:creationId xmlns:a16="http://schemas.microsoft.com/office/drawing/2014/main" id="{64F2E85D-26CB-5344-AABE-97C114C9D0FA}"/>
              </a:ext>
            </a:extLst>
          </p:cNvPr>
          <p:cNvSpPr>
            <a:spLocks noGrp="1"/>
          </p:cNvSpPr>
          <p:nvPr>
            <p:ph type="title" hasCustomPrompt="1"/>
          </p:nvPr>
        </p:nvSpPr>
        <p:spPr>
          <a:xfrm>
            <a:off x="4743451" y="685802"/>
            <a:ext cx="4237781" cy="1875863"/>
          </a:xfrm>
        </p:spPr>
        <p:txBody>
          <a:bodyPr lIns="0" anchor="b"/>
          <a:lstStyle>
            <a:lvl1pPr>
              <a:defRPr sz="2400" b="0" i="0">
                <a:solidFill>
                  <a:schemeClr val="tx1"/>
                </a:solidFill>
                <a:latin typeface="Palatino Linotype" panose="02040502050505030304" pitchFamily="18" charset="0"/>
              </a:defRPr>
            </a:lvl1pPr>
          </a:lstStyle>
          <a:p>
            <a:r>
              <a:rPr lang="en-US" dirty="0"/>
              <a:t>Type Here to Enter a Multi-line Transition Slide Title</a:t>
            </a:r>
          </a:p>
        </p:txBody>
      </p:sp>
      <p:pic>
        <p:nvPicPr>
          <p:cNvPr id="12" name="Graphic 11">
            <a:extLst>
              <a:ext uri="{FF2B5EF4-FFF2-40B4-BE49-F238E27FC236}">
                <a16:creationId xmlns:a16="http://schemas.microsoft.com/office/drawing/2014/main" id="{8857F231-4531-BC48-92A0-F3F6E894651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2876" y="419102"/>
            <a:ext cx="4305300" cy="4305300"/>
          </a:xfrm>
          <a:prstGeom prst="rect">
            <a:avLst/>
          </a:prstGeom>
        </p:spPr>
      </p:pic>
      <p:sp>
        <p:nvSpPr>
          <p:cNvPr id="10" name="TextBox 9">
            <a:extLst>
              <a:ext uri="{FF2B5EF4-FFF2-40B4-BE49-F238E27FC236}">
                <a16:creationId xmlns:a16="http://schemas.microsoft.com/office/drawing/2014/main" id="{8D665119-E127-AA43-90A3-A86E91BDE303}"/>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301012470"/>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xt - Two Line Title | no Sub | 1 Col">
    <p:bg>
      <p:bgPr>
        <a:solidFill>
          <a:schemeClr val="accent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48412C1-1A66-6946-9AAE-D2F5222B9A31}"/>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6" name="Title 5">
            <a:extLst>
              <a:ext uri="{FF2B5EF4-FFF2-40B4-BE49-F238E27FC236}">
                <a16:creationId xmlns:a16="http://schemas.microsoft.com/office/drawing/2014/main" id="{E9FA72DD-D9A3-484B-8C61-C7B8ED048A4C}"/>
              </a:ext>
            </a:extLst>
          </p:cNvPr>
          <p:cNvSpPr>
            <a:spLocks noGrp="1"/>
          </p:cNvSpPr>
          <p:nvPr>
            <p:ph type="title" hasCustomPrompt="1"/>
          </p:nvPr>
        </p:nvSpPr>
        <p:spPr>
          <a:xfrm>
            <a:off x="180131" y="257175"/>
            <a:ext cx="8801100" cy="575117"/>
          </a:xfrm>
        </p:spPr>
        <p:txBody>
          <a:bodyPr/>
          <a:lstStyle>
            <a:lvl1pPr>
              <a:defRPr sz="1800" b="0" i="0">
                <a:solidFill>
                  <a:schemeClr val="tx1"/>
                </a:solidFill>
                <a:latin typeface="Palatino Linotype" panose="02040502050505030304" pitchFamily="18" charset="0"/>
              </a:defRPr>
            </a:lvl1pPr>
          </a:lstStyle>
          <a:p>
            <a:r>
              <a:rPr lang="en-US" dirty="0"/>
              <a:t>Type Here to Enter a Two-Line Slide Header.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8" name="TextBox 7">
            <a:extLst>
              <a:ext uri="{FF2B5EF4-FFF2-40B4-BE49-F238E27FC236}">
                <a16:creationId xmlns:a16="http://schemas.microsoft.com/office/drawing/2014/main" id="{D0F4FA2B-3B48-5949-99A5-40C52A59F366}"/>
              </a:ext>
            </a:extLst>
          </p:cNvPr>
          <p:cNvSpPr txBox="1"/>
          <p:nvPr userDrawn="1"/>
        </p:nvSpPr>
        <p:spPr>
          <a:xfrm>
            <a:off x="171450" y="-433137"/>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Slide - Two Line Title – No Sub – 1 Col</a:t>
            </a:r>
          </a:p>
        </p:txBody>
      </p:sp>
      <p:sp>
        <p:nvSpPr>
          <p:cNvPr id="7" name="Text Placeholder 65">
            <a:extLst>
              <a:ext uri="{FF2B5EF4-FFF2-40B4-BE49-F238E27FC236}">
                <a16:creationId xmlns:a16="http://schemas.microsoft.com/office/drawing/2014/main" id="{657C8F90-7194-A743-9D7D-29D7240B7AAB}"/>
              </a:ext>
            </a:extLst>
          </p:cNvPr>
          <p:cNvSpPr>
            <a:spLocks noGrp="1"/>
          </p:cNvSpPr>
          <p:nvPr>
            <p:ph type="body" sz="quarter" idx="14" hasCustomPrompt="1"/>
          </p:nvPr>
        </p:nvSpPr>
        <p:spPr>
          <a:xfrm>
            <a:off x="171451" y="1808354"/>
            <a:ext cx="8809781"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46">
            <a:extLst>
              <a:ext uri="{FF2B5EF4-FFF2-40B4-BE49-F238E27FC236}">
                <a16:creationId xmlns:a16="http://schemas.microsoft.com/office/drawing/2014/main" id="{AD4E5EB5-3CE3-1D45-B7A0-BB5CE104B806}"/>
              </a:ext>
            </a:extLst>
          </p:cNvPr>
          <p:cNvSpPr>
            <a:spLocks noGrp="1"/>
          </p:cNvSpPr>
          <p:nvPr>
            <p:ph type="body" sz="quarter" idx="15" hasCustomPrompt="1"/>
          </p:nvPr>
        </p:nvSpPr>
        <p:spPr>
          <a:xfrm>
            <a:off x="171451" y="878307"/>
            <a:ext cx="8809781"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3" name="Footer Placeholder 2">
            <a:extLst>
              <a:ext uri="{FF2B5EF4-FFF2-40B4-BE49-F238E27FC236}">
                <a16:creationId xmlns:a16="http://schemas.microsoft.com/office/drawing/2014/main" id="{CF854965-E2FF-1C44-8908-AECC464B414A}"/>
              </a:ext>
            </a:extLst>
          </p:cNvPr>
          <p:cNvSpPr>
            <a:spLocks noGrp="1"/>
          </p:cNvSpPr>
          <p:nvPr>
            <p:ph type="ftr" sz="quarter" idx="16"/>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ext Placeholder 46">
            <a:extLst>
              <a:ext uri="{FF2B5EF4-FFF2-40B4-BE49-F238E27FC236}">
                <a16:creationId xmlns:a16="http://schemas.microsoft.com/office/drawing/2014/main" id="{E5D1BDA0-4BC7-314C-B715-8F6309B926D7}"/>
              </a:ext>
            </a:extLst>
          </p:cNvPr>
          <p:cNvSpPr>
            <a:spLocks noGrp="1"/>
          </p:cNvSpPr>
          <p:nvPr>
            <p:ph type="body" sz="quarter" idx="17"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1" name="TextBox 10">
            <a:extLst>
              <a:ext uri="{FF2B5EF4-FFF2-40B4-BE49-F238E27FC236}">
                <a16:creationId xmlns:a16="http://schemas.microsoft.com/office/drawing/2014/main" id="{3C2001ED-E140-CE4F-88AC-312D939A7BC2}"/>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490053407"/>
      </p:ext>
    </p:extLst>
  </p:cSld>
  <p:clrMapOvr>
    <a:masterClrMapping/>
  </p:clrMapOvr>
  <p:transition>
    <p:fade/>
  </p:transition>
  <p:extLst>
    <p:ext uri="{DCECCB84-F9BA-43D5-87BE-67443E8EF086}">
      <p15:sldGuideLst xmlns:p15="http://schemas.microsoft.com/office/powerpoint/2012/main">
        <p15:guide id="1" pos="2880" userDrawn="1">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xt - Two Line Title | no Sub | 2 Col">
    <p:bg>
      <p:bgPr>
        <a:solidFill>
          <a:schemeClr val="accent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48412C1-1A66-6946-9AAE-D2F5222B9A31}"/>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TextBox 7">
            <a:extLst>
              <a:ext uri="{FF2B5EF4-FFF2-40B4-BE49-F238E27FC236}">
                <a16:creationId xmlns:a16="http://schemas.microsoft.com/office/drawing/2014/main" id="{D0F4FA2B-3B48-5949-99A5-40C52A59F366}"/>
              </a:ext>
            </a:extLst>
          </p:cNvPr>
          <p:cNvSpPr txBox="1"/>
          <p:nvPr userDrawn="1"/>
        </p:nvSpPr>
        <p:spPr>
          <a:xfrm>
            <a:off x="180131"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Slide - Two Line Title – No Sub – 2 Col</a:t>
            </a:r>
          </a:p>
        </p:txBody>
      </p:sp>
      <p:sp>
        <p:nvSpPr>
          <p:cNvPr id="7" name="Text Placeholder 65">
            <a:extLst>
              <a:ext uri="{FF2B5EF4-FFF2-40B4-BE49-F238E27FC236}">
                <a16:creationId xmlns:a16="http://schemas.microsoft.com/office/drawing/2014/main" id="{657C8F90-7194-A743-9D7D-29D7240B7AAB}"/>
              </a:ext>
            </a:extLst>
          </p:cNvPr>
          <p:cNvSpPr>
            <a:spLocks noGrp="1"/>
          </p:cNvSpPr>
          <p:nvPr>
            <p:ph type="body" sz="quarter" idx="14" hasCustomPrompt="1"/>
          </p:nvPr>
        </p:nvSpPr>
        <p:spPr>
          <a:xfrm>
            <a:off x="171450" y="1784660"/>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46">
            <a:extLst>
              <a:ext uri="{FF2B5EF4-FFF2-40B4-BE49-F238E27FC236}">
                <a16:creationId xmlns:a16="http://schemas.microsoft.com/office/drawing/2014/main" id="{AD4E5EB5-3CE3-1D45-B7A0-BB5CE104B806}"/>
              </a:ext>
            </a:extLst>
          </p:cNvPr>
          <p:cNvSpPr>
            <a:spLocks noGrp="1"/>
          </p:cNvSpPr>
          <p:nvPr>
            <p:ph type="body" sz="quarter" idx="15" hasCustomPrompt="1"/>
          </p:nvPr>
        </p:nvSpPr>
        <p:spPr>
          <a:xfrm>
            <a:off x="171450" y="854613"/>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0" name="Text Placeholder 65">
            <a:extLst>
              <a:ext uri="{FF2B5EF4-FFF2-40B4-BE49-F238E27FC236}">
                <a16:creationId xmlns:a16="http://schemas.microsoft.com/office/drawing/2014/main" id="{C6B62553-D9FB-494E-AA6D-E407A7DAB2A3}"/>
              </a:ext>
            </a:extLst>
          </p:cNvPr>
          <p:cNvSpPr>
            <a:spLocks noGrp="1"/>
          </p:cNvSpPr>
          <p:nvPr>
            <p:ph type="body" sz="quarter" idx="16" hasCustomPrompt="1"/>
          </p:nvPr>
        </p:nvSpPr>
        <p:spPr>
          <a:xfrm>
            <a:off x="4743450" y="1784660"/>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6">
            <a:extLst>
              <a:ext uri="{FF2B5EF4-FFF2-40B4-BE49-F238E27FC236}">
                <a16:creationId xmlns:a16="http://schemas.microsoft.com/office/drawing/2014/main" id="{169D66DF-15E3-304C-8008-B22FA84B8BB5}"/>
              </a:ext>
            </a:extLst>
          </p:cNvPr>
          <p:cNvSpPr>
            <a:spLocks noGrp="1"/>
          </p:cNvSpPr>
          <p:nvPr>
            <p:ph type="body" sz="quarter" idx="17" hasCustomPrompt="1"/>
          </p:nvPr>
        </p:nvSpPr>
        <p:spPr>
          <a:xfrm>
            <a:off x="4743450" y="854613"/>
            <a:ext cx="4229100" cy="926431"/>
          </a:xfrm>
        </p:spPr>
        <p:txBody>
          <a:bodyPr anchor="b">
            <a:normAutofit/>
          </a:bodyPr>
          <a:lstStyle>
            <a:lvl1pPr marL="0" marR="0" indent="0" algn="l" defTabSz="685783" rtl="0" eaLnBrk="1" fontAlgn="auto" latinLnBrk="0" hangingPunct="1">
              <a:lnSpc>
                <a:spcPct val="100000"/>
              </a:lnSpc>
              <a:spcBef>
                <a:spcPts val="750"/>
              </a:spcBef>
              <a:spcAft>
                <a:spcPts val="0"/>
              </a:spcAft>
              <a:buClrTx/>
              <a:buSzTx/>
              <a:buFont typeface="Arial" panose="020B0604020202020204" pitchFamily="34" charset="0"/>
              <a:buNone/>
              <a:tabLst/>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3" name="Footer Placeholder 2">
            <a:extLst>
              <a:ext uri="{FF2B5EF4-FFF2-40B4-BE49-F238E27FC236}">
                <a16:creationId xmlns:a16="http://schemas.microsoft.com/office/drawing/2014/main" id="{013505F0-4477-9C4F-BD95-F652BF09290A}"/>
              </a:ext>
            </a:extLst>
          </p:cNvPr>
          <p:cNvSpPr>
            <a:spLocks noGrp="1"/>
          </p:cNvSpPr>
          <p:nvPr>
            <p:ph type="ftr" sz="quarter" idx="18"/>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2" name="Title 5">
            <a:extLst>
              <a:ext uri="{FF2B5EF4-FFF2-40B4-BE49-F238E27FC236}">
                <a16:creationId xmlns:a16="http://schemas.microsoft.com/office/drawing/2014/main" id="{990E713D-8434-CB43-8BDE-A2F3F75038DD}"/>
              </a:ext>
            </a:extLst>
          </p:cNvPr>
          <p:cNvSpPr>
            <a:spLocks noGrp="1"/>
          </p:cNvSpPr>
          <p:nvPr>
            <p:ph type="title" hasCustomPrompt="1"/>
          </p:nvPr>
        </p:nvSpPr>
        <p:spPr>
          <a:xfrm>
            <a:off x="180131" y="257175"/>
            <a:ext cx="8801100" cy="575117"/>
          </a:xfrm>
        </p:spPr>
        <p:txBody>
          <a:bodyPr/>
          <a:lstStyle>
            <a:lvl1pPr>
              <a:defRPr sz="1800" b="0" i="0">
                <a:solidFill>
                  <a:schemeClr val="tx1"/>
                </a:solidFill>
                <a:latin typeface="Palatino Linotype" panose="02040502050505030304" pitchFamily="18" charset="0"/>
              </a:defRPr>
            </a:lvl1pPr>
          </a:lstStyle>
          <a:p>
            <a:r>
              <a:rPr lang="en-US" dirty="0"/>
              <a:t>Type Here to Enter a Two-Line Slide Header.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13" name="Text Placeholder 46">
            <a:extLst>
              <a:ext uri="{FF2B5EF4-FFF2-40B4-BE49-F238E27FC236}">
                <a16:creationId xmlns:a16="http://schemas.microsoft.com/office/drawing/2014/main" id="{0C929446-E77B-D14C-9234-E26121184EED}"/>
              </a:ext>
            </a:extLst>
          </p:cNvPr>
          <p:cNvSpPr>
            <a:spLocks noGrp="1"/>
          </p:cNvSpPr>
          <p:nvPr>
            <p:ph type="body" sz="quarter" idx="19"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4" name="TextBox 13">
            <a:extLst>
              <a:ext uri="{FF2B5EF4-FFF2-40B4-BE49-F238E27FC236}">
                <a16:creationId xmlns:a16="http://schemas.microsoft.com/office/drawing/2014/main" id="{378BEF9D-5D05-EF49-B5B0-1BF6E06D791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782387779"/>
      </p:ext>
    </p:extLst>
  </p:cSld>
  <p:clrMapOvr>
    <a:masterClrMapping/>
  </p:clrMapOvr>
  <p:transition>
    <p:fade/>
  </p:transition>
  <p:extLst>
    <p:ext uri="{DCECCB84-F9BA-43D5-87BE-67443E8EF086}">
      <p15:sldGuideLst xmlns:p15="http://schemas.microsoft.com/office/powerpoint/2012/main">
        <p15:guide id="1" pos="2880" userDrawn="1">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xt - Two Line Title | w/ Sub | 1 Col">
    <p:bg>
      <p:bgPr>
        <a:solidFill>
          <a:schemeClr val="accent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48412C1-1A66-6946-9AAE-D2F5222B9A31}"/>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TextBox 7">
            <a:extLst>
              <a:ext uri="{FF2B5EF4-FFF2-40B4-BE49-F238E27FC236}">
                <a16:creationId xmlns:a16="http://schemas.microsoft.com/office/drawing/2014/main" id="{D0F4FA2B-3B48-5949-99A5-40C52A59F366}"/>
              </a:ext>
            </a:extLst>
          </p:cNvPr>
          <p:cNvSpPr txBox="1"/>
          <p:nvPr userDrawn="1"/>
        </p:nvSpPr>
        <p:spPr>
          <a:xfrm>
            <a:off x="180131"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Slide - Two Line Title – w/ Sub – 1 Col</a:t>
            </a:r>
          </a:p>
        </p:txBody>
      </p:sp>
      <p:sp>
        <p:nvSpPr>
          <p:cNvPr id="10" name="Text Placeholder 65">
            <a:extLst>
              <a:ext uri="{FF2B5EF4-FFF2-40B4-BE49-F238E27FC236}">
                <a16:creationId xmlns:a16="http://schemas.microsoft.com/office/drawing/2014/main" id="{B5C6C243-A425-524F-B48B-A6A7C75D289E}"/>
              </a:ext>
            </a:extLst>
          </p:cNvPr>
          <p:cNvSpPr>
            <a:spLocks noGrp="1"/>
          </p:cNvSpPr>
          <p:nvPr>
            <p:ph type="body" sz="quarter" idx="14" hasCustomPrompt="1"/>
          </p:nvPr>
        </p:nvSpPr>
        <p:spPr>
          <a:xfrm>
            <a:off x="171450" y="2220940"/>
            <a:ext cx="8801100" cy="1912698"/>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6">
            <a:extLst>
              <a:ext uri="{FF2B5EF4-FFF2-40B4-BE49-F238E27FC236}">
                <a16:creationId xmlns:a16="http://schemas.microsoft.com/office/drawing/2014/main" id="{859E6D0A-88C5-7745-93E2-0DDF99B5CD3E}"/>
              </a:ext>
            </a:extLst>
          </p:cNvPr>
          <p:cNvSpPr>
            <a:spLocks noGrp="1"/>
          </p:cNvSpPr>
          <p:nvPr>
            <p:ph type="body" sz="quarter" idx="15" hasCustomPrompt="1"/>
          </p:nvPr>
        </p:nvSpPr>
        <p:spPr>
          <a:xfrm>
            <a:off x="171450" y="1523110"/>
            <a:ext cx="8801100" cy="694214"/>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2" name="Text Placeholder 65">
            <a:extLst>
              <a:ext uri="{FF2B5EF4-FFF2-40B4-BE49-F238E27FC236}">
                <a16:creationId xmlns:a16="http://schemas.microsoft.com/office/drawing/2014/main" id="{29643761-E02D-C44E-88DC-B8F10563BBB8}"/>
              </a:ext>
            </a:extLst>
          </p:cNvPr>
          <p:cNvSpPr>
            <a:spLocks noGrp="1"/>
          </p:cNvSpPr>
          <p:nvPr>
            <p:ph type="body" sz="quarter" idx="18" hasCustomPrompt="1"/>
          </p:nvPr>
        </p:nvSpPr>
        <p:spPr>
          <a:xfrm>
            <a:off x="180132" y="867160"/>
            <a:ext cx="8801101" cy="484373"/>
          </a:xfrm>
        </p:spPr>
        <p:txBody>
          <a:bodyPr>
            <a:normAutofit/>
          </a:bodyPr>
          <a:lstStyle>
            <a:lvl1pPr marL="0" indent="0">
              <a:buNone/>
              <a:defRPr sz="1350" b="0" i="0">
                <a:solidFill>
                  <a:schemeClr val="tx1"/>
                </a:solidFill>
                <a:latin typeface="Palatino Linotype" panose="02040502050505030304" pitchFamily="18" charset="0"/>
              </a:defRPr>
            </a:lvl1pPr>
            <a:lvl2pPr>
              <a:defRPr sz="1350"/>
            </a:lvl2pPr>
            <a:lvl3pPr>
              <a:defRPr sz="1350"/>
            </a:lvl3pPr>
            <a:lvl4pPr>
              <a:defRPr sz="1350"/>
            </a:lvl4pPr>
            <a:lvl5pPr>
              <a:defRPr sz="1350"/>
            </a:lvl5p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3" name="Footer Placeholder 2">
            <a:extLst>
              <a:ext uri="{FF2B5EF4-FFF2-40B4-BE49-F238E27FC236}">
                <a16:creationId xmlns:a16="http://schemas.microsoft.com/office/drawing/2014/main" id="{BAFAB129-6AB3-454E-ABE6-8B5861D84E48}"/>
              </a:ext>
            </a:extLst>
          </p:cNvPr>
          <p:cNvSpPr>
            <a:spLocks noGrp="1"/>
          </p:cNvSpPr>
          <p:nvPr>
            <p:ph type="ftr" sz="quarter" idx="19"/>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9" name="Title 5">
            <a:extLst>
              <a:ext uri="{FF2B5EF4-FFF2-40B4-BE49-F238E27FC236}">
                <a16:creationId xmlns:a16="http://schemas.microsoft.com/office/drawing/2014/main" id="{21B48549-8997-0E4C-9DBD-1678D7C479C5}"/>
              </a:ext>
            </a:extLst>
          </p:cNvPr>
          <p:cNvSpPr>
            <a:spLocks noGrp="1"/>
          </p:cNvSpPr>
          <p:nvPr>
            <p:ph type="title" hasCustomPrompt="1"/>
          </p:nvPr>
        </p:nvSpPr>
        <p:spPr>
          <a:xfrm>
            <a:off x="180131" y="257175"/>
            <a:ext cx="8801100" cy="575117"/>
          </a:xfrm>
        </p:spPr>
        <p:txBody>
          <a:bodyPr/>
          <a:lstStyle>
            <a:lvl1pPr>
              <a:defRPr sz="1800" b="0" i="0">
                <a:solidFill>
                  <a:schemeClr val="tx1"/>
                </a:solidFill>
                <a:latin typeface="Palatino Linotype" panose="02040502050505030304" pitchFamily="18" charset="0"/>
              </a:defRPr>
            </a:lvl1pPr>
          </a:lstStyle>
          <a:p>
            <a:r>
              <a:rPr lang="en-US" dirty="0"/>
              <a:t>Type Here to Enter a Two-Line Slide Header.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13" name="Text Placeholder 46">
            <a:extLst>
              <a:ext uri="{FF2B5EF4-FFF2-40B4-BE49-F238E27FC236}">
                <a16:creationId xmlns:a16="http://schemas.microsoft.com/office/drawing/2014/main" id="{02F21F7C-7CB0-3942-BFBD-285052A05388}"/>
              </a:ext>
            </a:extLst>
          </p:cNvPr>
          <p:cNvSpPr>
            <a:spLocks noGrp="1"/>
          </p:cNvSpPr>
          <p:nvPr>
            <p:ph type="body" sz="quarter" idx="17"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5" name="TextBox 14">
            <a:extLst>
              <a:ext uri="{FF2B5EF4-FFF2-40B4-BE49-F238E27FC236}">
                <a16:creationId xmlns:a16="http://schemas.microsoft.com/office/drawing/2014/main" id="{DBA0FF24-CC03-2548-B9CD-E5CD39444B3A}"/>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529623424"/>
      </p:ext>
    </p:extLst>
  </p:cSld>
  <p:clrMapOvr>
    <a:masterClrMapping/>
  </p:clrMapOvr>
  <p:transition>
    <p:fade/>
  </p:transition>
  <p:extLst>
    <p:ext uri="{DCECCB84-F9BA-43D5-87BE-67443E8EF086}">
      <p15:sldGuideLst xmlns:p15="http://schemas.microsoft.com/office/powerpoint/2012/main">
        <p15:guide id="1"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ver - Light Photo - Full Ble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18D400E3-F6F2-A34E-B550-7BA146321C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4769" b="13495"/>
          <a:stretch/>
        </p:blipFill>
        <p:spPr>
          <a:xfrm>
            <a:off x="190500" y="1945758"/>
            <a:ext cx="4218590" cy="3026292"/>
          </a:xfrm>
          <a:prstGeom prst="rect">
            <a:avLst/>
          </a:prstGeom>
        </p:spPr>
      </p:pic>
      <p:sp>
        <p:nvSpPr>
          <p:cNvPr id="14" name="Rectangle 13">
            <a:extLst>
              <a:ext uri="{FF2B5EF4-FFF2-40B4-BE49-F238E27FC236}">
                <a16:creationId xmlns:a16="http://schemas.microsoft.com/office/drawing/2014/main" id="{B0528901-C157-AF46-A693-27C8080A27E6}"/>
              </a:ext>
            </a:extLst>
          </p:cNvPr>
          <p:cNvSpPr/>
          <p:nvPr userDrawn="1"/>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15" name="Rectangle 14">
            <a:extLst>
              <a:ext uri="{FF2B5EF4-FFF2-40B4-BE49-F238E27FC236}">
                <a16:creationId xmlns:a16="http://schemas.microsoft.com/office/drawing/2014/main" id="{61A8046B-DFC8-2145-94FA-4A86A74443C3}"/>
              </a:ext>
            </a:extLst>
          </p:cNvPr>
          <p:cNvSpPr/>
          <p:nvPr userDrawn="1"/>
        </p:nvSpPr>
        <p:spPr>
          <a:xfrm>
            <a:off x="0" y="0"/>
            <a:ext cx="4572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38" name="Footer Placeholder 37">
            <a:extLst>
              <a:ext uri="{FF2B5EF4-FFF2-40B4-BE49-F238E27FC236}">
                <a16:creationId xmlns:a16="http://schemas.microsoft.com/office/drawing/2014/main" id="{113593E4-629E-9A43-93AB-AC8CB1C1DBFD}"/>
              </a:ext>
            </a:extLst>
          </p:cNvPr>
          <p:cNvSpPr>
            <a:spLocks noGrp="1"/>
          </p:cNvSpPr>
          <p:nvPr>
            <p:ph type="ftr" sz="quarter" idx="11"/>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4" name="Rounded Rectangle 3">
            <a:extLst>
              <a:ext uri="{FF2B5EF4-FFF2-40B4-BE49-F238E27FC236}">
                <a16:creationId xmlns:a16="http://schemas.microsoft.com/office/drawing/2014/main" id="{DD9FDBE9-E973-F943-BD3F-ECEEBC521C6A}"/>
              </a:ext>
            </a:extLst>
          </p:cNvPr>
          <p:cNvSpPr/>
          <p:nvPr userDrawn="1"/>
        </p:nvSpPr>
        <p:spPr>
          <a:xfrm>
            <a:off x="190500" y="171450"/>
            <a:ext cx="4229100" cy="1467779"/>
          </a:xfrm>
          <a:prstGeom prst="roundRect">
            <a:avLst>
              <a:gd name="adj" fmla="val 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alatino Linotype" panose="02040502050505030304" pitchFamily="18" charset="0"/>
            </a:endParaRPr>
          </a:p>
        </p:txBody>
      </p:sp>
      <p:sp>
        <p:nvSpPr>
          <p:cNvPr id="20" name="Title 11">
            <a:extLst>
              <a:ext uri="{FF2B5EF4-FFF2-40B4-BE49-F238E27FC236}">
                <a16:creationId xmlns:a16="http://schemas.microsoft.com/office/drawing/2014/main" id="{D6F6795D-858E-D241-920D-F697B9E1CD87}"/>
              </a:ext>
            </a:extLst>
          </p:cNvPr>
          <p:cNvSpPr>
            <a:spLocks noGrp="1"/>
          </p:cNvSpPr>
          <p:nvPr>
            <p:ph type="title" hasCustomPrompt="1"/>
          </p:nvPr>
        </p:nvSpPr>
        <p:spPr>
          <a:xfrm>
            <a:off x="180326" y="2254597"/>
            <a:ext cx="4229100" cy="1138793"/>
          </a:xfrm>
        </p:spPr>
        <p:txBody>
          <a:bodyPr anchor="b"/>
          <a:lstStyle>
            <a:lvl1pPr algn="ctr">
              <a:lnSpc>
                <a:spcPct val="100000"/>
              </a:lnSpc>
              <a:defRPr sz="2400" b="0" i="0">
                <a:solidFill>
                  <a:schemeClr val="tx1"/>
                </a:solidFill>
                <a:latin typeface="Palatino Linotype" panose="02040502050505030304" pitchFamily="18" charset="0"/>
              </a:defRPr>
            </a:lvl1pPr>
          </a:lstStyle>
          <a:p>
            <a:r>
              <a:rPr lang="en-US" dirty="0"/>
              <a:t>Type Here to Enter a</a:t>
            </a:r>
            <a:br>
              <a:rPr lang="en-US" dirty="0"/>
            </a:br>
            <a:r>
              <a:rPr lang="en-US" dirty="0"/>
              <a:t>Multi-line Presentation Title</a:t>
            </a:r>
          </a:p>
        </p:txBody>
      </p:sp>
      <p:sp>
        <p:nvSpPr>
          <p:cNvPr id="21" name="Text Placeholder 46">
            <a:extLst>
              <a:ext uri="{FF2B5EF4-FFF2-40B4-BE49-F238E27FC236}">
                <a16:creationId xmlns:a16="http://schemas.microsoft.com/office/drawing/2014/main" id="{DB5573B8-5548-6E43-A2D2-1EB3567E4164}"/>
              </a:ext>
            </a:extLst>
          </p:cNvPr>
          <p:cNvSpPr>
            <a:spLocks noGrp="1"/>
          </p:cNvSpPr>
          <p:nvPr>
            <p:ph type="body" sz="quarter" idx="15" hasCustomPrompt="1"/>
          </p:nvPr>
        </p:nvSpPr>
        <p:spPr>
          <a:xfrm>
            <a:off x="171646" y="3434367"/>
            <a:ext cx="4229100" cy="806147"/>
          </a:xfrm>
        </p:spPr>
        <p:txBody>
          <a:bodyPr lIns="182880" rIns="182880" anchor="ctr">
            <a:noAutofit/>
          </a:bodyPr>
          <a:lstStyle>
            <a:lvl1pPr marL="0" marR="0" indent="0" algn="ctr" defTabSz="685783" rtl="0" eaLnBrk="1" fontAlgn="auto" latinLnBrk="0" hangingPunct="1">
              <a:lnSpc>
                <a:spcPct val="100000"/>
              </a:lnSpc>
              <a:spcBef>
                <a:spcPts val="0"/>
              </a:spcBef>
              <a:spcAft>
                <a:spcPts val="0"/>
              </a:spcAft>
              <a:buClrTx/>
              <a:buSzTx/>
              <a:buFont typeface="Arial" panose="020B0604020202020204" pitchFamily="34" charset="0"/>
              <a:buNone/>
              <a:tabLst/>
              <a:defRPr sz="1350" b="0" i="0" baseline="0">
                <a:solidFill>
                  <a:schemeClr val="tx1"/>
                </a:solidFill>
                <a:latin typeface="Palatino Linotype" panose="02040502050505030304" pitchFamily="18" charset="0"/>
              </a:defRPr>
            </a:lvl1pPr>
          </a:lstStyle>
          <a:p>
            <a:pPr lvl="0"/>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Picture Placeholder 9">
            <a:extLst>
              <a:ext uri="{FF2B5EF4-FFF2-40B4-BE49-F238E27FC236}">
                <a16:creationId xmlns:a16="http://schemas.microsoft.com/office/drawing/2014/main" id="{6653820D-0BB0-DE46-9ADD-29A9845686B2}"/>
              </a:ext>
            </a:extLst>
          </p:cNvPr>
          <p:cNvSpPr>
            <a:spLocks noGrp="1"/>
          </p:cNvSpPr>
          <p:nvPr>
            <p:ph type="pic" sz="quarter" idx="21" hasCustomPrompt="1"/>
          </p:nvPr>
        </p:nvSpPr>
        <p:spPr>
          <a:xfrm>
            <a:off x="4770039" y="194893"/>
            <a:ext cx="4175921" cy="4767985"/>
          </a:xfrm>
          <a:custGeom>
            <a:avLst/>
            <a:gdLst>
              <a:gd name="connsiteX0" fmla="*/ 2087706 w 4175921"/>
              <a:gd name="connsiteY0" fmla="*/ 0 h 4767985"/>
              <a:gd name="connsiteX1" fmla="*/ 4175921 w 4175921"/>
              <a:gd name="connsiteY1" fmla="*/ 2084337 h 4767985"/>
              <a:gd name="connsiteX2" fmla="*/ 4175412 w 4175921"/>
              <a:gd name="connsiteY2" fmla="*/ 2084337 h 4767985"/>
              <a:gd name="connsiteX3" fmla="*/ 4175412 w 4175921"/>
              <a:gd name="connsiteY3" fmla="*/ 4641600 h 4767985"/>
              <a:gd name="connsiteX4" fmla="*/ 4049038 w 4175921"/>
              <a:gd name="connsiteY4" fmla="*/ 4767985 h 4767985"/>
              <a:gd name="connsiteX5" fmla="*/ 126883 w 4175921"/>
              <a:gd name="connsiteY5" fmla="*/ 4767985 h 4767985"/>
              <a:gd name="connsiteX6" fmla="*/ 510 w 4175921"/>
              <a:gd name="connsiteY6" fmla="*/ 4641600 h 4767985"/>
              <a:gd name="connsiteX7" fmla="*/ 0 w 4175921"/>
              <a:gd name="connsiteY7" fmla="*/ 2084337 h 4767985"/>
              <a:gd name="connsiteX8" fmla="*/ 2087706 w 4175921"/>
              <a:gd name="connsiteY8" fmla="*/ 0 h 476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921" h="4767985">
                <a:moveTo>
                  <a:pt x="2087706" y="0"/>
                </a:moveTo>
                <a:cubicBezTo>
                  <a:pt x="3240862" y="0"/>
                  <a:pt x="4175921" y="933110"/>
                  <a:pt x="4175921" y="2084337"/>
                </a:cubicBezTo>
                <a:lnTo>
                  <a:pt x="4175412" y="2084337"/>
                </a:lnTo>
                <a:lnTo>
                  <a:pt x="4175412" y="4641600"/>
                </a:lnTo>
                <a:cubicBezTo>
                  <a:pt x="4175412" y="4711417"/>
                  <a:pt x="4118850" y="4767985"/>
                  <a:pt x="4049038" y="4767985"/>
                </a:cubicBezTo>
                <a:lnTo>
                  <a:pt x="126883" y="4767985"/>
                </a:lnTo>
                <a:cubicBezTo>
                  <a:pt x="57072" y="4767985"/>
                  <a:pt x="510" y="4711417"/>
                  <a:pt x="510" y="4641600"/>
                </a:cubicBezTo>
                <a:lnTo>
                  <a:pt x="0" y="2084337"/>
                </a:lnTo>
                <a:cubicBezTo>
                  <a:pt x="0" y="933110"/>
                  <a:pt x="934550" y="0"/>
                  <a:pt x="2087706" y="0"/>
                </a:cubicBezTo>
                <a:close/>
              </a:path>
            </a:pathLst>
          </a:custGeom>
          <a:solidFill>
            <a:schemeClr val="tx2"/>
          </a:solidFill>
        </p:spPr>
        <p:txBody>
          <a:bodyPr wrap="square" anchor="ctr">
            <a:noAutofit/>
          </a:bodyPr>
          <a:lstStyle>
            <a:lvl1pPr marL="0" indent="0" algn="ctr">
              <a:buNone/>
              <a:defRPr/>
            </a:lvl1pPr>
          </a:lstStyle>
          <a:p>
            <a:r>
              <a:rPr lang="en-US" dirty="0"/>
              <a:t>Click icon to add image</a:t>
            </a:r>
          </a:p>
        </p:txBody>
      </p:sp>
      <p:sp>
        <p:nvSpPr>
          <p:cNvPr id="16" name="TextBox 15">
            <a:extLst>
              <a:ext uri="{FF2B5EF4-FFF2-40B4-BE49-F238E27FC236}">
                <a16:creationId xmlns:a16="http://schemas.microsoft.com/office/drawing/2014/main" id="{798A7FE0-8AFC-C645-8D59-B15F27B8BF83}"/>
              </a:ext>
            </a:extLst>
          </p:cNvPr>
          <p:cNvSpPr txBox="1"/>
          <p:nvPr userDrawn="1"/>
        </p:nvSpPr>
        <p:spPr>
          <a:xfrm>
            <a:off x="131939"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Front Cover Slide - Arch Frame</a:t>
            </a:r>
          </a:p>
        </p:txBody>
      </p:sp>
      <p:sp>
        <p:nvSpPr>
          <p:cNvPr id="17" name="TextBox 16">
            <a:extLst>
              <a:ext uri="{FF2B5EF4-FFF2-40B4-BE49-F238E27FC236}">
                <a16:creationId xmlns:a16="http://schemas.microsoft.com/office/drawing/2014/main" id="{EA890F65-B82D-3C48-8484-74BF193CD68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p>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GSUSA Movement Logo</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Service mark inclusion. Councils: You must replace the Movement service mark with your council service mark in the front and back cover slides.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0000"/>
                </a:solidFill>
                <a:effectLst/>
                <a:uLnTx/>
                <a:uFillTx/>
                <a:latin typeface="Palatino Linotype" panose="02040502050505030304" pitchFamily="18" charset="0"/>
                <a:ea typeface="+mn-ea"/>
                <a:cs typeface="+mn-cs"/>
              </a:rPr>
              <a:t>Make sure the the Movement Service mark or Council Lockup is in </a:t>
            </a:r>
            <a:r>
              <a:rPr kumimoji="0" lang="en-US" sz="1000" b="0" i="0" u="none" strike="noStrike" kern="1200" cap="none" spc="0" normalizeH="0" baseline="0" noProof="0" dirty="0">
                <a:ln>
                  <a:noFill/>
                </a:ln>
                <a:solidFill>
                  <a:srgbClr val="000000"/>
                </a:solidFill>
                <a:effectLst/>
                <a:uLnTx/>
                <a:uFillTx/>
                <a:latin typeface="Palatino Linotype" panose="02040502050505030304" pitchFamily="18" charset="0"/>
                <a:ea typeface="+mn-ea"/>
                <a:cs typeface="+mn-cs"/>
              </a:rPr>
              <a:t>BLACK AND GREEN</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Arch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endParaRPr kumimoji="0" lang="en-US" sz="800" b="0" i="0" u="none" strike="noStrike" kern="1200" cap="none" spc="0" normalizeH="0" baseline="0" noProof="0" dirty="0">
              <a:ln>
                <a:noFill/>
              </a:ln>
              <a:solidFill>
                <a:srgbClr val="808080"/>
              </a:solidFill>
              <a:effectLst/>
              <a:uLnTx/>
              <a:uFillTx/>
              <a:latin typeface="Palatino Linotype" panose="02040502050505030304" pitchFamily="18" charset="0"/>
              <a:ea typeface="+mn-ea"/>
              <a:cs typeface="+mn-cs"/>
            </a:endParaRPr>
          </a:p>
          <a:p>
            <a:pPr marL="91440"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Centered</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74511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13" grpId="0" animBg="1"/>
    </p:bldLst>
  </p:timing>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 Two Line Title | w/ Sub | 2 Col">
    <p:bg>
      <p:bgPr>
        <a:solidFill>
          <a:schemeClr val="accent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48412C1-1A66-6946-9AAE-D2F5222B9A31}"/>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TextBox 7">
            <a:extLst>
              <a:ext uri="{FF2B5EF4-FFF2-40B4-BE49-F238E27FC236}">
                <a16:creationId xmlns:a16="http://schemas.microsoft.com/office/drawing/2014/main" id="{D0F4FA2B-3B48-5949-99A5-40C52A59F366}"/>
              </a:ext>
            </a:extLst>
          </p:cNvPr>
          <p:cNvSpPr txBox="1"/>
          <p:nvPr userDrawn="1"/>
        </p:nvSpPr>
        <p:spPr>
          <a:xfrm>
            <a:off x="180131"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Slide - Two Line Title – w/  Sub – 2 Col</a:t>
            </a:r>
          </a:p>
        </p:txBody>
      </p:sp>
      <p:sp>
        <p:nvSpPr>
          <p:cNvPr id="7" name="Text Placeholder 65">
            <a:extLst>
              <a:ext uri="{FF2B5EF4-FFF2-40B4-BE49-F238E27FC236}">
                <a16:creationId xmlns:a16="http://schemas.microsoft.com/office/drawing/2014/main" id="{657C8F90-7194-A743-9D7D-29D7240B7AAB}"/>
              </a:ext>
            </a:extLst>
          </p:cNvPr>
          <p:cNvSpPr>
            <a:spLocks noGrp="1"/>
          </p:cNvSpPr>
          <p:nvPr>
            <p:ph type="body" sz="quarter" idx="14" hasCustomPrompt="1"/>
          </p:nvPr>
        </p:nvSpPr>
        <p:spPr>
          <a:xfrm>
            <a:off x="171450" y="2212019"/>
            <a:ext cx="4229100" cy="1912698"/>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46">
            <a:extLst>
              <a:ext uri="{FF2B5EF4-FFF2-40B4-BE49-F238E27FC236}">
                <a16:creationId xmlns:a16="http://schemas.microsoft.com/office/drawing/2014/main" id="{AD4E5EB5-3CE3-1D45-B7A0-BB5CE104B806}"/>
              </a:ext>
            </a:extLst>
          </p:cNvPr>
          <p:cNvSpPr>
            <a:spLocks noGrp="1"/>
          </p:cNvSpPr>
          <p:nvPr>
            <p:ph type="body" sz="quarter" idx="15" hasCustomPrompt="1"/>
          </p:nvPr>
        </p:nvSpPr>
        <p:spPr>
          <a:xfrm>
            <a:off x="171450" y="1442283"/>
            <a:ext cx="4229100" cy="766120"/>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0" name="Text Placeholder 65">
            <a:extLst>
              <a:ext uri="{FF2B5EF4-FFF2-40B4-BE49-F238E27FC236}">
                <a16:creationId xmlns:a16="http://schemas.microsoft.com/office/drawing/2014/main" id="{C6B62553-D9FB-494E-AA6D-E407A7DAB2A3}"/>
              </a:ext>
            </a:extLst>
          </p:cNvPr>
          <p:cNvSpPr>
            <a:spLocks noGrp="1"/>
          </p:cNvSpPr>
          <p:nvPr>
            <p:ph type="body" sz="quarter" idx="16" hasCustomPrompt="1"/>
          </p:nvPr>
        </p:nvSpPr>
        <p:spPr>
          <a:xfrm>
            <a:off x="4743450" y="2212019"/>
            <a:ext cx="4229100" cy="1912698"/>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6">
            <a:extLst>
              <a:ext uri="{FF2B5EF4-FFF2-40B4-BE49-F238E27FC236}">
                <a16:creationId xmlns:a16="http://schemas.microsoft.com/office/drawing/2014/main" id="{169D66DF-15E3-304C-8008-B22FA84B8BB5}"/>
              </a:ext>
            </a:extLst>
          </p:cNvPr>
          <p:cNvSpPr>
            <a:spLocks noGrp="1"/>
          </p:cNvSpPr>
          <p:nvPr>
            <p:ph type="body" sz="quarter" idx="17" hasCustomPrompt="1"/>
          </p:nvPr>
        </p:nvSpPr>
        <p:spPr>
          <a:xfrm>
            <a:off x="4743450" y="1442283"/>
            <a:ext cx="4229100" cy="766120"/>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3" name="Footer Placeholder 2">
            <a:extLst>
              <a:ext uri="{FF2B5EF4-FFF2-40B4-BE49-F238E27FC236}">
                <a16:creationId xmlns:a16="http://schemas.microsoft.com/office/drawing/2014/main" id="{1817129F-FACA-1C40-B478-B0DDD2F2150A}"/>
              </a:ext>
            </a:extLst>
          </p:cNvPr>
          <p:cNvSpPr>
            <a:spLocks noGrp="1"/>
          </p:cNvSpPr>
          <p:nvPr>
            <p:ph type="ftr" sz="quarter" idx="19"/>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3" name="Text Placeholder 65">
            <a:extLst>
              <a:ext uri="{FF2B5EF4-FFF2-40B4-BE49-F238E27FC236}">
                <a16:creationId xmlns:a16="http://schemas.microsoft.com/office/drawing/2014/main" id="{525E6B6F-30AB-C04C-8938-13AD7AE7B5D3}"/>
              </a:ext>
            </a:extLst>
          </p:cNvPr>
          <p:cNvSpPr>
            <a:spLocks noGrp="1"/>
          </p:cNvSpPr>
          <p:nvPr>
            <p:ph type="body" sz="quarter" idx="18" hasCustomPrompt="1"/>
          </p:nvPr>
        </p:nvSpPr>
        <p:spPr>
          <a:xfrm>
            <a:off x="180132" y="867160"/>
            <a:ext cx="8801101" cy="484373"/>
          </a:xfrm>
        </p:spPr>
        <p:txBody>
          <a:bodyPr>
            <a:normAutofit/>
          </a:bodyPr>
          <a:lstStyle>
            <a:lvl1pPr marL="0" indent="0">
              <a:buNone/>
              <a:defRPr sz="1350" b="0" i="0">
                <a:solidFill>
                  <a:schemeClr val="tx1"/>
                </a:solidFill>
                <a:latin typeface="Palatino Linotype" panose="02040502050505030304" pitchFamily="18" charset="0"/>
              </a:defRPr>
            </a:lvl1pPr>
            <a:lvl2pPr>
              <a:defRPr sz="1350"/>
            </a:lvl2pPr>
            <a:lvl3pPr>
              <a:defRPr sz="1350"/>
            </a:lvl3pPr>
            <a:lvl4pPr>
              <a:defRPr sz="1350"/>
            </a:lvl4pPr>
            <a:lvl5pPr>
              <a:defRPr sz="1350"/>
            </a:lvl5p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4" name="Title 5">
            <a:extLst>
              <a:ext uri="{FF2B5EF4-FFF2-40B4-BE49-F238E27FC236}">
                <a16:creationId xmlns:a16="http://schemas.microsoft.com/office/drawing/2014/main" id="{AC8D78B5-2063-6F48-97D9-A08770338D85}"/>
              </a:ext>
            </a:extLst>
          </p:cNvPr>
          <p:cNvSpPr>
            <a:spLocks noGrp="1"/>
          </p:cNvSpPr>
          <p:nvPr>
            <p:ph type="title" hasCustomPrompt="1"/>
          </p:nvPr>
        </p:nvSpPr>
        <p:spPr>
          <a:xfrm>
            <a:off x="180131" y="257175"/>
            <a:ext cx="8801100" cy="575117"/>
          </a:xfrm>
        </p:spPr>
        <p:txBody>
          <a:bodyPr/>
          <a:lstStyle>
            <a:lvl1pPr>
              <a:defRPr sz="1800" b="0" i="0">
                <a:solidFill>
                  <a:schemeClr val="tx1"/>
                </a:solidFill>
                <a:latin typeface="Palatino Linotype" panose="02040502050505030304" pitchFamily="18" charset="0"/>
              </a:defRPr>
            </a:lvl1pPr>
          </a:lstStyle>
          <a:p>
            <a:r>
              <a:rPr lang="en-US" dirty="0"/>
              <a:t>Type Here to Enter a Two-Line Slide Header.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15" name="Text Placeholder 46">
            <a:extLst>
              <a:ext uri="{FF2B5EF4-FFF2-40B4-BE49-F238E27FC236}">
                <a16:creationId xmlns:a16="http://schemas.microsoft.com/office/drawing/2014/main" id="{78409E93-D3DC-744B-9F99-5D75E928BA53}"/>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Box 11">
            <a:extLst>
              <a:ext uri="{FF2B5EF4-FFF2-40B4-BE49-F238E27FC236}">
                <a16:creationId xmlns:a16="http://schemas.microsoft.com/office/drawing/2014/main" id="{CEA5DE11-F6F5-9040-8F9C-3653AC2BF56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4192268653"/>
      </p:ext>
    </p:extLst>
  </p:cSld>
  <p:clrMapOvr>
    <a:masterClrMapping/>
  </p:clrMapOvr>
  <p:transition>
    <p:fade/>
  </p:transition>
  <p:extLst>
    <p:ext uri="{DCECCB84-F9BA-43D5-87BE-67443E8EF086}">
      <p15:sldGuideLst xmlns:p15="http://schemas.microsoft.com/office/powerpoint/2012/main">
        <p15:guide id="1" pos="2880"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ext - Single Line Title w/ Sub | 1 Col">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42" name="Text Placeholder 65">
            <a:extLst>
              <a:ext uri="{FF2B5EF4-FFF2-40B4-BE49-F238E27FC236}">
                <a16:creationId xmlns:a16="http://schemas.microsoft.com/office/drawing/2014/main" id="{906C2DA4-C243-9E4C-8A1C-B4BD1442B0B7}"/>
              </a:ext>
            </a:extLst>
          </p:cNvPr>
          <p:cNvSpPr>
            <a:spLocks noGrp="1"/>
          </p:cNvSpPr>
          <p:nvPr>
            <p:ph type="body" sz="quarter" idx="14" hasCustomPrompt="1"/>
          </p:nvPr>
        </p:nvSpPr>
        <p:spPr>
          <a:xfrm>
            <a:off x="171450" y="2036954"/>
            <a:ext cx="8801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Text Placeholder 46">
            <a:extLst>
              <a:ext uri="{FF2B5EF4-FFF2-40B4-BE49-F238E27FC236}">
                <a16:creationId xmlns:a16="http://schemas.microsoft.com/office/drawing/2014/main" id="{C2E6288E-E83D-1542-8A8F-3D0ADA85AB67}"/>
              </a:ext>
            </a:extLst>
          </p:cNvPr>
          <p:cNvSpPr>
            <a:spLocks noGrp="1"/>
          </p:cNvSpPr>
          <p:nvPr>
            <p:ph type="body" sz="quarter" idx="15" hasCustomPrompt="1"/>
          </p:nvPr>
        </p:nvSpPr>
        <p:spPr>
          <a:xfrm>
            <a:off x="171450" y="1268627"/>
            <a:ext cx="8801100" cy="76471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49"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Slide - Single Line Title w/ Sub – 1 Col</a:t>
            </a:r>
          </a:p>
        </p:txBody>
      </p:sp>
      <p:sp>
        <p:nvSpPr>
          <p:cNvPr id="2" name="Footer Placeholder 1">
            <a:extLst>
              <a:ext uri="{FF2B5EF4-FFF2-40B4-BE49-F238E27FC236}">
                <a16:creationId xmlns:a16="http://schemas.microsoft.com/office/drawing/2014/main" id="{E38CCBE6-60CF-2E48-BFE0-81C54B3DDE80}"/>
              </a:ext>
            </a:extLst>
          </p:cNvPr>
          <p:cNvSpPr>
            <a:spLocks noGrp="1"/>
          </p:cNvSpPr>
          <p:nvPr>
            <p:ph type="ftr" sz="quarter" idx="19"/>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ext Placeholder 46">
            <a:extLst>
              <a:ext uri="{FF2B5EF4-FFF2-40B4-BE49-F238E27FC236}">
                <a16:creationId xmlns:a16="http://schemas.microsoft.com/office/drawing/2014/main" id="{913E3A4B-2B4E-5C4D-86E0-0E4DB5E4A7A3}"/>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1" name="Title 5">
            <a:extLst>
              <a:ext uri="{FF2B5EF4-FFF2-40B4-BE49-F238E27FC236}">
                <a16:creationId xmlns:a16="http://schemas.microsoft.com/office/drawing/2014/main" id="{E6EFA6D6-6940-6642-AD54-6B5DE89C3AAE}"/>
              </a:ext>
            </a:extLst>
          </p:cNvPr>
          <p:cNvSpPr>
            <a:spLocks noGrp="1"/>
          </p:cNvSpPr>
          <p:nvPr>
            <p:ph type="title" hasCustomPrompt="1"/>
          </p:nvPr>
        </p:nvSpPr>
        <p:spPr>
          <a:xfrm>
            <a:off x="180131" y="257175"/>
            <a:ext cx="8801100" cy="327711"/>
          </a:xfrm>
        </p:spPr>
        <p:txBody>
          <a:bodyPr anchor="ct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2" name="Text Placeholder 65">
            <a:extLst>
              <a:ext uri="{FF2B5EF4-FFF2-40B4-BE49-F238E27FC236}">
                <a16:creationId xmlns:a16="http://schemas.microsoft.com/office/drawing/2014/main" id="{AF173CA3-2CCE-3A4B-908E-A1DEE64D2846}"/>
              </a:ext>
            </a:extLst>
          </p:cNvPr>
          <p:cNvSpPr>
            <a:spLocks noGrp="1"/>
          </p:cNvSpPr>
          <p:nvPr>
            <p:ph type="body" sz="quarter" idx="21" hasCustomPrompt="1"/>
          </p:nvPr>
        </p:nvSpPr>
        <p:spPr>
          <a:xfrm>
            <a:off x="180132" y="602162"/>
            <a:ext cx="8801101" cy="484373"/>
          </a:xfrm>
        </p:spPr>
        <p:txBody>
          <a:bodyPr>
            <a:normAutofit/>
          </a:bodyPr>
          <a:lstStyle>
            <a:lvl1pPr marL="0" indent="0">
              <a:buNone/>
              <a:defRPr sz="1350" b="0" i="0">
                <a:solidFill>
                  <a:schemeClr val="tx1"/>
                </a:solidFill>
                <a:latin typeface="Palatino Linotype" panose="02040502050505030304" pitchFamily="18" charset="0"/>
              </a:defRPr>
            </a:lvl1pPr>
            <a:lvl2pPr>
              <a:defRPr sz="1350"/>
            </a:lvl2pPr>
            <a:lvl3pPr>
              <a:defRPr sz="1350"/>
            </a:lvl3pPr>
            <a:lvl4pPr>
              <a:defRPr sz="1350"/>
            </a:lvl4pPr>
            <a:lvl5pPr>
              <a:defRPr sz="1350"/>
            </a:lvl5p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TextBox 12">
            <a:extLst>
              <a:ext uri="{FF2B5EF4-FFF2-40B4-BE49-F238E27FC236}">
                <a16:creationId xmlns:a16="http://schemas.microsoft.com/office/drawing/2014/main" id="{F8F560A9-0222-9E4E-9E09-72DBA6F13D8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1653962921"/>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 - Single Line Title w/ Sub | 2 Col">
    <p:bg>
      <p:bgPr>
        <a:solidFill>
          <a:schemeClr val="accent1"/>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CFA86888-EAB2-F24B-A903-18A63BFDF1EC}"/>
              </a:ext>
            </a:extLst>
          </p:cNvPr>
          <p:cNvSpPr txBox="1"/>
          <p:nvPr userDrawn="1"/>
        </p:nvSpPr>
        <p:spPr>
          <a:xfrm>
            <a:off x="171449"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Slide - Single Line Title w/ Subtitle - 2 Col</a:t>
            </a:r>
          </a:p>
        </p:txBody>
      </p:sp>
      <p:sp>
        <p:nvSpPr>
          <p:cNvPr id="10" name="Text Placeholder 65">
            <a:extLst>
              <a:ext uri="{FF2B5EF4-FFF2-40B4-BE49-F238E27FC236}">
                <a16:creationId xmlns:a16="http://schemas.microsoft.com/office/drawing/2014/main" id="{C7537989-B690-5943-82BF-69F02B2E0C52}"/>
              </a:ext>
            </a:extLst>
          </p:cNvPr>
          <p:cNvSpPr>
            <a:spLocks noGrp="1"/>
          </p:cNvSpPr>
          <p:nvPr>
            <p:ph type="body" sz="quarter" idx="15" hasCustomPrompt="1"/>
          </p:nvPr>
        </p:nvSpPr>
        <p:spPr>
          <a:xfrm>
            <a:off x="1714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6">
            <a:extLst>
              <a:ext uri="{FF2B5EF4-FFF2-40B4-BE49-F238E27FC236}">
                <a16:creationId xmlns:a16="http://schemas.microsoft.com/office/drawing/2014/main" id="{26E9C7D7-3124-6742-A007-CC32425AF770}"/>
              </a:ext>
            </a:extLst>
          </p:cNvPr>
          <p:cNvSpPr>
            <a:spLocks noGrp="1"/>
          </p:cNvSpPr>
          <p:nvPr>
            <p:ph type="body" sz="quarter" idx="16" hasCustomPrompt="1"/>
          </p:nvPr>
        </p:nvSpPr>
        <p:spPr>
          <a:xfrm>
            <a:off x="171450" y="1186249"/>
            <a:ext cx="4229100" cy="847089"/>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4" name="Text Placeholder 65">
            <a:extLst>
              <a:ext uri="{FF2B5EF4-FFF2-40B4-BE49-F238E27FC236}">
                <a16:creationId xmlns:a16="http://schemas.microsoft.com/office/drawing/2014/main" id="{DF967A0C-EB8D-CC4A-B16B-1ED886D1E942}"/>
              </a:ext>
            </a:extLst>
          </p:cNvPr>
          <p:cNvSpPr>
            <a:spLocks noGrp="1"/>
          </p:cNvSpPr>
          <p:nvPr>
            <p:ph type="body" sz="quarter" idx="17" hasCustomPrompt="1"/>
          </p:nvPr>
        </p:nvSpPr>
        <p:spPr>
          <a:xfrm>
            <a:off x="4752131"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46">
            <a:extLst>
              <a:ext uri="{FF2B5EF4-FFF2-40B4-BE49-F238E27FC236}">
                <a16:creationId xmlns:a16="http://schemas.microsoft.com/office/drawing/2014/main" id="{0221C400-2A62-814C-8C7E-2173B67AD1BA}"/>
              </a:ext>
            </a:extLst>
          </p:cNvPr>
          <p:cNvSpPr>
            <a:spLocks noGrp="1"/>
          </p:cNvSpPr>
          <p:nvPr>
            <p:ph type="body" sz="quarter" idx="18" hasCustomPrompt="1"/>
          </p:nvPr>
        </p:nvSpPr>
        <p:spPr>
          <a:xfrm>
            <a:off x="4752131" y="1186249"/>
            <a:ext cx="4229100" cy="847089"/>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3" name="Footer Placeholder 2">
            <a:extLst>
              <a:ext uri="{FF2B5EF4-FFF2-40B4-BE49-F238E27FC236}">
                <a16:creationId xmlns:a16="http://schemas.microsoft.com/office/drawing/2014/main" id="{084A95DD-AAEF-F04D-996D-A168E8114749}"/>
              </a:ext>
            </a:extLst>
          </p:cNvPr>
          <p:cNvSpPr>
            <a:spLocks noGrp="1"/>
          </p:cNvSpPr>
          <p:nvPr>
            <p:ph type="ftr" sz="quarter" idx="19"/>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6" name="Slide Number Placeholder 5">
            <a:extLst>
              <a:ext uri="{FF2B5EF4-FFF2-40B4-BE49-F238E27FC236}">
                <a16:creationId xmlns:a16="http://schemas.microsoft.com/office/drawing/2014/main" id="{17239AC7-0885-7F4C-AFEA-59AEED453C9C}"/>
              </a:ext>
            </a:extLst>
          </p:cNvPr>
          <p:cNvSpPr>
            <a:spLocks noGrp="1"/>
          </p:cNvSpPr>
          <p:nvPr>
            <p:ph type="sldNum" sz="quarter" idx="12"/>
          </p:nvPr>
        </p:nvSpPr>
        <p:spPr>
          <a:xfrm>
            <a:off x="8485459" y="4972051"/>
            <a:ext cx="550592" cy="182739"/>
          </a:xfrm>
        </p:spPr>
        <p:txBody>
          <a:bodyPr/>
          <a:lstStyle>
            <a:lvl1pPr>
              <a:defRPr b="0" i="0">
                <a:latin typeface="Palatino Linotype" panose="02040502050505030304" pitchFamily="18" charset="0"/>
              </a:defRPr>
            </a:lvl1pPr>
          </a:lstStyle>
          <a:p>
            <a:fld id="{7691CCDB-B024-8747-B233-CAD1CBC7A901}" type="slidenum">
              <a:rPr lang="en-US" smtClean="0"/>
              <a:pPr/>
              <a:t>‹#›</a:t>
            </a:fld>
            <a:endParaRPr lang="en-US" dirty="0"/>
          </a:p>
        </p:txBody>
      </p:sp>
      <p:sp>
        <p:nvSpPr>
          <p:cNvPr id="11" name="Title 5">
            <a:extLst>
              <a:ext uri="{FF2B5EF4-FFF2-40B4-BE49-F238E27FC236}">
                <a16:creationId xmlns:a16="http://schemas.microsoft.com/office/drawing/2014/main" id="{2503009B-3FA0-ED4B-9089-09C566032169}"/>
              </a:ext>
            </a:extLst>
          </p:cNvPr>
          <p:cNvSpPr>
            <a:spLocks noGrp="1"/>
          </p:cNvSpPr>
          <p:nvPr>
            <p:ph type="title" hasCustomPrompt="1"/>
          </p:nvPr>
        </p:nvSpPr>
        <p:spPr>
          <a:xfrm>
            <a:off x="180131" y="257175"/>
            <a:ext cx="8801100" cy="327711"/>
          </a:xfrm>
        </p:spPr>
        <p:txBody>
          <a:bodyPr anchor="ct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7" name="Text Placeholder 65">
            <a:extLst>
              <a:ext uri="{FF2B5EF4-FFF2-40B4-BE49-F238E27FC236}">
                <a16:creationId xmlns:a16="http://schemas.microsoft.com/office/drawing/2014/main" id="{AB5C1542-25D2-4F44-8E77-2B68F6E7A501}"/>
              </a:ext>
            </a:extLst>
          </p:cNvPr>
          <p:cNvSpPr>
            <a:spLocks noGrp="1"/>
          </p:cNvSpPr>
          <p:nvPr>
            <p:ph type="body" sz="quarter" idx="20" hasCustomPrompt="1"/>
          </p:nvPr>
        </p:nvSpPr>
        <p:spPr>
          <a:xfrm>
            <a:off x="180132" y="602162"/>
            <a:ext cx="8801101" cy="484373"/>
          </a:xfrm>
        </p:spPr>
        <p:txBody>
          <a:bodyPr>
            <a:normAutofit/>
          </a:bodyPr>
          <a:lstStyle>
            <a:lvl1pPr marL="0" indent="0">
              <a:buNone/>
              <a:defRPr sz="1350" b="0" i="0">
                <a:solidFill>
                  <a:schemeClr val="tx1"/>
                </a:solidFill>
                <a:latin typeface="Palatino Linotype" panose="02040502050505030304" pitchFamily="18" charset="0"/>
              </a:defRPr>
            </a:lvl1pPr>
            <a:lvl2pPr>
              <a:defRPr sz="1350"/>
            </a:lvl2pPr>
            <a:lvl3pPr>
              <a:defRPr sz="1350"/>
            </a:lvl3pPr>
            <a:lvl4pPr>
              <a:defRPr sz="1350"/>
            </a:lvl4pPr>
            <a:lvl5pPr>
              <a:defRPr sz="1350"/>
            </a:lvl5p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8" name="Text Placeholder 46">
            <a:extLst>
              <a:ext uri="{FF2B5EF4-FFF2-40B4-BE49-F238E27FC236}">
                <a16:creationId xmlns:a16="http://schemas.microsoft.com/office/drawing/2014/main" id="{803F224D-4A55-CF40-B7E6-AC8D3E3B7248}"/>
              </a:ext>
            </a:extLst>
          </p:cNvPr>
          <p:cNvSpPr>
            <a:spLocks noGrp="1"/>
          </p:cNvSpPr>
          <p:nvPr>
            <p:ph type="body" sz="quarter" idx="21"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9" name="TextBox 18">
            <a:extLst>
              <a:ext uri="{FF2B5EF4-FFF2-40B4-BE49-F238E27FC236}">
                <a16:creationId xmlns:a16="http://schemas.microsoft.com/office/drawing/2014/main" id="{C08C6331-D327-D448-83D6-B3A601B8FB0E}"/>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870224085"/>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White Text - Two Line Title | no Sub | 1 Col">
    <p:bg>
      <p:bgPr>
        <a:solidFill>
          <a:schemeClr val="bg1"/>
        </a:solidFill>
        <a:effectLst/>
      </p:bgPr>
    </p:bg>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669D23CD-ECB6-4E4E-80F3-343BB5F4B148}"/>
              </a:ext>
            </a:extLst>
          </p:cNvPr>
          <p:cNvGrpSpPr/>
          <p:nvPr userDrawn="1"/>
        </p:nvGrpSpPr>
        <p:grpSpPr>
          <a:xfrm>
            <a:off x="0" y="4956265"/>
            <a:ext cx="9144000" cy="191143"/>
            <a:chOff x="0" y="4956265"/>
            <a:chExt cx="9144000" cy="191143"/>
          </a:xfrm>
        </p:grpSpPr>
        <p:sp>
          <p:nvSpPr>
            <p:cNvPr id="41" name="Rectangle 40">
              <a:extLst>
                <a:ext uri="{FF2B5EF4-FFF2-40B4-BE49-F238E27FC236}">
                  <a16:creationId xmlns:a16="http://schemas.microsoft.com/office/drawing/2014/main" id="{D215E1D2-F1CC-A94E-B3C2-77EB27215706}"/>
                </a:ext>
              </a:extLst>
            </p:cNvPr>
            <p:cNvSpPr>
              <a:spLocks noChangeAspect="1"/>
            </p:cNvSpPr>
            <p:nvPr userDrawn="1"/>
          </p:nvSpPr>
          <p:spPr>
            <a:xfrm>
              <a:off x="8291462" y="4956265"/>
              <a:ext cx="191143"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2" name="Rectangle 41">
              <a:extLst>
                <a:ext uri="{FF2B5EF4-FFF2-40B4-BE49-F238E27FC236}">
                  <a16:creationId xmlns:a16="http://schemas.microsoft.com/office/drawing/2014/main" id="{AB4FB3FE-99E0-CF4B-AFA7-E4C9A561BCF7}"/>
                </a:ext>
              </a:extLst>
            </p:cNvPr>
            <p:cNvSpPr>
              <a:spLocks noChangeAspect="1"/>
            </p:cNvSpPr>
            <p:nvPr userDrawn="1"/>
          </p:nvSpPr>
          <p:spPr>
            <a:xfrm>
              <a:off x="8482604" y="4956265"/>
              <a:ext cx="191143" cy="1911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3" name="Rectangle 42">
              <a:extLst>
                <a:ext uri="{FF2B5EF4-FFF2-40B4-BE49-F238E27FC236}">
                  <a16:creationId xmlns:a16="http://schemas.microsoft.com/office/drawing/2014/main" id="{415C4CF3-CDDF-6C46-885E-C82F07734509}"/>
                </a:ext>
              </a:extLst>
            </p:cNvPr>
            <p:cNvSpPr>
              <a:spLocks noChangeAspect="1"/>
            </p:cNvSpPr>
            <p:nvPr userDrawn="1"/>
          </p:nvSpPr>
          <p:spPr>
            <a:xfrm>
              <a:off x="8673746" y="4956265"/>
              <a:ext cx="470254"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4" name="Rectangle 43">
              <a:extLst>
                <a:ext uri="{FF2B5EF4-FFF2-40B4-BE49-F238E27FC236}">
                  <a16:creationId xmlns:a16="http://schemas.microsoft.com/office/drawing/2014/main" id="{8D470C35-2CA1-4E4C-97B6-928E5C3DE896}"/>
                </a:ext>
              </a:extLst>
            </p:cNvPr>
            <p:cNvSpPr>
              <a:spLocks noChangeAspect="1"/>
            </p:cNvSpPr>
            <p:nvPr userDrawn="1"/>
          </p:nvSpPr>
          <p:spPr>
            <a:xfrm>
              <a:off x="0" y="4956265"/>
              <a:ext cx="8119809"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5" name="Rectangle 44">
              <a:extLst>
                <a:ext uri="{FF2B5EF4-FFF2-40B4-BE49-F238E27FC236}">
                  <a16:creationId xmlns:a16="http://schemas.microsoft.com/office/drawing/2014/main" id="{5B077314-F4FF-E245-A9D2-5A501493AB1E}"/>
                </a:ext>
              </a:extLst>
            </p:cNvPr>
            <p:cNvSpPr>
              <a:spLocks noChangeAspect="1"/>
            </p:cNvSpPr>
            <p:nvPr userDrawn="1"/>
          </p:nvSpPr>
          <p:spPr>
            <a:xfrm>
              <a:off x="8101073" y="4956265"/>
              <a:ext cx="191143" cy="191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46" name="Graphic 45">
              <a:extLst>
                <a:ext uri="{FF2B5EF4-FFF2-40B4-BE49-F238E27FC236}">
                  <a16:creationId xmlns:a16="http://schemas.microsoft.com/office/drawing/2014/main" id="{0894501E-AEA0-0945-B5C7-84182123ABD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503637" y="4981114"/>
              <a:ext cx="146304" cy="146304"/>
            </a:xfrm>
            <a:prstGeom prst="rect">
              <a:avLst/>
            </a:prstGeom>
          </p:spPr>
        </p:pic>
        <p:pic>
          <p:nvPicPr>
            <p:cNvPr id="47" name="Graphic 46">
              <a:extLst>
                <a:ext uri="{FF2B5EF4-FFF2-40B4-BE49-F238E27FC236}">
                  <a16:creationId xmlns:a16="http://schemas.microsoft.com/office/drawing/2014/main" id="{3E8DC3CE-027A-4F43-AB78-97EACB3D7E88}"/>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17203" y="4982552"/>
              <a:ext cx="137160" cy="137160"/>
            </a:xfrm>
            <a:prstGeom prst="rect">
              <a:avLst/>
            </a:prstGeom>
          </p:spPr>
        </p:pic>
        <p:pic>
          <p:nvPicPr>
            <p:cNvPr id="48" name="Graphic 47">
              <a:extLst>
                <a:ext uri="{FF2B5EF4-FFF2-40B4-BE49-F238E27FC236}">
                  <a16:creationId xmlns:a16="http://schemas.microsoft.com/office/drawing/2014/main" id="{B36A41D2-3DCD-814F-9656-ABD9AD7F8CAB}"/>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0048" y="4983256"/>
              <a:ext cx="100871" cy="137160"/>
            </a:xfrm>
            <a:prstGeom prst="rect">
              <a:avLst/>
            </a:prstGeom>
          </p:spPr>
        </p:pic>
      </p:grpSp>
      <p:sp>
        <p:nvSpPr>
          <p:cNvPr id="4" name="Slide Number Placeholder 3">
            <a:extLst>
              <a:ext uri="{FF2B5EF4-FFF2-40B4-BE49-F238E27FC236}">
                <a16:creationId xmlns:a16="http://schemas.microsoft.com/office/drawing/2014/main" id="{E48412C1-1A66-6946-9AAE-D2F5222B9A31}"/>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6" name="Title 5">
            <a:extLst>
              <a:ext uri="{FF2B5EF4-FFF2-40B4-BE49-F238E27FC236}">
                <a16:creationId xmlns:a16="http://schemas.microsoft.com/office/drawing/2014/main" id="{E9FA72DD-D9A3-484B-8C61-C7B8ED048A4C}"/>
              </a:ext>
            </a:extLst>
          </p:cNvPr>
          <p:cNvSpPr>
            <a:spLocks noGrp="1"/>
          </p:cNvSpPr>
          <p:nvPr>
            <p:ph type="title" hasCustomPrompt="1"/>
          </p:nvPr>
        </p:nvSpPr>
        <p:spPr>
          <a:xfrm>
            <a:off x="180131" y="257175"/>
            <a:ext cx="8801100" cy="575117"/>
          </a:xfrm>
        </p:spPr>
        <p:txBody>
          <a:bodyPr/>
          <a:lstStyle>
            <a:lvl1pPr>
              <a:defRPr sz="1800" b="0" i="0">
                <a:solidFill>
                  <a:schemeClr val="tx1"/>
                </a:solidFill>
                <a:latin typeface="Palatino Linotype" panose="02040502050505030304" pitchFamily="18" charset="0"/>
              </a:defRPr>
            </a:lvl1pPr>
          </a:lstStyle>
          <a:p>
            <a:r>
              <a:rPr lang="en-US" dirty="0"/>
              <a:t>Type Here to Enter a Two-Line Slide Header.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8" name="TextBox 7">
            <a:extLst>
              <a:ext uri="{FF2B5EF4-FFF2-40B4-BE49-F238E27FC236}">
                <a16:creationId xmlns:a16="http://schemas.microsoft.com/office/drawing/2014/main" id="{D0F4FA2B-3B48-5949-99A5-40C52A59F366}"/>
              </a:ext>
            </a:extLst>
          </p:cNvPr>
          <p:cNvSpPr txBox="1"/>
          <p:nvPr userDrawn="1"/>
        </p:nvSpPr>
        <p:spPr>
          <a:xfrm>
            <a:off x="171450" y="-433137"/>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White Text Slide - Two Line Title – No Sub – 1 Col</a:t>
            </a:r>
          </a:p>
        </p:txBody>
      </p:sp>
      <p:sp>
        <p:nvSpPr>
          <p:cNvPr id="7" name="Text Placeholder 65">
            <a:extLst>
              <a:ext uri="{FF2B5EF4-FFF2-40B4-BE49-F238E27FC236}">
                <a16:creationId xmlns:a16="http://schemas.microsoft.com/office/drawing/2014/main" id="{657C8F90-7194-A743-9D7D-29D7240B7AAB}"/>
              </a:ext>
            </a:extLst>
          </p:cNvPr>
          <p:cNvSpPr>
            <a:spLocks noGrp="1"/>
          </p:cNvSpPr>
          <p:nvPr>
            <p:ph type="body" sz="quarter" idx="14" hasCustomPrompt="1"/>
          </p:nvPr>
        </p:nvSpPr>
        <p:spPr>
          <a:xfrm>
            <a:off x="171451" y="1808354"/>
            <a:ext cx="8809781"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46">
            <a:extLst>
              <a:ext uri="{FF2B5EF4-FFF2-40B4-BE49-F238E27FC236}">
                <a16:creationId xmlns:a16="http://schemas.microsoft.com/office/drawing/2014/main" id="{AD4E5EB5-3CE3-1D45-B7A0-BB5CE104B806}"/>
              </a:ext>
            </a:extLst>
          </p:cNvPr>
          <p:cNvSpPr>
            <a:spLocks noGrp="1"/>
          </p:cNvSpPr>
          <p:nvPr>
            <p:ph type="body" sz="quarter" idx="15" hasCustomPrompt="1"/>
          </p:nvPr>
        </p:nvSpPr>
        <p:spPr>
          <a:xfrm>
            <a:off x="171451" y="878307"/>
            <a:ext cx="8809781"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3" name="Footer Placeholder 2">
            <a:extLst>
              <a:ext uri="{FF2B5EF4-FFF2-40B4-BE49-F238E27FC236}">
                <a16:creationId xmlns:a16="http://schemas.microsoft.com/office/drawing/2014/main" id="{CF854965-E2FF-1C44-8908-AECC464B414A}"/>
              </a:ext>
            </a:extLst>
          </p:cNvPr>
          <p:cNvSpPr>
            <a:spLocks noGrp="1"/>
          </p:cNvSpPr>
          <p:nvPr>
            <p:ph type="ftr" sz="quarter" idx="16"/>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ext Placeholder 46">
            <a:extLst>
              <a:ext uri="{FF2B5EF4-FFF2-40B4-BE49-F238E27FC236}">
                <a16:creationId xmlns:a16="http://schemas.microsoft.com/office/drawing/2014/main" id="{E5D1BDA0-4BC7-314C-B715-8F6309B926D7}"/>
              </a:ext>
            </a:extLst>
          </p:cNvPr>
          <p:cNvSpPr>
            <a:spLocks noGrp="1"/>
          </p:cNvSpPr>
          <p:nvPr>
            <p:ph type="body" sz="quarter" idx="17"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39" name="TextBox 38">
            <a:extLst>
              <a:ext uri="{FF2B5EF4-FFF2-40B4-BE49-F238E27FC236}">
                <a16:creationId xmlns:a16="http://schemas.microsoft.com/office/drawing/2014/main" id="{35F9236B-A882-8D42-AB74-23DA276A42B6}"/>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462835805"/>
      </p:ext>
    </p:extLst>
  </p:cSld>
  <p:clrMapOvr>
    <a:masterClrMapping/>
  </p:clrMapOvr>
  <p:transition>
    <p:fade/>
  </p:transition>
  <p:extLst>
    <p:ext uri="{DCECCB84-F9BA-43D5-87BE-67443E8EF086}">
      <p15:sldGuideLst xmlns:p15="http://schemas.microsoft.com/office/powerpoint/2012/main">
        <p15:guide id="1" pos="2880" userDrawn="1">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White Text - Two Line Title | no Sub | 2 Col">
    <p:bg>
      <p:bgPr>
        <a:solidFill>
          <a:schemeClr val="bg1"/>
        </a:solidFill>
        <a:effectLst/>
      </p:bgPr>
    </p:bg>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DDEB836F-1D9C-9743-A7B0-D44C7E152973}"/>
              </a:ext>
            </a:extLst>
          </p:cNvPr>
          <p:cNvGrpSpPr/>
          <p:nvPr userDrawn="1"/>
        </p:nvGrpSpPr>
        <p:grpSpPr>
          <a:xfrm>
            <a:off x="0" y="4956265"/>
            <a:ext cx="9144000" cy="191143"/>
            <a:chOff x="0" y="4956265"/>
            <a:chExt cx="9144000" cy="191143"/>
          </a:xfrm>
        </p:grpSpPr>
        <p:sp>
          <p:nvSpPr>
            <p:cNvPr id="44" name="Rectangle 43">
              <a:extLst>
                <a:ext uri="{FF2B5EF4-FFF2-40B4-BE49-F238E27FC236}">
                  <a16:creationId xmlns:a16="http://schemas.microsoft.com/office/drawing/2014/main" id="{66AB4771-432F-2749-B613-9DE342B45279}"/>
                </a:ext>
              </a:extLst>
            </p:cNvPr>
            <p:cNvSpPr>
              <a:spLocks noChangeAspect="1"/>
            </p:cNvSpPr>
            <p:nvPr userDrawn="1"/>
          </p:nvSpPr>
          <p:spPr>
            <a:xfrm>
              <a:off x="8291462" y="4956265"/>
              <a:ext cx="191143"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5" name="Rectangle 44">
              <a:extLst>
                <a:ext uri="{FF2B5EF4-FFF2-40B4-BE49-F238E27FC236}">
                  <a16:creationId xmlns:a16="http://schemas.microsoft.com/office/drawing/2014/main" id="{6E357648-1818-F440-9C19-5FB9BAE2F44D}"/>
                </a:ext>
              </a:extLst>
            </p:cNvPr>
            <p:cNvSpPr>
              <a:spLocks noChangeAspect="1"/>
            </p:cNvSpPr>
            <p:nvPr userDrawn="1"/>
          </p:nvSpPr>
          <p:spPr>
            <a:xfrm>
              <a:off x="8482604" y="4956265"/>
              <a:ext cx="191143" cy="1911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6" name="Rectangle 45">
              <a:extLst>
                <a:ext uri="{FF2B5EF4-FFF2-40B4-BE49-F238E27FC236}">
                  <a16:creationId xmlns:a16="http://schemas.microsoft.com/office/drawing/2014/main" id="{0B63FE36-8700-E743-A8B4-72210C4931BC}"/>
                </a:ext>
              </a:extLst>
            </p:cNvPr>
            <p:cNvSpPr>
              <a:spLocks noChangeAspect="1"/>
            </p:cNvSpPr>
            <p:nvPr userDrawn="1"/>
          </p:nvSpPr>
          <p:spPr>
            <a:xfrm>
              <a:off x="8673746" y="4956265"/>
              <a:ext cx="470254"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7" name="Rectangle 46">
              <a:extLst>
                <a:ext uri="{FF2B5EF4-FFF2-40B4-BE49-F238E27FC236}">
                  <a16:creationId xmlns:a16="http://schemas.microsoft.com/office/drawing/2014/main" id="{D8825233-5B26-F244-9ACF-85B1831253BA}"/>
                </a:ext>
              </a:extLst>
            </p:cNvPr>
            <p:cNvSpPr>
              <a:spLocks noChangeAspect="1"/>
            </p:cNvSpPr>
            <p:nvPr userDrawn="1"/>
          </p:nvSpPr>
          <p:spPr>
            <a:xfrm>
              <a:off x="0" y="4956265"/>
              <a:ext cx="8119809"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8" name="Rectangle 47">
              <a:extLst>
                <a:ext uri="{FF2B5EF4-FFF2-40B4-BE49-F238E27FC236}">
                  <a16:creationId xmlns:a16="http://schemas.microsoft.com/office/drawing/2014/main" id="{4D8E650F-51C4-6944-8AF2-83837A5005FE}"/>
                </a:ext>
              </a:extLst>
            </p:cNvPr>
            <p:cNvSpPr>
              <a:spLocks noChangeAspect="1"/>
            </p:cNvSpPr>
            <p:nvPr userDrawn="1"/>
          </p:nvSpPr>
          <p:spPr>
            <a:xfrm>
              <a:off x="8101073" y="4956265"/>
              <a:ext cx="191143" cy="191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49" name="Graphic 48">
              <a:extLst>
                <a:ext uri="{FF2B5EF4-FFF2-40B4-BE49-F238E27FC236}">
                  <a16:creationId xmlns:a16="http://schemas.microsoft.com/office/drawing/2014/main" id="{B6EE6D33-E6EF-8C47-ACC2-F77EB3F020F4}"/>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503637" y="4981114"/>
              <a:ext cx="146304" cy="146304"/>
            </a:xfrm>
            <a:prstGeom prst="rect">
              <a:avLst/>
            </a:prstGeom>
          </p:spPr>
        </p:pic>
        <p:pic>
          <p:nvPicPr>
            <p:cNvPr id="50" name="Graphic 49">
              <a:extLst>
                <a:ext uri="{FF2B5EF4-FFF2-40B4-BE49-F238E27FC236}">
                  <a16:creationId xmlns:a16="http://schemas.microsoft.com/office/drawing/2014/main" id="{9F71B5B4-BCBA-E449-84A5-CC5CB74771C5}"/>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17203" y="4982552"/>
              <a:ext cx="137160" cy="137160"/>
            </a:xfrm>
            <a:prstGeom prst="rect">
              <a:avLst/>
            </a:prstGeom>
          </p:spPr>
        </p:pic>
        <p:pic>
          <p:nvPicPr>
            <p:cNvPr id="51" name="Graphic 50">
              <a:extLst>
                <a:ext uri="{FF2B5EF4-FFF2-40B4-BE49-F238E27FC236}">
                  <a16:creationId xmlns:a16="http://schemas.microsoft.com/office/drawing/2014/main" id="{6371C824-7944-D743-88C8-168BD5DA74E3}"/>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0048" y="4983256"/>
              <a:ext cx="100871" cy="137160"/>
            </a:xfrm>
            <a:prstGeom prst="rect">
              <a:avLst/>
            </a:prstGeom>
          </p:spPr>
        </p:pic>
      </p:grpSp>
      <p:sp>
        <p:nvSpPr>
          <p:cNvPr id="4" name="Slide Number Placeholder 3">
            <a:extLst>
              <a:ext uri="{FF2B5EF4-FFF2-40B4-BE49-F238E27FC236}">
                <a16:creationId xmlns:a16="http://schemas.microsoft.com/office/drawing/2014/main" id="{E48412C1-1A66-6946-9AAE-D2F5222B9A31}"/>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TextBox 7">
            <a:extLst>
              <a:ext uri="{FF2B5EF4-FFF2-40B4-BE49-F238E27FC236}">
                <a16:creationId xmlns:a16="http://schemas.microsoft.com/office/drawing/2014/main" id="{D0F4FA2B-3B48-5949-99A5-40C52A59F366}"/>
              </a:ext>
            </a:extLst>
          </p:cNvPr>
          <p:cNvSpPr txBox="1"/>
          <p:nvPr userDrawn="1"/>
        </p:nvSpPr>
        <p:spPr>
          <a:xfrm>
            <a:off x="180131"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White Text Slide - Two Line Title – No Sub – 2 Col</a:t>
            </a:r>
          </a:p>
        </p:txBody>
      </p:sp>
      <p:sp>
        <p:nvSpPr>
          <p:cNvPr id="7" name="Text Placeholder 65">
            <a:extLst>
              <a:ext uri="{FF2B5EF4-FFF2-40B4-BE49-F238E27FC236}">
                <a16:creationId xmlns:a16="http://schemas.microsoft.com/office/drawing/2014/main" id="{657C8F90-7194-A743-9D7D-29D7240B7AAB}"/>
              </a:ext>
            </a:extLst>
          </p:cNvPr>
          <p:cNvSpPr>
            <a:spLocks noGrp="1"/>
          </p:cNvSpPr>
          <p:nvPr>
            <p:ph type="body" sz="quarter" idx="14" hasCustomPrompt="1"/>
          </p:nvPr>
        </p:nvSpPr>
        <p:spPr>
          <a:xfrm>
            <a:off x="171450" y="1784660"/>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46">
            <a:extLst>
              <a:ext uri="{FF2B5EF4-FFF2-40B4-BE49-F238E27FC236}">
                <a16:creationId xmlns:a16="http://schemas.microsoft.com/office/drawing/2014/main" id="{AD4E5EB5-3CE3-1D45-B7A0-BB5CE104B806}"/>
              </a:ext>
            </a:extLst>
          </p:cNvPr>
          <p:cNvSpPr>
            <a:spLocks noGrp="1"/>
          </p:cNvSpPr>
          <p:nvPr>
            <p:ph type="body" sz="quarter" idx="15" hasCustomPrompt="1"/>
          </p:nvPr>
        </p:nvSpPr>
        <p:spPr>
          <a:xfrm>
            <a:off x="171450" y="854613"/>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0" name="Text Placeholder 65">
            <a:extLst>
              <a:ext uri="{FF2B5EF4-FFF2-40B4-BE49-F238E27FC236}">
                <a16:creationId xmlns:a16="http://schemas.microsoft.com/office/drawing/2014/main" id="{C6B62553-D9FB-494E-AA6D-E407A7DAB2A3}"/>
              </a:ext>
            </a:extLst>
          </p:cNvPr>
          <p:cNvSpPr>
            <a:spLocks noGrp="1"/>
          </p:cNvSpPr>
          <p:nvPr>
            <p:ph type="body" sz="quarter" idx="16" hasCustomPrompt="1"/>
          </p:nvPr>
        </p:nvSpPr>
        <p:spPr>
          <a:xfrm>
            <a:off x="4743450" y="1784660"/>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6">
            <a:extLst>
              <a:ext uri="{FF2B5EF4-FFF2-40B4-BE49-F238E27FC236}">
                <a16:creationId xmlns:a16="http://schemas.microsoft.com/office/drawing/2014/main" id="{169D66DF-15E3-304C-8008-B22FA84B8BB5}"/>
              </a:ext>
            </a:extLst>
          </p:cNvPr>
          <p:cNvSpPr>
            <a:spLocks noGrp="1"/>
          </p:cNvSpPr>
          <p:nvPr>
            <p:ph type="body" sz="quarter" idx="17" hasCustomPrompt="1"/>
          </p:nvPr>
        </p:nvSpPr>
        <p:spPr>
          <a:xfrm>
            <a:off x="4743450" y="854613"/>
            <a:ext cx="4229100" cy="926431"/>
          </a:xfrm>
        </p:spPr>
        <p:txBody>
          <a:bodyPr anchor="b">
            <a:normAutofit/>
          </a:bodyPr>
          <a:lstStyle>
            <a:lvl1pPr marL="0" marR="0" indent="0" algn="l" defTabSz="685783" rtl="0" eaLnBrk="1" fontAlgn="auto" latinLnBrk="0" hangingPunct="1">
              <a:lnSpc>
                <a:spcPct val="100000"/>
              </a:lnSpc>
              <a:spcBef>
                <a:spcPts val="750"/>
              </a:spcBef>
              <a:spcAft>
                <a:spcPts val="0"/>
              </a:spcAft>
              <a:buClrTx/>
              <a:buSzTx/>
              <a:buFont typeface="Arial" panose="020B0604020202020204" pitchFamily="34" charset="0"/>
              <a:buNone/>
              <a:tabLst/>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3" name="Footer Placeholder 2">
            <a:extLst>
              <a:ext uri="{FF2B5EF4-FFF2-40B4-BE49-F238E27FC236}">
                <a16:creationId xmlns:a16="http://schemas.microsoft.com/office/drawing/2014/main" id="{013505F0-4477-9C4F-BD95-F652BF09290A}"/>
              </a:ext>
            </a:extLst>
          </p:cNvPr>
          <p:cNvSpPr>
            <a:spLocks noGrp="1"/>
          </p:cNvSpPr>
          <p:nvPr>
            <p:ph type="ftr" sz="quarter" idx="18"/>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2" name="Title 5">
            <a:extLst>
              <a:ext uri="{FF2B5EF4-FFF2-40B4-BE49-F238E27FC236}">
                <a16:creationId xmlns:a16="http://schemas.microsoft.com/office/drawing/2014/main" id="{990E713D-8434-CB43-8BDE-A2F3F75038DD}"/>
              </a:ext>
            </a:extLst>
          </p:cNvPr>
          <p:cNvSpPr>
            <a:spLocks noGrp="1"/>
          </p:cNvSpPr>
          <p:nvPr>
            <p:ph type="title" hasCustomPrompt="1"/>
          </p:nvPr>
        </p:nvSpPr>
        <p:spPr>
          <a:xfrm>
            <a:off x="180131" y="257175"/>
            <a:ext cx="8801100" cy="575117"/>
          </a:xfrm>
        </p:spPr>
        <p:txBody>
          <a:bodyPr/>
          <a:lstStyle>
            <a:lvl1pPr>
              <a:defRPr sz="1800" b="0" i="0">
                <a:solidFill>
                  <a:schemeClr val="tx1"/>
                </a:solidFill>
                <a:latin typeface="Palatino Linotype" panose="02040502050505030304" pitchFamily="18" charset="0"/>
              </a:defRPr>
            </a:lvl1pPr>
          </a:lstStyle>
          <a:p>
            <a:r>
              <a:rPr lang="en-US" dirty="0"/>
              <a:t>Type Here to Enter a Two-Line Slide Header.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13" name="Text Placeholder 46">
            <a:extLst>
              <a:ext uri="{FF2B5EF4-FFF2-40B4-BE49-F238E27FC236}">
                <a16:creationId xmlns:a16="http://schemas.microsoft.com/office/drawing/2014/main" id="{0C929446-E77B-D14C-9234-E26121184EED}"/>
              </a:ext>
            </a:extLst>
          </p:cNvPr>
          <p:cNvSpPr>
            <a:spLocks noGrp="1"/>
          </p:cNvSpPr>
          <p:nvPr>
            <p:ph type="body" sz="quarter" idx="19"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42" name="TextBox 41">
            <a:extLst>
              <a:ext uri="{FF2B5EF4-FFF2-40B4-BE49-F238E27FC236}">
                <a16:creationId xmlns:a16="http://schemas.microsoft.com/office/drawing/2014/main" id="{77557586-C1C7-EE4F-A63A-3B8C6285D1B1}"/>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240982716"/>
      </p:ext>
    </p:extLst>
  </p:cSld>
  <p:clrMapOvr>
    <a:masterClrMapping/>
  </p:clrMapOvr>
  <p:transition>
    <p:fade/>
  </p:transition>
  <p:extLst>
    <p:ext uri="{DCECCB84-F9BA-43D5-87BE-67443E8EF086}">
      <p15:sldGuideLst xmlns:p15="http://schemas.microsoft.com/office/powerpoint/2012/main">
        <p15:guide id="1" pos="2880" userDrawn="1">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White Text - Two Line Title | w/ Sub | 1 Col">
    <p:bg>
      <p:bgPr>
        <a:solidFill>
          <a:schemeClr val="bg1"/>
        </a:solidFill>
        <a:effectLst/>
      </p:bgPr>
    </p:bg>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ADA5FCDD-E44F-334D-A198-027701E37BD1}"/>
              </a:ext>
            </a:extLst>
          </p:cNvPr>
          <p:cNvGrpSpPr/>
          <p:nvPr userDrawn="1"/>
        </p:nvGrpSpPr>
        <p:grpSpPr>
          <a:xfrm>
            <a:off x="0" y="4956265"/>
            <a:ext cx="9144000" cy="191143"/>
            <a:chOff x="0" y="4956265"/>
            <a:chExt cx="9144000" cy="191143"/>
          </a:xfrm>
        </p:grpSpPr>
        <p:sp>
          <p:nvSpPr>
            <p:cNvPr id="44" name="Rectangle 43">
              <a:extLst>
                <a:ext uri="{FF2B5EF4-FFF2-40B4-BE49-F238E27FC236}">
                  <a16:creationId xmlns:a16="http://schemas.microsoft.com/office/drawing/2014/main" id="{CDB4C92E-0883-CA44-840F-9E7FD7DF0412}"/>
                </a:ext>
              </a:extLst>
            </p:cNvPr>
            <p:cNvSpPr>
              <a:spLocks noChangeAspect="1"/>
            </p:cNvSpPr>
            <p:nvPr userDrawn="1"/>
          </p:nvSpPr>
          <p:spPr>
            <a:xfrm>
              <a:off x="8291462" y="4956265"/>
              <a:ext cx="191143"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5" name="Rectangle 44">
              <a:extLst>
                <a:ext uri="{FF2B5EF4-FFF2-40B4-BE49-F238E27FC236}">
                  <a16:creationId xmlns:a16="http://schemas.microsoft.com/office/drawing/2014/main" id="{39D92892-52CD-2644-AE49-E82408D2D96A}"/>
                </a:ext>
              </a:extLst>
            </p:cNvPr>
            <p:cNvSpPr>
              <a:spLocks noChangeAspect="1"/>
            </p:cNvSpPr>
            <p:nvPr userDrawn="1"/>
          </p:nvSpPr>
          <p:spPr>
            <a:xfrm>
              <a:off x="8482604" y="4956265"/>
              <a:ext cx="191143" cy="1911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6" name="Rectangle 45">
              <a:extLst>
                <a:ext uri="{FF2B5EF4-FFF2-40B4-BE49-F238E27FC236}">
                  <a16:creationId xmlns:a16="http://schemas.microsoft.com/office/drawing/2014/main" id="{A097A9CA-C371-724A-B7F5-6ED54153767C}"/>
                </a:ext>
              </a:extLst>
            </p:cNvPr>
            <p:cNvSpPr>
              <a:spLocks noChangeAspect="1"/>
            </p:cNvSpPr>
            <p:nvPr userDrawn="1"/>
          </p:nvSpPr>
          <p:spPr>
            <a:xfrm>
              <a:off x="8673746" y="4956265"/>
              <a:ext cx="470254"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7" name="Rectangle 46">
              <a:extLst>
                <a:ext uri="{FF2B5EF4-FFF2-40B4-BE49-F238E27FC236}">
                  <a16:creationId xmlns:a16="http://schemas.microsoft.com/office/drawing/2014/main" id="{2EC93714-179E-274D-A9F0-0C7F7E96C6F7}"/>
                </a:ext>
              </a:extLst>
            </p:cNvPr>
            <p:cNvSpPr>
              <a:spLocks noChangeAspect="1"/>
            </p:cNvSpPr>
            <p:nvPr userDrawn="1"/>
          </p:nvSpPr>
          <p:spPr>
            <a:xfrm>
              <a:off x="0" y="4956265"/>
              <a:ext cx="8119809"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8" name="Rectangle 47">
              <a:extLst>
                <a:ext uri="{FF2B5EF4-FFF2-40B4-BE49-F238E27FC236}">
                  <a16:creationId xmlns:a16="http://schemas.microsoft.com/office/drawing/2014/main" id="{0F15937F-5F21-A048-B76B-B79DFEC9C76E}"/>
                </a:ext>
              </a:extLst>
            </p:cNvPr>
            <p:cNvSpPr>
              <a:spLocks noChangeAspect="1"/>
            </p:cNvSpPr>
            <p:nvPr userDrawn="1"/>
          </p:nvSpPr>
          <p:spPr>
            <a:xfrm>
              <a:off x="8101073" y="4956265"/>
              <a:ext cx="191143" cy="191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49" name="Graphic 48">
              <a:extLst>
                <a:ext uri="{FF2B5EF4-FFF2-40B4-BE49-F238E27FC236}">
                  <a16:creationId xmlns:a16="http://schemas.microsoft.com/office/drawing/2014/main" id="{4E6906C9-2FF7-DF4B-84B1-6DF0623CECEB}"/>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503637" y="4981114"/>
              <a:ext cx="146304" cy="146304"/>
            </a:xfrm>
            <a:prstGeom prst="rect">
              <a:avLst/>
            </a:prstGeom>
          </p:spPr>
        </p:pic>
        <p:pic>
          <p:nvPicPr>
            <p:cNvPr id="50" name="Graphic 49">
              <a:extLst>
                <a:ext uri="{FF2B5EF4-FFF2-40B4-BE49-F238E27FC236}">
                  <a16:creationId xmlns:a16="http://schemas.microsoft.com/office/drawing/2014/main" id="{D2E1E067-1CEF-EC49-9AC9-B2D3EDC7C440}"/>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17203" y="4982552"/>
              <a:ext cx="137160" cy="137160"/>
            </a:xfrm>
            <a:prstGeom prst="rect">
              <a:avLst/>
            </a:prstGeom>
          </p:spPr>
        </p:pic>
        <p:pic>
          <p:nvPicPr>
            <p:cNvPr id="51" name="Graphic 50">
              <a:extLst>
                <a:ext uri="{FF2B5EF4-FFF2-40B4-BE49-F238E27FC236}">
                  <a16:creationId xmlns:a16="http://schemas.microsoft.com/office/drawing/2014/main" id="{0EB6A98E-6D0C-3743-A3FF-FAA9BC18B9F7}"/>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0048" y="4983256"/>
              <a:ext cx="100871" cy="137160"/>
            </a:xfrm>
            <a:prstGeom prst="rect">
              <a:avLst/>
            </a:prstGeom>
          </p:spPr>
        </p:pic>
      </p:grpSp>
      <p:sp>
        <p:nvSpPr>
          <p:cNvPr id="4" name="Slide Number Placeholder 3">
            <a:extLst>
              <a:ext uri="{FF2B5EF4-FFF2-40B4-BE49-F238E27FC236}">
                <a16:creationId xmlns:a16="http://schemas.microsoft.com/office/drawing/2014/main" id="{E48412C1-1A66-6946-9AAE-D2F5222B9A31}"/>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TextBox 7">
            <a:extLst>
              <a:ext uri="{FF2B5EF4-FFF2-40B4-BE49-F238E27FC236}">
                <a16:creationId xmlns:a16="http://schemas.microsoft.com/office/drawing/2014/main" id="{D0F4FA2B-3B48-5949-99A5-40C52A59F366}"/>
              </a:ext>
            </a:extLst>
          </p:cNvPr>
          <p:cNvSpPr txBox="1"/>
          <p:nvPr userDrawn="1"/>
        </p:nvSpPr>
        <p:spPr>
          <a:xfrm>
            <a:off x="180131"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White Text Slide - Two Line Title – w/ Sub – 1 Col</a:t>
            </a:r>
          </a:p>
        </p:txBody>
      </p:sp>
      <p:sp>
        <p:nvSpPr>
          <p:cNvPr id="10" name="Text Placeholder 65">
            <a:extLst>
              <a:ext uri="{FF2B5EF4-FFF2-40B4-BE49-F238E27FC236}">
                <a16:creationId xmlns:a16="http://schemas.microsoft.com/office/drawing/2014/main" id="{B5C6C243-A425-524F-B48B-A6A7C75D289E}"/>
              </a:ext>
            </a:extLst>
          </p:cNvPr>
          <p:cNvSpPr>
            <a:spLocks noGrp="1"/>
          </p:cNvSpPr>
          <p:nvPr>
            <p:ph type="body" sz="quarter" idx="14" hasCustomPrompt="1"/>
          </p:nvPr>
        </p:nvSpPr>
        <p:spPr>
          <a:xfrm>
            <a:off x="171450" y="2220940"/>
            <a:ext cx="8801100" cy="1912698"/>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6">
            <a:extLst>
              <a:ext uri="{FF2B5EF4-FFF2-40B4-BE49-F238E27FC236}">
                <a16:creationId xmlns:a16="http://schemas.microsoft.com/office/drawing/2014/main" id="{859E6D0A-88C5-7745-93E2-0DDF99B5CD3E}"/>
              </a:ext>
            </a:extLst>
          </p:cNvPr>
          <p:cNvSpPr>
            <a:spLocks noGrp="1"/>
          </p:cNvSpPr>
          <p:nvPr>
            <p:ph type="body" sz="quarter" idx="15" hasCustomPrompt="1"/>
          </p:nvPr>
        </p:nvSpPr>
        <p:spPr>
          <a:xfrm>
            <a:off x="171450" y="1523110"/>
            <a:ext cx="8801100" cy="694214"/>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2" name="Text Placeholder 65">
            <a:extLst>
              <a:ext uri="{FF2B5EF4-FFF2-40B4-BE49-F238E27FC236}">
                <a16:creationId xmlns:a16="http://schemas.microsoft.com/office/drawing/2014/main" id="{29643761-E02D-C44E-88DC-B8F10563BBB8}"/>
              </a:ext>
            </a:extLst>
          </p:cNvPr>
          <p:cNvSpPr>
            <a:spLocks noGrp="1"/>
          </p:cNvSpPr>
          <p:nvPr>
            <p:ph type="body" sz="quarter" idx="18" hasCustomPrompt="1"/>
          </p:nvPr>
        </p:nvSpPr>
        <p:spPr>
          <a:xfrm>
            <a:off x="180132" y="867160"/>
            <a:ext cx="8801101" cy="484373"/>
          </a:xfrm>
        </p:spPr>
        <p:txBody>
          <a:bodyPr>
            <a:normAutofit/>
          </a:bodyPr>
          <a:lstStyle>
            <a:lvl1pPr marL="0" indent="0">
              <a:buNone/>
              <a:defRPr sz="1350" b="0" i="0">
                <a:solidFill>
                  <a:schemeClr val="tx1"/>
                </a:solidFill>
                <a:latin typeface="Palatino Linotype" panose="02040502050505030304" pitchFamily="18" charset="0"/>
              </a:defRPr>
            </a:lvl1pPr>
            <a:lvl2pPr>
              <a:defRPr sz="1350"/>
            </a:lvl2pPr>
            <a:lvl3pPr>
              <a:defRPr sz="1350"/>
            </a:lvl3pPr>
            <a:lvl4pPr>
              <a:defRPr sz="1350"/>
            </a:lvl4pPr>
            <a:lvl5pPr>
              <a:defRPr sz="1350"/>
            </a:lvl5p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3" name="Footer Placeholder 2">
            <a:extLst>
              <a:ext uri="{FF2B5EF4-FFF2-40B4-BE49-F238E27FC236}">
                <a16:creationId xmlns:a16="http://schemas.microsoft.com/office/drawing/2014/main" id="{BAFAB129-6AB3-454E-ABE6-8B5861D84E48}"/>
              </a:ext>
            </a:extLst>
          </p:cNvPr>
          <p:cNvSpPr>
            <a:spLocks noGrp="1"/>
          </p:cNvSpPr>
          <p:nvPr>
            <p:ph type="ftr" sz="quarter" idx="19"/>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9" name="Title 5">
            <a:extLst>
              <a:ext uri="{FF2B5EF4-FFF2-40B4-BE49-F238E27FC236}">
                <a16:creationId xmlns:a16="http://schemas.microsoft.com/office/drawing/2014/main" id="{21B48549-8997-0E4C-9DBD-1678D7C479C5}"/>
              </a:ext>
            </a:extLst>
          </p:cNvPr>
          <p:cNvSpPr>
            <a:spLocks noGrp="1"/>
          </p:cNvSpPr>
          <p:nvPr>
            <p:ph type="title" hasCustomPrompt="1"/>
          </p:nvPr>
        </p:nvSpPr>
        <p:spPr>
          <a:xfrm>
            <a:off x="180131" y="257175"/>
            <a:ext cx="8801100" cy="575117"/>
          </a:xfrm>
        </p:spPr>
        <p:txBody>
          <a:bodyPr/>
          <a:lstStyle>
            <a:lvl1pPr>
              <a:defRPr sz="1800" b="0" i="0">
                <a:solidFill>
                  <a:schemeClr val="tx1"/>
                </a:solidFill>
                <a:latin typeface="Palatino Linotype" panose="02040502050505030304" pitchFamily="18" charset="0"/>
              </a:defRPr>
            </a:lvl1pPr>
          </a:lstStyle>
          <a:p>
            <a:r>
              <a:rPr lang="en-US" dirty="0"/>
              <a:t>Type Here to Enter a Two-Line Slide Header.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13" name="Text Placeholder 46">
            <a:extLst>
              <a:ext uri="{FF2B5EF4-FFF2-40B4-BE49-F238E27FC236}">
                <a16:creationId xmlns:a16="http://schemas.microsoft.com/office/drawing/2014/main" id="{02F21F7C-7CB0-3942-BFBD-285052A05388}"/>
              </a:ext>
            </a:extLst>
          </p:cNvPr>
          <p:cNvSpPr>
            <a:spLocks noGrp="1"/>
          </p:cNvSpPr>
          <p:nvPr>
            <p:ph type="body" sz="quarter" idx="17"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42" name="TextBox 41">
            <a:extLst>
              <a:ext uri="{FF2B5EF4-FFF2-40B4-BE49-F238E27FC236}">
                <a16:creationId xmlns:a16="http://schemas.microsoft.com/office/drawing/2014/main" id="{2BA59910-E550-9C4F-96E0-544DDEE9E22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1881439202"/>
      </p:ext>
    </p:extLst>
  </p:cSld>
  <p:clrMapOvr>
    <a:masterClrMapping/>
  </p:clrMapOvr>
  <p:transition>
    <p:fade/>
  </p:transition>
  <p:extLst>
    <p:ext uri="{DCECCB84-F9BA-43D5-87BE-67443E8EF086}">
      <p15:sldGuideLst xmlns:p15="http://schemas.microsoft.com/office/powerpoint/2012/main">
        <p15:guide id="1" pos="2880" userDrawn="1">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White Text - Two Line Title | w/ Sub | 2 Col">
    <p:bg>
      <p:bgPr>
        <a:solidFill>
          <a:schemeClr val="bg1"/>
        </a:solidFill>
        <a:effectLst/>
      </p:bgPr>
    </p:bg>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id="{B43B84A1-76D2-7F47-A06C-C588BDBA065E}"/>
              </a:ext>
            </a:extLst>
          </p:cNvPr>
          <p:cNvGrpSpPr/>
          <p:nvPr userDrawn="1"/>
        </p:nvGrpSpPr>
        <p:grpSpPr>
          <a:xfrm>
            <a:off x="0" y="4956265"/>
            <a:ext cx="9144000" cy="191143"/>
            <a:chOff x="0" y="4956265"/>
            <a:chExt cx="9144000" cy="191143"/>
          </a:xfrm>
        </p:grpSpPr>
        <p:sp>
          <p:nvSpPr>
            <p:cNvPr id="45" name="Rectangle 44">
              <a:extLst>
                <a:ext uri="{FF2B5EF4-FFF2-40B4-BE49-F238E27FC236}">
                  <a16:creationId xmlns:a16="http://schemas.microsoft.com/office/drawing/2014/main" id="{C59D7609-37D8-6B41-B825-3D8DD8459AEC}"/>
                </a:ext>
              </a:extLst>
            </p:cNvPr>
            <p:cNvSpPr>
              <a:spLocks noChangeAspect="1"/>
            </p:cNvSpPr>
            <p:nvPr userDrawn="1"/>
          </p:nvSpPr>
          <p:spPr>
            <a:xfrm>
              <a:off x="8291462" y="4956265"/>
              <a:ext cx="191143"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6" name="Rectangle 45">
              <a:extLst>
                <a:ext uri="{FF2B5EF4-FFF2-40B4-BE49-F238E27FC236}">
                  <a16:creationId xmlns:a16="http://schemas.microsoft.com/office/drawing/2014/main" id="{AC220141-DD9D-C24C-AC0D-F13119DDF71A}"/>
                </a:ext>
              </a:extLst>
            </p:cNvPr>
            <p:cNvSpPr>
              <a:spLocks noChangeAspect="1"/>
            </p:cNvSpPr>
            <p:nvPr userDrawn="1"/>
          </p:nvSpPr>
          <p:spPr>
            <a:xfrm>
              <a:off x="8482604" y="4956265"/>
              <a:ext cx="191143" cy="1911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7" name="Rectangle 46">
              <a:extLst>
                <a:ext uri="{FF2B5EF4-FFF2-40B4-BE49-F238E27FC236}">
                  <a16:creationId xmlns:a16="http://schemas.microsoft.com/office/drawing/2014/main" id="{B8EB52E8-D3C3-B947-97ED-3391CD208E08}"/>
                </a:ext>
              </a:extLst>
            </p:cNvPr>
            <p:cNvSpPr>
              <a:spLocks noChangeAspect="1"/>
            </p:cNvSpPr>
            <p:nvPr userDrawn="1"/>
          </p:nvSpPr>
          <p:spPr>
            <a:xfrm>
              <a:off x="8673746" y="4956265"/>
              <a:ext cx="470254"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8" name="Rectangle 47">
              <a:extLst>
                <a:ext uri="{FF2B5EF4-FFF2-40B4-BE49-F238E27FC236}">
                  <a16:creationId xmlns:a16="http://schemas.microsoft.com/office/drawing/2014/main" id="{08DC8107-EDFB-294A-8FDC-69B758C2C304}"/>
                </a:ext>
              </a:extLst>
            </p:cNvPr>
            <p:cNvSpPr>
              <a:spLocks noChangeAspect="1"/>
            </p:cNvSpPr>
            <p:nvPr userDrawn="1"/>
          </p:nvSpPr>
          <p:spPr>
            <a:xfrm>
              <a:off x="0" y="4956265"/>
              <a:ext cx="8119809"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9" name="Rectangle 48">
              <a:extLst>
                <a:ext uri="{FF2B5EF4-FFF2-40B4-BE49-F238E27FC236}">
                  <a16:creationId xmlns:a16="http://schemas.microsoft.com/office/drawing/2014/main" id="{FA09B338-0ED5-E443-A476-1E56DAC39DD6}"/>
                </a:ext>
              </a:extLst>
            </p:cNvPr>
            <p:cNvSpPr>
              <a:spLocks noChangeAspect="1"/>
            </p:cNvSpPr>
            <p:nvPr userDrawn="1"/>
          </p:nvSpPr>
          <p:spPr>
            <a:xfrm>
              <a:off x="8101073" y="4956265"/>
              <a:ext cx="191143" cy="191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50" name="Graphic 49">
              <a:extLst>
                <a:ext uri="{FF2B5EF4-FFF2-40B4-BE49-F238E27FC236}">
                  <a16:creationId xmlns:a16="http://schemas.microsoft.com/office/drawing/2014/main" id="{7A346323-473B-F446-A5C1-68CFD7AE414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503637" y="4981114"/>
              <a:ext cx="146304" cy="146304"/>
            </a:xfrm>
            <a:prstGeom prst="rect">
              <a:avLst/>
            </a:prstGeom>
          </p:spPr>
        </p:pic>
        <p:pic>
          <p:nvPicPr>
            <p:cNvPr id="51" name="Graphic 50">
              <a:extLst>
                <a:ext uri="{FF2B5EF4-FFF2-40B4-BE49-F238E27FC236}">
                  <a16:creationId xmlns:a16="http://schemas.microsoft.com/office/drawing/2014/main" id="{615B4D4B-2AA2-5F42-A45C-F449FBE1477D}"/>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17203" y="4982552"/>
              <a:ext cx="137160" cy="137160"/>
            </a:xfrm>
            <a:prstGeom prst="rect">
              <a:avLst/>
            </a:prstGeom>
          </p:spPr>
        </p:pic>
        <p:pic>
          <p:nvPicPr>
            <p:cNvPr id="52" name="Graphic 51">
              <a:extLst>
                <a:ext uri="{FF2B5EF4-FFF2-40B4-BE49-F238E27FC236}">
                  <a16:creationId xmlns:a16="http://schemas.microsoft.com/office/drawing/2014/main" id="{EE809DD0-CAAA-FF4F-A300-5C4EC770696C}"/>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0048" y="4983256"/>
              <a:ext cx="100871" cy="137160"/>
            </a:xfrm>
            <a:prstGeom prst="rect">
              <a:avLst/>
            </a:prstGeom>
          </p:spPr>
        </p:pic>
      </p:grpSp>
      <p:sp>
        <p:nvSpPr>
          <p:cNvPr id="4" name="Slide Number Placeholder 3">
            <a:extLst>
              <a:ext uri="{FF2B5EF4-FFF2-40B4-BE49-F238E27FC236}">
                <a16:creationId xmlns:a16="http://schemas.microsoft.com/office/drawing/2014/main" id="{E48412C1-1A66-6946-9AAE-D2F5222B9A31}"/>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 name="TextBox 7">
            <a:extLst>
              <a:ext uri="{FF2B5EF4-FFF2-40B4-BE49-F238E27FC236}">
                <a16:creationId xmlns:a16="http://schemas.microsoft.com/office/drawing/2014/main" id="{D0F4FA2B-3B48-5949-99A5-40C52A59F366}"/>
              </a:ext>
            </a:extLst>
          </p:cNvPr>
          <p:cNvSpPr txBox="1"/>
          <p:nvPr userDrawn="1"/>
        </p:nvSpPr>
        <p:spPr>
          <a:xfrm>
            <a:off x="180131"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White Text Slide - Two Line Title – w/  Sub – 2 Col</a:t>
            </a:r>
          </a:p>
        </p:txBody>
      </p:sp>
      <p:sp>
        <p:nvSpPr>
          <p:cNvPr id="7" name="Text Placeholder 65">
            <a:extLst>
              <a:ext uri="{FF2B5EF4-FFF2-40B4-BE49-F238E27FC236}">
                <a16:creationId xmlns:a16="http://schemas.microsoft.com/office/drawing/2014/main" id="{657C8F90-7194-A743-9D7D-29D7240B7AAB}"/>
              </a:ext>
            </a:extLst>
          </p:cNvPr>
          <p:cNvSpPr>
            <a:spLocks noGrp="1"/>
          </p:cNvSpPr>
          <p:nvPr>
            <p:ph type="body" sz="quarter" idx="14" hasCustomPrompt="1"/>
          </p:nvPr>
        </p:nvSpPr>
        <p:spPr>
          <a:xfrm>
            <a:off x="171450" y="2212019"/>
            <a:ext cx="4229100" cy="1912698"/>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46">
            <a:extLst>
              <a:ext uri="{FF2B5EF4-FFF2-40B4-BE49-F238E27FC236}">
                <a16:creationId xmlns:a16="http://schemas.microsoft.com/office/drawing/2014/main" id="{AD4E5EB5-3CE3-1D45-B7A0-BB5CE104B806}"/>
              </a:ext>
            </a:extLst>
          </p:cNvPr>
          <p:cNvSpPr>
            <a:spLocks noGrp="1"/>
          </p:cNvSpPr>
          <p:nvPr>
            <p:ph type="body" sz="quarter" idx="15" hasCustomPrompt="1"/>
          </p:nvPr>
        </p:nvSpPr>
        <p:spPr>
          <a:xfrm>
            <a:off x="171450" y="1442283"/>
            <a:ext cx="4229100" cy="766120"/>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0" name="Text Placeholder 65">
            <a:extLst>
              <a:ext uri="{FF2B5EF4-FFF2-40B4-BE49-F238E27FC236}">
                <a16:creationId xmlns:a16="http://schemas.microsoft.com/office/drawing/2014/main" id="{C6B62553-D9FB-494E-AA6D-E407A7DAB2A3}"/>
              </a:ext>
            </a:extLst>
          </p:cNvPr>
          <p:cNvSpPr>
            <a:spLocks noGrp="1"/>
          </p:cNvSpPr>
          <p:nvPr>
            <p:ph type="body" sz="quarter" idx="16" hasCustomPrompt="1"/>
          </p:nvPr>
        </p:nvSpPr>
        <p:spPr>
          <a:xfrm>
            <a:off x="4743450" y="2212019"/>
            <a:ext cx="4229100" cy="1912698"/>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6">
            <a:extLst>
              <a:ext uri="{FF2B5EF4-FFF2-40B4-BE49-F238E27FC236}">
                <a16:creationId xmlns:a16="http://schemas.microsoft.com/office/drawing/2014/main" id="{169D66DF-15E3-304C-8008-B22FA84B8BB5}"/>
              </a:ext>
            </a:extLst>
          </p:cNvPr>
          <p:cNvSpPr>
            <a:spLocks noGrp="1"/>
          </p:cNvSpPr>
          <p:nvPr>
            <p:ph type="body" sz="quarter" idx="17" hasCustomPrompt="1"/>
          </p:nvPr>
        </p:nvSpPr>
        <p:spPr>
          <a:xfrm>
            <a:off x="4743450" y="1442283"/>
            <a:ext cx="4229100" cy="766120"/>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3" name="Footer Placeholder 2">
            <a:extLst>
              <a:ext uri="{FF2B5EF4-FFF2-40B4-BE49-F238E27FC236}">
                <a16:creationId xmlns:a16="http://schemas.microsoft.com/office/drawing/2014/main" id="{1817129F-FACA-1C40-B478-B0DDD2F2150A}"/>
              </a:ext>
            </a:extLst>
          </p:cNvPr>
          <p:cNvSpPr>
            <a:spLocks noGrp="1"/>
          </p:cNvSpPr>
          <p:nvPr>
            <p:ph type="ftr" sz="quarter" idx="19"/>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3" name="Text Placeholder 65">
            <a:extLst>
              <a:ext uri="{FF2B5EF4-FFF2-40B4-BE49-F238E27FC236}">
                <a16:creationId xmlns:a16="http://schemas.microsoft.com/office/drawing/2014/main" id="{525E6B6F-30AB-C04C-8938-13AD7AE7B5D3}"/>
              </a:ext>
            </a:extLst>
          </p:cNvPr>
          <p:cNvSpPr>
            <a:spLocks noGrp="1"/>
          </p:cNvSpPr>
          <p:nvPr>
            <p:ph type="body" sz="quarter" idx="18" hasCustomPrompt="1"/>
          </p:nvPr>
        </p:nvSpPr>
        <p:spPr>
          <a:xfrm>
            <a:off x="180132" y="867160"/>
            <a:ext cx="8801101" cy="484373"/>
          </a:xfrm>
        </p:spPr>
        <p:txBody>
          <a:bodyPr>
            <a:normAutofit/>
          </a:bodyPr>
          <a:lstStyle>
            <a:lvl1pPr marL="0" indent="0">
              <a:buNone/>
              <a:defRPr sz="1350" b="0" i="0">
                <a:solidFill>
                  <a:schemeClr val="tx1"/>
                </a:solidFill>
                <a:latin typeface="Palatino Linotype" panose="02040502050505030304" pitchFamily="18" charset="0"/>
              </a:defRPr>
            </a:lvl1pPr>
            <a:lvl2pPr>
              <a:defRPr sz="1350"/>
            </a:lvl2pPr>
            <a:lvl3pPr>
              <a:defRPr sz="1350"/>
            </a:lvl3pPr>
            <a:lvl4pPr>
              <a:defRPr sz="1350"/>
            </a:lvl4pPr>
            <a:lvl5pPr>
              <a:defRPr sz="1350"/>
            </a:lvl5p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4" name="Title 5">
            <a:extLst>
              <a:ext uri="{FF2B5EF4-FFF2-40B4-BE49-F238E27FC236}">
                <a16:creationId xmlns:a16="http://schemas.microsoft.com/office/drawing/2014/main" id="{AC8D78B5-2063-6F48-97D9-A08770338D85}"/>
              </a:ext>
            </a:extLst>
          </p:cNvPr>
          <p:cNvSpPr>
            <a:spLocks noGrp="1"/>
          </p:cNvSpPr>
          <p:nvPr>
            <p:ph type="title" hasCustomPrompt="1"/>
          </p:nvPr>
        </p:nvSpPr>
        <p:spPr>
          <a:xfrm>
            <a:off x="180131" y="257175"/>
            <a:ext cx="8801100" cy="575117"/>
          </a:xfrm>
        </p:spPr>
        <p:txBody>
          <a:bodyPr/>
          <a:lstStyle>
            <a:lvl1pPr>
              <a:defRPr sz="1800" b="0" i="0">
                <a:solidFill>
                  <a:schemeClr val="tx1"/>
                </a:solidFill>
                <a:latin typeface="Palatino Linotype" panose="02040502050505030304" pitchFamily="18" charset="0"/>
              </a:defRPr>
            </a:lvl1pPr>
          </a:lstStyle>
          <a:p>
            <a:r>
              <a:rPr lang="en-US" dirty="0"/>
              <a:t>Type Here to Enter a Two-Line Slide Header.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15" name="Text Placeholder 46">
            <a:extLst>
              <a:ext uri="{FF2B5EF4-FFF2-40B4-BE49-F238E27FC236}">
                <a16:creationId xmlns:a16="http://schemas.microsoft.com/office/drawing/2014/main" id="{78409E93-D3DC-744B-9F99-5D75E928BA53}"/>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43" name="TextBox 42">
            <a:extLst>
              <a:ext uri="{FF2B5EF4-FFF2-40B4-BE49-F238E27FC236}">
                <a16:creationId xmlns:a16="http://schemas.microsoft.com/office/drawing/2014/main" id="{A6EFBBC0-493B-7E44-AB86-16C8733820E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802463430"/>
      </p:ext>
    </p:extLst>
  </p:cSld>
  <p:clrMapOvr>
    <a:masterClrMapping/>
  </p:clrMapOvr>
  <p:transition>
    <p:fade/>
  </p:transition>
  <p:extLst>
    <p:ext uri="{DCECCB84-F9BA-43D5-87BE-67443E8EF086}">
      <p15:sldGuideLst xmlns:p15="http://schemas.microsoft.com/office/powerpoint/2012/main">
        <p15:guide id="1" pos="2880" userDrawn="1">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White Text - Single Line Title w/ Sub | 1 Col">
    <p:bg>
      <p:bgPr>
        <a:solidFill>
          <a:schemeClr val="bg1"/>
        </a:solidFill>
        <a:effectLst/>
      </p:bgPr>
    </p:bg>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A8D9C1F0-4055-424E-A4D0-4C1507372915}"/>
              </a:ext>
            </a:extLst>
          </p:cNvPr>
          <p:cNvGrpSpPr/>
          <p:nvPr userDrawn="1"/>
        </p:nvGrpSpPr>
        <p:grpSpPr>
          <a:xfrm>
            <a:off x="0" y="4956265"/>
            <a:ext cx="9144000" cy="191143"/>
            <a:chOff x="0" y="4956265"/>
            <a:chExt cx="9144000" cy="191143"/>
          </a:xfrm>
        </p:grpSpPr>
        <p:sp>
          <p:nvSpPr>
            <p:cNvPr id="44" name="Rectangle 43">
              <a:extLst>
                <a:ext uri="{FF2B5EF4-FFF2-40B4-BE49-F238E27FC236}">
                  <a16:creationId xmlns:a16="http://schemas.microsoft.com/office/drawing/2014/main" id="{4043804A-72C3-2946-9063-7AB1D3F44797}"/>
                </a:ext>
              </a:extLst>
            </p:cNvPr>
            <p:cNvSpPr>
              <a:spLocks noChangeAspect="1"/>
            </p:cNvSpPr>
            <p:nvPr userDrawn="1"/>
          </p:nvSpPr>
          <p:spPr>
            <a:xfrm>
              <a:off x="8291462" y="4956265"/>
              <a:ext cx="191143"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5" name="Rectangle 44">
              <a:extLst>
                <a:ext uri="{FF2B5EF4-FFF2-40B4-BE49-F238E27FC236}">
                  <a16:creationId xmlns:a16="http://schemas.microsoft.com/office/drawing/2014/main" id="{2C835996-6EDE-C446-B72D-C6D6DF27CC46}"/>
                </a:ext>
              </a:extLst>
            </p:cNvPr>
            <p:cNvSpPr>
              <a:spLocks noChangeAspect="1"/>
            </p:cNvSpPr>
            <p:nvPr userDrawn="1"/>
          </p:nvSpPr>
          <p:spPr>
            <a:xfrm>
              <a:off x="8482604" y="4956265"/>
              <a:ext cx="191143" cy="1911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6" name="Rectangle 45">
              <a:extLst>
                <a:ext uri="{FF2B5EF4-FFF2-40B4-BE49-F238E27FC236}">
                  <a16:creationId xmlns:a16="http://schemas.microsoft.com/office/drawing/2014/main" id="{665594C5-E0FD-6247-99DD-EC3354FAC319}"/>
                </a:ext>
              </a:extLst>
            </p:cNvPr>
            <p:cNvSpPr>
              <a:spLocks noChangeAspect="1"/>
            </p:cNvSpPr>
            <p:nvPr userDrawn="1"/>
          </p:nvSpPr>
          <p:spPr>
            <a:xfrm>
              <a:off x="8673746" y="4956265"/>
              <a:ext cx="470254"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8" name="Rectangle 47">
              <a:extLst>
                <a:ext uri="{FF2B5EF4-FFF2-40B4-BE49-F238E27FC236}">
                  <a16:creationId xmlns:a16="http://schemas.microsoft.com/office/drawing/2014/main" id="{5D5B769A-3EF4-6545-8F12-244428E2F3A3}"/>
                </a:ext>
              </a:extLst>
            </p:cNvPr>
            <p:cNvSpPr>
              <a:spLocks noChangeAspect="1"/>
            </p:cNvSpPr>
            <p:nvPr userDrawn="1"/>
          </p:nvSpPr>
          <p:spPr>
            <a:xfrm>
              <a:off x="0" y="4956265"/>
              <a:ext cx="8119809"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49" name="Rectangle 48">
              <a:extLst>
                <a:ext uri="{FF2B5EF4-FFF2-40B4-BE49-F238E27FC236}">
                  <a16:creationId xmlns:a16="http://schemas.microsoft.com/office/drawing/2014/main" id="{C12AA5BA-10AE-8546-A515-9E4B7BC7E082}"/>
                </a:ext>
              </a:extLst>
            </p:cNvPr>
            <p:cNvSpPr>
              <a:spLocks noChangeAspect="1"/>
            </p:cNvSpPr>
            <p:nvPr userDrawn="1"/>
          </p:nvSpPr>
          <p:spPr>
            <a:xfrm>
              <a:off x="8101073" y="4956265"/>
              <a:ext cx="191143" cy="191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50" name="Graphic 49">
              <a:extLst>
                <a:ext uri="{FF2B5EF4-FFF2-40B4-BE49-F238E27FC236}">
                  <a16:creationId xmlns:a16="http://schemas.microsoft.com/office/drawing/2014/main" id="{6CB1AAD1-99E0-8A43-9D6C-70E0841E431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503637" y="4981114"/>
              <a:ext cx="146304" cy="146304"/>
            </a:xfrm>
            <a:prstGeom prst="rect">
              <a:avLst/>
            </a:prstGeom>
          </p:spPr>
        </p:pic>
        <p:pic>
          <p:nvPicPr>
            <p:cNvPr id="51" name="Graphic 50">
              <a:extLst>
                <a:ext uri="{FF2B5EF4-FFF2-40B4-BE49-F238E27FC236}">
                  <a16:creationId xmlns:a16="http://schemas.microsoft.com/office/drawing/2014/main" id="{9E1B42D6-4E1D-914A-9B71-9079F1EDA35C}"/>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17203" y="4982552"/>
              <a:ext cx="137160" cy="137160"/>
            </a:xfrm>
            <a:prstGeom prst="rect">
              <a:avLst/>
            </a:prstGeom>
          </p:spPr>
        </p:pic>
        <p:pic>
          <p:nvPicPr>
            <p:cNvPr id="52" name="Graphic 51">
              <a:extLst>
                <a:ext uri="{FF2B5EF4-FFF2-40B4-BE49-F238E27FC236}">
                  <a16:creationId xmlns:a16="http://schemas.microsoft.com/office/drawing/2014/main" id="{DC4DD1EA-608A-4540-9833-0E299753875F}"/>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0048" y="4983256"/>
              <a:ext cx="100871" cy="137160"/>
            </a:xfrm>
            <a:prstGeom prst="rect">
              <a:avLst/>
            </a:prstGeom>
          </p:spPr>
        </p:pic>
      </p:gr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42" name="Text Placeholder 65">
            <a:extLst>
              <a:ext uri="{FF2B5EF4-FFF2-40B4-BE49-F238E27FC236}">
                <a16:creationId xmlns:a16="http://schemas.microsoft.com/office/drawing/2014/main" id="{906C2DA4-C243-9E4C-8A1C-B4BD1442B0B7}"/>
              </a:ext>
            </a:extLst>
          </p:cNvPr>
          <p:cNvSpPr>
            <a:spLocks noGrp="1"/>
          </p:cNvSpPr>
          <p:nvPr>
            <p:ph type="body" sz="quarter" idx="14" hasCustomPrompt="1"/>
          </p:nvPr>
        </p:nvSpPr>
        <p:spPr>
          <a:xfrm>
            <a:off x="171450" y="2036954"/>
            <a:ext cx="8801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Text Placeholder 46">
            <a:extLst>
              <a:ext uri="{FF2B5EF4-FFF2-40B4-BE49-F238E27FC236}">
                <a16:creationId xmlns:a16="http://schemas.microsoft.com/office/drawing/2014/main" id="{C2E6288E-E83D-1542-8A8F-3D0ADA85AB67}"/>
              </a:ext>
            </a:extLst>
          </p:cNvPr>
          <p:cNvSpPr>
            <a:spLocks noGrp="1"/>
          </p:cNvSpPr>
          <p:nvPr>
            <p:ph type="body" sz="quarter" idx="15" hasCustomPrompt="1"/>
          </p:nvPr>
        </p:nvSpPr>
        <p:spPr>
          <a:xfrm>
            <a:off x="171450" y="1268627"/>
            <a:ext cx="8801100" cy="76471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171449"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White Text Slide - Single Line Title w/ Sub – 1 Col</a:t>
            </a:r>
          </a:p>
        </p:txBody>
      </p:sp>
      <p:sp>
        <p:nvSpPr>
          <p:cNvPr id="2" name="Footer Placeholder 1">
            <a:extLst>
              <a:ext uri="{FF2B5EF4-FFF2-40B4-BE49-F238E27FC236}">
                <a16:creationId xmlns:a16="http://schemas.microsoft.com/office/drawing/2014/main" id="{E38CCBE6-60CF-2E48-BFE0-81C54B3DDE80}"/>
              </a:ext>
            </a:extLst>
          </p:cNvPr>
          <p:cNvSpPr>
            <a:spLocks noGrp="1"/>
          </p:cNvSpPr>
          <p:nvPr>
            <p:ph type="ftr" sz="quarter" idx="19"/>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ext Placeholder 46">
            <a:extLst>
              <a:ext uri="{FF2B5EF4-FFF2-40B4-BE49-F238E27FC236}">
                <a16:creationId xmlns:a16="http://schemas.microsoft.com/office/drawing/2014/main" id="{913E3A4B-2B4E-5C4D-86E0-0E4DB5E4A7A3}"/>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1" name="Title 5">
            <a:extLst>
              <a:ext uri="{FF2B5EF4-FFF2-40B4-BE49-F238E27FC236}">
                <a16:creationId xmlns:a16="http://schemas.microsoft.com/office/drawing/2014/main" id="{E6EFA6D6-6940-6642-AD54-6B5DE89C3AAE}"/>
              </a:ext>
            </a:extLst>
          </p:cNvPr>
          <p:cNvSpPr>
            <a:spLocks noGrp="1"/>
          </p:cNvSpPr>
          <p:nvPr>
            <p:ph type="title" hasCustomPrompt="1"/>
          </p:nvPr>
        </p:nvSpPr>
        <p:spPr>
          <a:xfrm>
            <a:off x="180131" y="257175"/>
            <a:ext cx="8801100" cy="327711"/>
          </a:xfrm>
        </p:spPr>
        <p:txBody>
          <a:bodyPr anchor="ct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2" name="Text Placeholder 65">
            <a:extLst>
              <a:ext uri="{FF2B5EF4-FFF2-40B4-BE49-F238E27FC236}">
                <a16:creationId xmlns:a16="http://schemas.microsoft.com/office/drawing/2014/main" id="{AF173CA3-2CCE-3A4B-908E-A1DEE64D2846}"/>
              </a:ext>
            </a:extLst>
          </p:cNvPr>
          <p:cNvSpPr>
            <a:spLocks noGrp="1"/>
          </p:cNvSpPr>
          <p:nvPr>
            <p:ph type="body" sz="quarter" idx="21" hasCustomPrompt="1"/>
          </p:nvPr>
        </p:nvSpPr>
        <p:spPr>
          <a:xfrm>
            <a:off x="180132" y="602162"/>
            <a:ext cx="8801101" cy="484373"/>
          </a:xfrm>
        </p:spPr>
        <p:txBody>
          <a:bodyPr>
            <a:normAutofit/>
          </a:bodyPr>
          <a:lstStyle>
            <a:lvl1pPr marL="0" indent="0">
              <a:buNone/>
              <a:defRPr sz="1350" b="0" i="0">
                <a:solidFill>
                  <a:schemeClr val="tx1"/>
                </a:solidFill>
                <a:latin typeface="Palatino Linotype" panose="02040502050505030304" pitchFamily="18" charset="0"/>
              </a:defRPr>
            </a:lvl1pPr>
            <a:lvl2pPr>
              <a:defRPr sz="1350"/>
            </a:lvl2pPr>
            <a:lvl3pPr>
              <a:defRPr sz="1350"/>
            </a:lvl3pPr>
            <a:lvl4pPr>
              <a:defRPr sz="1350"/>
            </a:lvl4pPr>
            <a:lvl5pPr>
              <a:defRPr sz="1350"/>
            </a:lvl5p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41" name="TextBox 40">
            <a:extLst>
              <a:ext uri="{FF2B5EF4-FFF2-40B4-BE49-F238E27FC236}">
                <a16:creationId xmlns:a16="http://schemas.microsoft.com/office/drawing/2014/main" id="{20F4D5A1-8E2D-E649-90E8-B9CBFB00E662}"/>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553544570"/>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White Text - Single Line Title w/ Sub | 2 Col">
    <p:bg>
      <p:bgPr>
        <a:solidFill>
          <a:schemeClr val="bg1"/>
        </a:solidFill>
        <a:effectLst/>
      </p:bgPr>
    </p:bg>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339D2D80-1B61-F545-88A7-D1F9B8849238}"/>
              </a:ext>
            </a:extLst>
          </p:cNvPr>
          <p:cNvGrpSpPr/>
          <p:nvPr userDrawn="1"/>
        </p:nvGrpSpPr>
        <p:grpSpPr>
          <a:xfrm>
            <a:off x="0" y="4956265"/>
            <a:ext cx="9144000" cy="191143"/>
            <a:chOff x="0" y="4956265"/>
            <a:chExt cx="9144000" cy="191143"/>
          </a:xfrm>
        </p:grpSpPr>
        <p:sp>
          <p:nvSpPr>
            <p:cNvPr id="49" name="Rectangle 48">
              <a:extLst>
                <a:ext uri="{FF2B5EF4-FFF2-40B4-BE49-F238E27FC236}">
                  <a16:creationId xmlns:a16="http://schemas.microsoft.com/office/drawing/2014/main" id="{6CB377F7-4CC1-0443-9E4B-76BE69288D31}"/>
                </a:ext>
              </a:extLst>
            </p:cNvPr>
            <p:cNvSpPr>
              <a:spLocks noChangeAspect="1"/>
            </p:cNvSpPr>
            <p:nvPr userDrawn="1"/>
          </p:nvSpPr>
          <p:spPr>
            <a:xfrm>
              <a:off x="8291462" y="4956265"/>
              <a:ext cx="191143"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50" name="Rectangle 49">
              <a:extLst>
                <a:ext uri="{FF2B5EF4-FFF2-40B4-BE49-F238E27FC236}">
                  <a16:creationId xmlns:a16="http://schemas.microsoft.com/office/drawing/2014/main" id="{3376B203-20D5-0845-81B3-E2444461228B}"/>
                </a:ext>
              </a:extLst>
            </p:cNvPr>
            <p:cNvSpPr>
              <a:spLocks noChangeAspect="1"/>
            </p:cNvSpPr>
            <p:nvPr userDrawn="1"/>
          </p:nvSpPr>
          <p:spPr>
            <a:xfrm>
              <a:off x="8482604" y="4956265"/>
              <a:ext cx="191143" cy="1911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51" name="Rectangle 50">
              <a:extLst>
                <a:ext uri="{FF2B5EF4-FFF2-40B4-BE49-F238E27FC236}">
                  <a16:creationId xmlns:a16="http://schemas.microsoft.com/office/drawing/2014/main" id="{12DDE830-CA90-8344-BD8B-99EDB3C70162}"/>
                </a:ext>
              </a:extLst>
            </p:cNvPr>
            <p:cNvSpPr>
              <a:spLocks noChangeAspect="1"/>
            </p:cNvSpPr>
            <p:nvPr userDrawn="1"/>
          </p:nvSpPr>
          <p:spPr>
            <a:xfrm>
              <a:off x="8673746" y="4956265"/>
              <a:ext cx="470254"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52" name="Rectangle 51">
              <a:extLst>
                <a:ext uri="{FF2B5EF4-FFF2-40B4-BE49-F238E27FC236}">
                  <a16:creationId xmlns:a16="http://schemas.microsoft.com/office/drawing/2014/main" id="{7A46951A-6437-574B-A4A0-AF9419A1FF38}"/>
                </a:ext>
              </a:extLst>
            </p:cNvPr>
            <p:cNvSpPr>
              <a:spLocks noChangeAspect="1"/>
            </p:cNvSpPr>
            <p:nvPr userDrawn="1"/>
          </p:nvSpPr>
          <p:spPr>
            <a:xfrm>
              <a:off x="0" y="4956265"/>
              <a:ext cx="8119809" cy="1911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53" name="Rectangle 52">
              <a:extLst>
                <a:ext uri="{FF2B5EF4-FFF2-40B4-BE49-F238E27FC236}">
                  <a16:creationId xmlns:a16="http://schemas.microsoft.com/office/drawing/2014/main" id="{E8E59BF0-BE99-2345-9CA6-6694AB2D4BAF}"/>
                </a:ext>
              </a:extLst>
            </p:cNvPr>
            <p:cNvSpPr>
              <a:spLocks noChangeAspect="1"/>
            </p:cNvSpPr>
            <p:nvPr userDrawn="1"/>
          </p:nvSpPr>
          <p:spPr>
            <a:xfrm>
              <a:off x="8101073" y="4956265"/>
              <a:ext cx="191143" cy="191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54" name="Graphic 53">
              <a:extLst>
                <a:ext uri="{FF2B5EF4-FFF2-40B4-BE49-F238E27FC236}">
                  <a16:creationId xmlns:a16="http://schemas.microsoft.com/office/drawing/2014/main" id="{3CD4963C-3D0D-6940-83FF-6A9649F4506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503637" y="4981114"/>
              <a:ext cx="146304" cy="146304"/>
            </a:xfrm>
            <a:prstGeom prst="rect">
              <a:avLst/>
            </a:prstGeom>
          </p:spPr>
        </p:pic>
        <p:pic>
          <p:nvPicPr>
            <p:cNvPr id="55" name="Graphic 54">
              <a:extLst>
                <a:ext uri="{FF2B5EF4-FFF2-40B4-BE49-F238E27FC236}">
                  <a16:creationId xmlns:a16="http://schemas.microsoft.com/office/drawing/2014/main" id="{0CC36751-F9A0-D74E-8708-CE431729B01B}"/>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17203" y="4982552"/>
              <a:ext cx="137160" cy="137160"/>
            </a:xfrm>
            <a:prstGeom prst="rect">
              <a:avLst/>
            </a:prstGeom>
          </p:spPr>
        </p:pic>
        <p:pic>
          <p:nvPicPr>
            <p:cNvPr id="56" name="Graphic 55">
              <a:extLst>
                <a:ext uri="{FF2B5EF4-FFF2-40B4-BE49-F238E27FC236}">
                  <a16:creationId xmlns:a16="http://schemas.microsoft.com/office/drawing/2014/main" id="{FD1E7EDB-9810-E84F-9E0D-E7EFD3CCA7DC}"/>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0048" y="4983256"/>
              <a:ext cx="100871" cy="137160"/>
            </a:xfrm>
            <a:prstGeom prst="rect">
              <a:avLst/>
            </a:prstGeom>
          </p:spPr>
        </p:pic>
      </p:grpSp>
      <p:sp>
        <p:nvSpPr>
          <p:cNvPr id="12" name="TextBox 11">
            <a:extLst>
              <a:ext uri="{FF2B5EF4-FFF2-40B4-BE49-F238E27FC236}">
                <a16:creationId xmlns:a16="http://schemas.microsoft.com/office/drawing/2014/main" id="{CFA86888-EAB2-F24B-A903-18A63BFDF1EC}"/>
              </a:ext>
            </a:extLst>
          </p:cNvPr>
          <p:cNvSpPr txBox="1"/>
          <p:nvPr userDrawn="1"/>
        </p:nvSpPr>
        <p:spPr>
          <a:xfrm>
            <a:off x="171449"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White Text Slide - Single Line Title w/ Subtitle - 2 Col</a:t>
            </a:r>
          </a:p>
        </p:txBody>
      </p:sp>
      <p:sp>
        <p:nvSpPr>
          <p:cNvPr id="10" name="Text Placeholder 65">
            <a:extLst>
              <a:ext uri="{FF2B5EF4-FFF2-40B4-BE49-F238E27FC236}">
                <a16:creationId xmlns:a16="http://schemas.microsoft.com/office/drawing/2014/main" id="{C7537989-B690-5943-82BF-69F02B2E0C52}"/>
              </a:ext>
            </a:extLst>
          </p:cNvPr>
          <p:cNvSpPr>
            <a:spLocks noGrp="1"/>
          </p:cNvSpPr>
          <p:nvPr>
            <p:ph type="body" sz="quarter" idx="15" hasCustomPrompt="1"/>
          </p:nvPr>
        </p:nvSpPr>
        <p:spPr>
          <a:xfrm>
            <a:off x="1714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6">
            <a:extLst>
              <a:ext uri="{FF2B5EF4-FFF2-40B4-BE49-F238E27FC236}">
                <a16:creationId xmlns:a16="http://schemas.microsoft.com/office/drawing/2014/main" id="{26E9C7D7-3124-6742-A007-CC32425AF770}"/>
              </a:ext>
            </a:extLst>
          </p:cNvPr>
          <p:cNvSpPr>
            <a:spLocks noGrp="1"/>
          </p:cNvSpPr>
          <p:nvPr>
            <p:ph type="body" sz="quarter" idx="16" hasCustomPrompt="1"/>
          </p:nvPr>
        </p:nvSpPr>
        <p:spPr>
          <a:xfrm>
            <a:off x="171450" y="1186249"/>
            <a:ext cx="4229100" cy="847089"/>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4" name="Text Placeholder 65">
            <a:extLst>
              <a:ext uri="{FF2B5EF4-FFF2-40B4-BE49-F238E27FC236}">
                <a16:creationId xmlns:a16="http://schemas.microsoft.com/office/drawing/2014/main" id="{DF967A0C-EB8D-CC4A-B16B-1ED886D1E942}"/>
              </a:ext>
            </a:extLst>
          </p:cNvPr>
          <p:cNvSpPr>
            <a:spLocks noGrp="1"/>
          </p:cNvSpPr>
          <p:nvPr>
            <p:ph type="body" sz="quarter" idx="17" hasCustomPrompt="1"/>
          </p:nvPr>
        </p:nvSpPr>
        <p:spPr>
          <a:xfrm>
            <a:off x="4752131"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46">
            <a:extLst>
              <a:ext uri="{FF2B5EF4-FFF2-40B4-BE49-F238E27FC236}">
                <a16:creationId xmlns:a16="http://schemas.microsoft.com/office/drawing/2014/main" id="{0221C400-2A62-814C-8C7E-2173B67AD1BA}"/>
              </a:ext>
            </a:extLst>
          </p:cNvPr>
          <p:cNvSpPr>
            <a:spLocks noGrp="1"/>
          </p:cNvSpPr>
          <p:nvPr>
            <p:ph type="body" sz="quarter" idx="18" hasCustomPrompt="1"/>
          </p:nvPr>
        </p:nvSpPr>
        <p:spPr>
          <a:xfrm>
            <a:off x="4752131" y="1186249"/>
            <a:ext cx="4229100" cy="847089"/>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3" name="Footer Placeholder 2">
            <a:extLst>
              <a:ext uri="{FF2B5EF4-FFF2-40B4-BE49-F238E27FC236}">
                <a16:creationId xmlns:a16="http://schemas.microsoft.com/office/drawing/2014/main" id="{084A95DD-AAEF-F04D-996D-A168E8114749}"/>
              </a:ext>
            </a:extLst>
          </p:cNvPr>
          <p:cNvSpPr>
            <a:spLocks noGrp="1"/>
          </p:cNvSpPr>
          <p:nvPr>
            <p:ph type="ftr" sz="quarter" idx="19"/>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6" name="Slide Number Placeholder 5">
            <a:extLst>
              <a:ext uri="{FF2B5EF4-FFF2-40B4-BE49-F238E27FC236}">
                <a16:creationId xmlns:a16="http://schemas.microsoft.com/office/drawing/2014/main" id="{17239AC7-0885-7F4C-AFEA-59AEED453C9C}"/>
              </a:ext>
            </a:extLst>
          </p:cNvPr>
          <p:cNvSpPr>
            <a:spLocks noGrp="1"/>
          </p:cNvSpPr>
          <p:nvPr>
            <p:ph type="sldNum" sz="quarter" idx="12"/>
          </p:nvPr>
        </p:nvSpPr>
        <p:spPr>
          <a:xfrm>
            <a:off x="8485459" y="4972051"/>
            <a:ext cx="550592" cy="182739"/>
          </a:xfrm>
        </p:spPr>
        <p:txBody>
          <a:bodyPr/>
          <a:lstStyle>
            <a:lvl1pPr>
              <a:defRPr b="0" i="0">
                <a:latin typeface="Palatino Linotype" panose="02040502050505030304" pitchFamily="18" charset="0"/>
              </a:defRPr>
            </a:lvl1pPr>
          </a:lstStyle>
          <a:p>
            <a:fld id="{7691CCDB-B024-8747-B233-CAD1CBC7A901}" type="slidenum">
              <a:rPr lang="en-US" smtClean="0"/>
              <a:pPr/>
              <a:t>‹#›</a:t>
            </a:fld>
            <a:endParaRPr lang="en-US" dirty="0"/>
          </a:p>
        </p:txBody>
      </p:sp>
      <p:sp>
        <p:nvSpPr>
          <p:cNvPr id="11" name="Title 5">
            <a:extLst>
              <a:ext uri="{FF2B5EF4-FFF2-40B4-BE49-F238E27FC236}">
                <a16:creationId xmlns:a16="http://schemas.microsoft.com/office/drawing/2014/main" id="{2503009B-3FA0-ED4B-9089-09C566032169}"/>
              </a:ext>
            </a:extLst>
          </p:cNvPr>
          <p:cNvSpPr>
            <a:spLocks noGrp="1"/>
          </p:cNvSpPr>
          <p:nvPr>
            <p:ph type="title" hasCustomPrompt="1"/>
          </p:nvPr>
        </p:nvSpPr>
        <p:spPr>
          <a:xfrm>
            <a:off x="180131" y="257175"/>
            <a:ext cx="8801100" cy="327711"/>
          </a:xfrm>
        </p:spPr>
        <p:txBody>
          <a:bodyPr anchor="ct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7" name="Text Placeholder 65">
            <a:extLst>
              <a:ext uri="{FF2B5EF4-FFF2-40B4-BE49-F238E27FC236}">
                <a16:creationId xmlns:a16="http://schemas.microsoft.com/office/drawing/2014/main" id="{AB5C1542-25D2-4F44-8E77-2B68F6E7A501}"/>
              </a:ext>
            </a:extLst>
          </p:cNvPr>
          <p:cNvSpPr>
            <a:spLocks noGrp="1"/>
          </p:cNvSpPr>
          <p:nvPr>
            <p:ph type="body" sz="quarter" idx="20" hasCustomPrompt="1"/>
          </p:nvPr>
        </p:nvSpPr>
        <p:spPr>
          <a:xfrm>
            <a:off x="180132" y="602162"/>
            <a:ext cx="8801101" cy="484373"/>
          </a:xfrm>
        </p:spPr>
        <p:txBody>
          <a:bodyPr>
            <a:normAutofit/>
          </a:bodyPr>
          <a:lstStyle>
            <a:lvl1pPr marL="0" indent="0">
              <a:buNone/>
              <a:defRPr sz="1350" b="0" i="0">
                <a:solidFill>
                  <a:schemeClr val="tx1"/>
                </a:solidFill>
                <a:latin typeface="Palatino Linotype" panose="02040502050505030304" pitchFamily="18" charset="0"/>
              </a:defRPr>
            </a:lvl1pPr>
            <a:lvl2pPr>
              <a:defRPr sz="1350"/>
            </a:lvl2pPr>
            <a:lvl3pPr>
              <a:defRPr sz="1350"/>
            </a:lvl3pPr>
            <a:lvl4pPr>
              <a:defRPr sz="1350"/>
            </a:lvl4pPr>
            <a:lvl5pPr>
              <a:defRPr sz="1350"/>
            </a:lvl5p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8" name="Text Placeholder 46">
            <a:extLst>
              <a:ext uri="{FF2B5EF4-FFF2-40B4-BE49-F238E27FC236}">
                <a16:creationId xmlns:a16="http://schemas.microsoft.com/office/drawing/2014/main" id="{803F224D-4A55-CF40-B7E6-AC8D3E3B7248}"/>
              </a:ext>
            </a:extLst>
          </p:cNvPr>
          <p:cNvSpPr>
            <a:spLocks noGrp="1"/>
          </p:cNvSpPr>
          <p:nvPr>
            <p:ph type="body" sz="quarter" idx="21"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47" name="TextBox 46">
            <a:extLst>
              <a:ext uri="{FF2B5EF4-FFF2-40B4-BE49-F238E27FC236}">
                <a16:creationId xmlns:a16="http://schemas.microsoft.com/office/drawing/2014/main" id="{3F0C076A-742B-4247-AB97-5B3FC1D21B4E}"/>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Subtitle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(within shape holder):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749341133"/>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xt w/ Image | Octagon Frame">
    <p:bg>
      <p:bgPr>
        <a:solidFill>
          <a:schemeClr val="accent1"/>
        </a:solidFill>
        <a:effectLst/>
      </p:bgPr>
    </p:bg>
    <p:spTree>
      <p:nvGrpSpPr>
        <p:cNvPr id="1" name=""/>
        <p:cNvGrpSpPr/>
        <p:nvPr/>
      </p:nvGrpSpPr>
      <p:grpSpPr>
        <a:xfrm>
          <a:off x="0" y="0"/>
          <a:ext cx="0" cy="0"/>
          <a:chOff x="0" y="0"/>
          <a:chExt cx="0" cy="0"/>
        </a:xfrm>
      </p:grpSpPr>
      <p:sp>
        <p:nvSpPr>
          <p:cNvPr id="80" name="Picture Placeholder 79">
            <a:extLst>
              <a:ext uri="{FF2B5EF4-FFF2-40B4-BE49-F238E27FC236}">
                <a16:creationId xmlns:a16="http://schemas.microsoft.com/office/drawing/2014/main" id="{1B73BACB-D968-114A-8EC2-194EBB979DB9}"/>
              </a:ext>
            </a:extLst>
          </p:cNvPr>
          <p:cNvSpPr>
            <a:spLocks noGrp="1"/>
          </p:cNvSpPr>
          <p:nvPr>
            <p:ph type="pic" sz="quarter" idx="15" hasCustomPrompt="1"/>
          </p:nvPr>
        </p:nvSpPr>
        <p:spPr>
          <a:xfrm>
            <a:off x="176310" y="697944"/>
            <a:ext cx="4228339" cy="4228258"/>
          </a:xfrm>
          <a:custGeom>
            <a:avLst/>
            <a:gdLst>
              <a:gd name="connsiteX0" fmla="*/ 1755680 w 5637785"/>
              <a:gd name="connsiteY0" fmla="*/ 0 h 5637677"/>
              <a:gd name="connsiteX1" fmla="*/ 3881946 w 5637785"/>
              <a:gd name="connsiteY1" fmla="*/ 0 h 5637677"/>
              <a:gd name="connsiteX2" fmla="*/ 4060419 w 5637785"/>
              <a:gd name="connsiteY2" fmla="*/ 73935 h 5637677"/>
              <a:gd name="connsiteX3" fmla="*/ 5563742 w 5637785"/>
              <a:gd name="connsiteY3" fmla="*/ 1577259 h 5637677"/>
              <a:gd name="connsiteX4" fmla="*/ 5637785 w 5637785"/>
              <a:gd name="connsiteY4" fmla="*/ 1755732 h 5637677"/>
              <a:gd name="connsiteX5" fmla="*/ 5637785 w 5637785"/>
              <a:gd name="connsiteY5" fmla="*/ 3881945 h 5637677"/>
              <a:gd name="connsiteX6" fmla="*/ 5563849 w 5637785"/>
              <a:gd name="connsiteY6" fmla="*/ 4060417 h 5637677"/>
              <a:gd name="connsiteX7" fmla="*/ 4060526 w 5637785"/>
              <a:gd name="connsiteY7" fmla="*/ 5563741 h 5637677"/>
              <a:gd name="connsiteX8" fmla="*/ 3882053 w 5637785"/>
              <a:gd name="connsiteY8" fmla="*/ 5637677 h 5637677"/>
              <a:gd name="connsiteX9" fmla="*/ 1755680 w 5637785"/>
              <a:gd name="connsiteY9" fmla="*/ 5637677 h 5637677"/>
              <a:gd name="connsiteX10" fmla="*/ 1577207 w 5637785"/>
              <a:gd name="connsiteY10" fmla="*/ 5563741 h 5637677"/>
              <a:gd name="connsiteX11" fmla="*/ 73883 w 5637785"/>
              <a:gd name="connsiteY11" fmla="*/ 4060417 h 5637677"/>
              <a:gd name="connsiteX12" fmla="*/ 1 w 5637785"/>
              <a:gd name="connsiteY12" fmla="*/ 3881945 h 5637677"/>
              <a:gd name="connsiteX13" fmla="*/ 1 w 5637785"/>
              <a:gd name="connsiteY13" fmla="*/ 1755732 h 5637677"/>
              <a:gd name="connsiteX14" fmla="*/ 73883 w 5637785"/>
              <a:gd name="connsiteY14" fmla="*/ 1577259 h 5637677"/>
              <a:gd name="connsiteX15" fmla="*/ 1577207 w 5637785"/>
              <a:gd name="connsiteY15" fmla="*/ 73935 h 5637677"/>
              <a:gd name="connsiteX16" fmla="*/ 1755680 w 5637785"/>
              <a:gd name="connsiteY16" fmla="*/ 0 h 563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37785" h="5637677">
                <a:moveTo>
                  <a:pt x="1755680" y="0"/>
                </a:moveTo>
                <a:lnTo>
                  <a:pt x="3881946" y="0"/>
                </a:lnTo>
                <a:cubicBezTo>
                  <a:pt x="3948889" y="4"/>
                  <a:pt x="4013088" y="26599"/>
                  <a:pt x="4060419" y="73935"/>
                </a:cubicBezTo>
                <a:lnTo>
                  <a:pt x="5563742" y="1577259"/>
                </a:lnTo>
                <a:cubicBezTo>
                  <a:pt x="5611142" y="1624563"/>
                  <a:pt x="5637785" y="1688772"/>
                  <a:pt x="5637785" y="1755732"/>
                </a:cubicBezTo>
                <a:lnTo>
                  <a:pt x="5637785" y="3881945"/>
                </a:lnTo>
                <a:cubicBezTo>
                  <a:pt x="5637785" y="3948888"/>
                  <a:pt x="5611196" y="4013087"/>
                  <a:pt x="5563849" y="4060417"/>
                </a:cubicBezTo>
                <a:lnTo>
                  <a:pt x="4060526" y="5563741"/>
                </a:lnTo>
                <a:cubicBezTo>
                  <a:pt x="4013195" y="5611087"/>
                  <a:pt x="3948996" y="5637677"/>
                  <a:pt x="3882053" y="5637677"/>
                </a:cubicBezTo>
                <a:lnTo>
                  <a:pt x="1755680" y="5637677"/>
                </a:lnTo>
                <a:cubicBezTo>
                  <a:pt x="1688736" y="5637677"/>
                  <a:pt x="1624537" y="5611087"/>
                  <a:pt x="1577207" y="5563741"/>
                </a:cubicBezTo>
                <a:lnTo>
                  <a:pt x="73883" y="4060417"/>
                </a:lnTo>
                <a:cubicBezTo>
                  <a:pt x="26581" y="4013066"/>
                  <a:pt x="8" y="3948877"/>
                  <a:pt x="1" y="3881945"/>
                </a:cubicBezTo>
                <a:lnTo>
                  <a:pt x="1" y="1755732"/>
                </a:lnTo>
                <a:cubicBezTo>
                  <a:pt x="-10" y="1688799"/>
                  <a:pt x="26566" y="1624600"/>
                  <a:pt x="73883" y="1577259"/>
                </a:cubicBezTo>
                <a:lnTo>
                  <a:pt x="1577207" y="73935"/>
                </a:lnTo>
                <a:cubicBezTo>
                  <a:pt x="1624537" y="26599"/>
                  <a:pt x="1688736" y="4"/>
                  <a:pt x="1755680"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solidFill>
                  <a:schemeClr val="tx1"/>
                </a:solidFill>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 - Octagon Frame</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69A3CE27-60B0-A749-AA94-2C9415BC4C23}"/>
              </a:ext>
            </a:extLst>
          </p:cNvPr>
          <p:cNvSpPr>
            <a:spLocks noGrp="1"/>
          </p:cNvSpPr>
          <p:nvPr>
            <p:ph type="title" hasCustomPrompt="1"/>
          </p:nvPr>
        </p:nvSpPr>
        <p:spPr>
          <a:xfrm>
            <a:off x="180131" y="257175"/>
            <a:ext cx="8801100" cy="382004"/>
          </a:xfrm>
        </p:spPr>
        <p:txBody>
          <a:bodyP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E32340FA-23CA-8243-A081-0FD00E3B386E}"/>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 Placeholder 65">
            <a:extLst>
              <a:ext uri="{FF2B5EF4-FFF2-40B4-BE49-F238E27FC236}">
                <a16:creationId xmlns:a16="http://schemas.microsoft.com/office/drawing/2014/main" id="{066AAF42-6E3F-5440-B9F0-4BA4974EFF46}"/>
              </a:ext>
            </a:extLst>
          </p:cNvPr>
          <p:cNvSpPr>
            <a:spLocks noGrp="1"/>
          </p:cNvSpPr>
          <p:nvPr>
            <p:ph type="body" sz="quarter" idx="14" hasCustomPrompt="1"/>
          </p:nvPr>
        </p:nvSpPr>
        <p:spPr>
          <a:xfrm>
            <a:off x="46672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6">
            <a:extLst>
              <a:ext uri="{FF2B5EF4-FFF2-40B4-BE49-F238E27FC236}">
                <a16:creationId xmlns:a16="http://schemas.microsoft.com/office/drawing/2014/main" id="{614DBFDE-4962-AA43-993D-97D220EC5B4D}"/>
              </a:ext>
            </a:extLst>
          </p:cNvPr>
          <p:cNvSpPr>
            <a:spLocks noGrp="1"/>
          </p:cNvSpPr>
          <p:nvPr>
            <p:ph type="body" sz="quarter" idx="21" hasCustomPrompt="1"/>
          </p:nvPr>
        </p:nvSpPr>
        <p:spPr>
          <a:xfrm>
            <a:off x="4667250" y="1106907"/>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5" name="TextBox 14">
            <a:extLst>
              <a:ext uri="{FF2B5EF4-FFF2-40B4-BE49-F238E27FC236}">
                <a16:creationId xmlns:a16="http://schemas.microsoft.com/office/drawing/2014/main" id="{71FAB0FE-3B4D-FB46-BAF7-842480C8B8AB}"/>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Octagon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50876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Slide-1">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F2DCCF8-F706-4843-A240-D8DD9F338ACF}"/>
              </a:ext>
            </a:extLst>
          </p:cNvPr>
          <p:cNvSpPr/>
          <p:nvPr userDrawn="1"/>
        </p:nvSpPr>
        <p:spPr>
          <a:xfrm>
            <a:off x="0" y="0"/>
            <a:ext cx="4572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pic>
        <p:nvPicPr>
          <p:cNvPr id="13" name="Graphic 12">
            <a:extLst>
              <a:ext uri="{FF2B5EF4-FFF2-40B4-BE49-F238E27FC236}">
                <a16:creationId xmlns:a16="http://schemas.microsoft.com/office/drawing/2014/main" id="{CF1D935F-262C-BD4D-98DB-5BDD7A0B4168}"/>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4013" y="1303475"/>
            <a:ext cx="4215587" cy="2536549"/>
          </a:xfrm>
          <a:prstGeom prst="rect">
            <a:avLst/>
          </a:prstGeom>
        </p:spPr>
      </p:pic>
      <p:sp>
        <p:nvSpPr>
          <p:cNvPr id="15" name="TextBox 14">
            <a:extLst>
              <a:ext uri="{FF2B5EF4-FFF2-40B4-BE49-F238E27FC236}">
                <a16:creationId xmlns:a16="http://schemas.microsoft.com/office/drawing/2014/main" id="{A7D8073F-696A-4D4B-8C5C-41A93B145C5A}"/>
              </a:ext>
            </a:extLst>
          </p:cNvPr>
          <p:cNvSpPr txBox="1"/>
          <p:nvPr userDrawn="1"/>
        </p:nvSpPr>
        <p:spPr>
          <a:xfrm>
            <a:off x="152400" y="-853441"/>
            <a:ext cx="8801100" cy="853441"/>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Slide Type:</a:t>
            </a:r>
          </a:p>
          <a:p>
            <a:pPr algn="ctr"/>
            <a:r>
              <a:rPr lang="en-US" sz="1600" b="0" i="0" dirty="0">
                <a:solidFill>
                  <a:srgbClr val="808080"/>
                </a:solidFill>
                <a:latin typeface="Palatino Linotype" panose="02040502050505030304" pitchFamily="18" charset="0"/>
              </a:rPr>
              <a:t>Agenda Slide – No Image</a:t>
            </a:r>
          </a:p>
        </p:txBody>
      </p:sp>
      <p:sp>
        <p:nvSpPr>
          <p:cNvPr id="9" name="Text Placeholder 46">
            <a:extLst>
              <a:ext uri="{FF2B5EF4-FFF2-40B4-BE49-F238E27FC236}">
                <a16:creationId xmlns:a16="http://schemas.microsoft.com/office/drawing/2014/main" id="{7E0C5006-E502-754E-A6DA-EC6951931B9D}"/>
              </a:ext>
            </a:extLst>
          </p:cNvPr>
          <p:cNvSpPr>
            <a:spLocks noGrp="1"/>
          </p:cNvSpPr>
          <p:nvPr>
            <p:ph type="body" sz="quarter" idx="15" hasCustomPrompt="1"/>
          </p:nvPr>
        </p:nvSpPr>
        <p:spPr>
          <a:xfrm>
            <a:off x="4743450" y="685800"/>
            <a:ext cx="4229100" cy="3771900"/>
          </a:xfrm>
        </p:spPr>
        <p:txBody>
          <a:bodyPr lIns="0" anchor="ctr">
            <a:noAutofit/>
          </a:bodyPr>
          <a:lstStyle>
            <a:lvl1pPr marL="342900" marR="0" indent="-342900" algn="l" defTabSz="685783" rtl="0" eaLnBrk="1" fontAlgn="auto" latinLnBrk="0" hangingPunct="1">
              <a:lnSpc>
                <a:spcPct val="100000"/>
              </a:lnSpc>
              <a:spcBef>
                <a:spcPts val="750"/>
              </a:spcBef>
              <a:spcAft>
                <a:spcPts val="0"/>
              </a:spcAft>
              <a:buClrTx/>
              <a:buSzTx/>
              <a:buFont typeface="+mj-lt"/>
              <a:buAutoNum type="arabicPeriod"/>
              <a:tabLst/>
              <a:defRPr sz="1600" b="0" i="0">
                <a:solidFill>
                  <a:schemeClr val="tx1"/>
                </a:solidFill>
                <a:latin typeface="Palatino Linotype" panose="02040502050505030304" pitchFamily="18" charset="0"/>
              </a:defRPr>
            </a:lvl1pPr>
          </a:lstStyle>
          <a:p>
            <a:r>
              <a:rPr lang="en-US" dirty="0"/>
              <a:t>Ut </a:t>
            </a:r>
            <a:r>
              <a:rPr lang="en-US" dirty="0" err="1"/>
              <a:t>enim</a:t>
            </a:r>
            <a:r>
              <a:rPr lang="en-US" dirty="0"/>
              <a:t> ad minima </a:t>
            </a:r>
            <a:r>
              <a:rPr lang="en-US" dirty="0" err="1"/>
              <a:t>veniam</a:t>
            </a:r>
            <a:r>
              <a:rPr lang="en-US" dirty="0"/>
              <a:t>.</a:t>
            </a:r>
          </a:p>
          <a:p>
            <a:r>
              <a:rPr lang="en-US" dirty="0" err="1"/>
              <a:t>Quis</a:t>
            </a:r>
            <a:r>
              <a:rPr lang="en-US" dirty="0"/>
              <a:t> nostrum </a:t>
            </a:r>
            <a:r>
              <a:rPr lang="en-US" dirty="0" err="1"/>
              <a:t>exercitationem</a:t>
            </a:r>
            <a:r>
              <a:rPr lang="en-US" dirty="0"/>
              <a:t>.</a:t>
            </a:r>
          </a:p>
          <a:p>
            <a:r>
              <a:rPr lang="en-US" dirty="0" err="1"/>
              <a:t>Ullam</a:t>
            </a:r>
            <a:r>
              <a:rPr lang="en-US" dirty="0"/>
              <a:t> corporis </a:t>
            </a:r>
            <a:r>
              <a:rPr lang="en-US" dirty="0" err="1"/>
              <a:t>suscipit</a:t>
            </a:r>
            <a:r>
              <a:rPr lang="en-US" dirty="0"/>
              <a:t> </a:t>
            </a:r>
            <a:r>
              <a:rPr lang="en-US" dirty="0" err="1"/>
              <a:t>laboriosam</a:t>
            </a:r>
            <a:r>
              <a:rPr lang="en-US" dirty="0"/>
              <a:t>.</a:t>
            </a:r>
          </a:p>
          <a:p>
            <a:r>
              <a:rPr lang="en-US" dirty="0"/>
              <a:t>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0" name="Slide Number Placeholder 6">
            <a:extLst>
              <a:ext uri="{FF2B5EF4-FFF2-40B4-BE49-F238E27FC236}">
                <a16:creationId xmlns:a16="http://schemas.microsoft.com/office/drawing/2014/main" id="{1409E1F9-FDCF-F94C-8D1E-2AF03DCEC7BB}"/>
              </a:ext>
            </a:extLst>
          </p:cNvPr>
          <p:cNvSpPr>
            <a:spLocks noGrp="1"/>
          </p:cNvSpPr>
          <p:nvPr>
            <p:ph type="sldNum" sz="quarter" idx="12"/>
          </p:nvPr>
        </p:nvSpPr>
        <p:spPr>
          <a:xfrm>
            <a:off x="8485459" y="4972051"/>
            <a:ext cx="550592" cy="182739"/>
          </a:xfrm>
        </p:spPr>
        <p:txBody>
          <a:bodyPr/>
          <a:lstStyle>
            <a:lvl1pPr>
              <a:defRPr>
                <a:solidFill>
                  <a:schemeClr val="tx1"/>
                </a:solidFill>
              </a:defRPr>
            </a:lvl1pPr>
          </a:lstStyle>
          <a:p>
            <a:fld id="{7691CCDB-B024-8747-B233-CAD1CBC7A901}" type="slidenum">
              <a:rPr lang="en-US" smtClean="0"/>
              <a:pPr/>
              <a:t>‹#›</a:t>
            </a:fld>
            <a:endParaRPr lang="en-US"/>
          </a:p>
        </p:txBody>
      </p:sp>
      <p:sp>
        <p:nvSpPr>
          <p:cNvPr id="2" name="TextBox 1">
            <a:extLst>
              <a:ext uri="{FF2B5EF4-FFF2-40B4-BE49-F238E27FC236}">
                <a16:creationId xmlns:a16="http://schemas.microsoft.com/office/drawing/2014/main" id="{2752C9CF-CA7E-EE4E-A535-EDF1F0DB8F87}"/>
              </a:ext>
            </a:extLst>
          </p:cNvPr>
          <p:cNvSpPr txBox="1"/>
          <p:nvPr userDrawn="1"/>
        </p:nvSpPr>
        <p:spPr>
          <a:xfrm>
            <a:off x="778933" y="-2370667"/>
            <a:ext cx="0" cy="0"/>
          </a:xfrm>
          <a:prstGeom prst="rect">
            <a:avLst/>
          </a:prstGeom>
          <a:noFill/>
          <a:ln>
            <a:noFill/>
          </a:ln>
        </p:spPr>
        <p:txBody>
          <a:bodyPr vert="horz" wrap="none" lIns="91440" tIns="45720" rIns="91440" bIns="45720" rtlCol="0" anchor="ctr">
            <a:noAutofit/>
          </a:bodyPr>
          <a:lstStyle/>
          <a:p>
            <a:pPr algn="l"/>
            <a:endParaRPr lang="en-US" b="0" i="0" dirty="0">
              <a:latin typeface="Palatino Linotype" panose="02040502050505030304" pitchFamily="18" charset="0"/>
            </a:endParaRPr>
          </a:p>
        </p:txBody>
      </p:sp>
      <p:sp>
        <p:nvSpPr>
          <p:cNvPr id="14" name="TextBox 13">
            <a:extLst>
              <a:ext uri="{FF2B5EF4-FFF2-40B4-BE49-F238E27FC236}">
                <a16:creationId xmlns:a16="http://schemas.microsoft.com/office/drawing/2014/main" id="{745388DD-560B-8644-9873-A24375109417}"/>
              </a:ext>
            </a:extLst>
          </p:cNvPr>
          <p:cNvSpPr txBox="1"/>
          <p:nvPr userDrawn="1"/>
        </p:nvSpPr>
        <p:spPr>
          <a:xfrm>
            <a:off x="266700" y="2227844"/>
            <a:ext cx="4076700" cy="688489"/>
          </a:xfrm>
          <a:prstGeom prst="rect">
            <a:avLst/>
          </a:prstGeom>
          <a:noFill/>
          <a:ln>
            <a:noFill/>
          </a:ln>
        </p:spPr>
        <p:txBody>
          <a:bodyPr vert="horz" wrap="square" lIns="91440" tIns="45720" rIns="91440" bIns="45720" rtlCol="0" anchor="ctr">
            <a:noAutofit/>
          </a:bodyPr>
          <a:lstStyle/>
          <a:p>
            <a:pPr marL="0" marR="0" indent="0" algn="ctr" defTabSz="685783"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chemeClr val="bg1"/>
                </a:solidFill>
                <a:effectLst/>
                <a:uLnTx/>
                <a:uFillTx/>
                <a:latin typeface="Palatino Linotype" panose="02040502050505030304" pitchFamily="18" charset="0"/>
                <a:ea typeface="+mj-ea"/>
                <a:cs typeface="+mj-cs"/>
              </a:rPr>
              <a:t>Agenda</a:t>
            </a:r>
            <a:endParaRPr lang="en-US" sz="4400" b="0" i="0" dirty="0">
              <a:solidFill>
                <a:schemeClr val="bg1"/>
              </a:solidFill>
              <a:latin typeface="Palatino Linotype" panose="02040502050505030304" pitchFamily="18" charset="0"/>
            </a:endParaRPr>
          </a:p>
        </p:txBody>
      </p:sp>
      <p:sp>
        <p:nvSpPr>
          <p:cNvPr id="12" name="TextBox 11">
            <a:extLst>
              <a:ext uri="{FF2B5EF4-FFF2-40B4-BE49-F238E27FC236}">
                <a16:creationId xmlns:a16="http://schemas.microsoft.com/office/drawing/2014/main" id="{E5AC8940-08BC-D94D-828A-E6980495F048}"/>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Agenda Items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16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 </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6" name="Footer Placeholder 4">
            <a:extLst>
              <a:ext uri="{FF2B5EF4-FFF2-40B4-BE49-F238E27FC236}">
                <a16:creationId xmlns:a16="http://schemas.microsoft.com/office/drawing/2014/main" id="{FF26386E-26E8-0B43-9814-29600F6481A7}"/>
              </a:ext>
            </a:extLst>
          </p:cNvPr>
          <p:cNvSpPr>
            <a:spLocks noGrp="1"/>
          </p:cNvSpPr>
          <p:nvPr>
            <p:ph type="ftr" sz="quarter" idx="3"/>
          </p:nvPr>
        </p:nvSpPr>
        <p:spPr>
          <a:xfrm>
            <a:off x="171449" y="4989412"/>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sz="450"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Tree>
    <p:extLst>
      <p:ext uri="{BB962C8B-B14F-4D97-AF65-F5344CB8AC3E}">
        <p14:creationId xmlns:p14="http://schemas.microsoft.com/office/powerpoint/2010/main" val="1239692797"/>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ext w/ Image | Barrel Frame">
    <p:bg>
      <p:bgPr>
        <a:solidFill>
          <a:schemeClr val="accent1"/>
        </a:solidFill>
        <a:effectLst/>
      </p:bgPr>
    </p:bg>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24BA46AC-98FC-DD46-BA51-BA3AC237A15A}"/>
              </a:ext>
            </a:extLst>
          </p:cNvPr>
          <p:cNvSpPr>
            <a:spLocks noGrp="1"/>
          </p:cNvSpPr>
          <p:nvPr>
            <p:ph type="pic" sz="quarter" idx="18" hasCustomPrompt="1"/>
          </p:nvPr>
        </p:nvSpPr>
        <p:spPr>
          <a:xfrm>
            <a:off x="181535" y="695479"/>
            <a:ext cx="4229099" cy="4279436"/>
          </a:xfrm>
          <a:custGeom>
            <a:avLst/>
            <a:gdLst>
              <a:gd name="connsiteX0" fmla="*/ 924224 w 5638798"/>
              <a:gd name="connsiteY0" fmla="*/ 0 h 5705915"/>
              <a:gd name="connsiteX1" fmla="*/ 1130990 w 5638798"/>
              <a:gd name="connsiteY1" fmla="*/ 0 h 5705915"/>
              <a:gd name="connsiteX2" fmla="*/ 1336657 w 5638798"/>
              <a:gd name="connsiteY2" fmla="*/ 0 h 5705915"/>
              <a:gd name="connsiteX3" fmla="*/ 4302142 w 5638798"/>
              <a:gd name="connsiteY3" fmla="*/ 0 h 5705915"/>
              <a:gd name="connsiteX4" fmla="*/ 4714629 w 5638798"/>
              <a:gd name="connsiteY4" fmla="*/ 0 h 5705915"/>
              <a:gd name="connsiteX5" fmla="*/ 4831814 w 5638798"/>
              <a:gd name="connsiteY5" fmla="*/ 68800 h 5705915"/>
              <a:gd name="connsiteX6" fmla="*/ 5638798 w 5638798"/>
              <a:gd name="connsiteY6" fmla="*/ 2852984 h 5705915"/>
              <a:gd name="connsiteX7" fmla="*/ 4831814 w 5638798"/>
              <a:gd name="connsiteY7" fmla="*/ 5637168 h 5705915"/>
              <a:gd name="connsiteX8" fmla="*/ 4714629 w 5638798"/>
              <a:gd name="connsiteY8" fmla="*/ 5705915 h 5705915"/>
              <a:gd name="connsiteX9" fmla="*/ 4507804 w 5638798"/>
              <a:gd name="connsiteY9" fmla="*/ 5705915 h 5705915"/>
              <a:gd name="connsiteX10" fmla="*/ 4302142 w 5638798"/>
              <a:gd name="connsiteY10" fmla="*/ 5705915 h 5705915"/>
              <a:gd name="connsiteX11" fmla="*/ 1336657 w 5638798"/>
              <a:gd name="connsiteY11" fmla="*/ 5705915 h 5705915"/>
              <a:gd name="connsiteX12" fmla="*/ 1130990 w 5638798"/>
              <a:gd name="connsiteY12" fmla="*/ 5705915 h 5705915"/>
              <a:gd name="connsiteX13" fmla="*/ 924224 w 5638798"/>
              <a:gd name="connsiteY13" fmla="*/ 5705915 h 5705915"/>
              <a:gd name="connsiteX14" fmla="*/ 806985 w 5638798"/>
              <a:gd name="connsiteY14" fmla="*/ 5637168 h 5705915"/>
              <a:gd name="connsiteX15" fmla="*/ 0 w 5638798"/>
              <a:gd name="connsiteY15" fmla="*/ 2852984 h 5705915"/>
              <a:gd name="connsiteX16" fmla="*/ 806985 w 5638798"/>
              <a:gd name="connsiteY16" fmla="*/ 68800 h 5705915"/>
              <a:gd name="connsiteX17" fmla="*/ 924224 w 5638798"/>
              <a:gd name="connsiteY17" fmla="*/ 0 h 570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38798" h="5705915">
                <a:moveTo>
                  <a:pt x="924224" y="0"/>
                </a:moveTo>
                <a:lnTo>
                  <a:pt x="1130990" y="0"/>
                </a:lnTo>
                <a:lnTo>
                  <a:pt x="1336657" y="0"/>
                </a:lnTo>
                <a:lnTo>
                  <a:pt x="4302142" y="0"/>
                </a:lnTo>
                <a:lnTo>
                  <a:pt x="4714629" y="0"/>
                </a:lnTo>
                <a:cubicBezTo>
                  <a:pt x="4750794" y="0"/>
                  <a:pt x="4792987" y="8200"/>
                  <a:pt x="4831814" y="68800"/>
                </a:cubicBezTo>
                <a:cubicBezTo>
                  <a:pt x="5367287" y="904132"/>
                  <a:pt x="5638798" y="1840900"/>
                  <a:pt x="5638798" y="2852984"/>
                </a:cubicBezTo>
                <a:cubicBezTo>
                  <a:pt x="5638798" y="3865069"/>
                  <a:pt x="5367287" y="4801837"/>
                  <a:pt x="4831814" y="5637168"/>
                </a:cubicBezTo>
                <a:cubicBezTo>
                  <a:pt x="4792987" y="5697769"/>
                  <a:pt x="4750794" y="5705915"/>
                  <a:pt x="4714629" y="5705915"/>
                </a:cubicBezTo>
                <a:lnTo>
                  <a:pt x="4507804" y="5705915"/>
                </a:lnTo>
                <a:lnTo>
                  <a:pt x="4302142" y="5705915"/>
                </a:lnTo>
                <a:lnTo>
                  <a:pt x="1336657" y="5705915"/>
                </a:lnTo>
                <a:lnTo>
                  <a:pt x="1130990" y="5705915"/>
                </a:lnTo>
                <a:lnTo>
                  <a:pt x="924224" y="5705915"/>
                </a:lnTo>
                <a:cubicBezTo>
                  <a:pt x="888058" y="5705915"/>
                  <a:pt x="845812" y="5697769"/>
                  <a:pt x="806985" y="5637168"/>
                </a:cubicBezTo>
                <a:cubicBezTo>
                  <a:pt x="271511" y="4801837"/>
                  <a:pt x="0" y="3865069"/>
                  <a:pt x="0" y="2852984"/>
                </a:cubicBezTo>
                <a:cubicBezTo>
                  <a:pt x="0" y="1840900"/>
                  <a:pt x="271511" y="904132"/>
                  <a:pt x="806985" y="68800"/>
                </a:cubicBezTo>
                <a:cubicBezTo>
                  <a:pt x="845812" y="8200"/>
                  <a:pt x="888058" y="0"/>
                  <a:pt x="924224"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80131"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 - Barrel Frame</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A64C2D97-3966-514D-99CF-EDCCE37BFF00}"/>
              </a:ext>
            </a:extLst>
          </p:cNvPr>
          <p:cNvSpPr>
            <a:spLocks noGrp="1"/>
          </p:cNvSpPr>
          <p:nvPr>
            <p:ph type="title" hasCustomPrompt="1"/>
          </p:nvPr>
        </p:nvSpPr>
        <p:spPr>
          <a:xfrm>
            <a:off x="180131" y="257175"/>
            <a:ext cx="8801100" cy="382004"/>
          </a:xfrm>
        </p:spPr>
        <p:txBody>
          <a:bodyP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05275AF4-1D10-C447-B891-B34661F22D09}"/>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 Placeholder 65">
            <a:extLst>
              <a:ext uri="{FF2B5EF4-FFF2-40B4-BE49-F238E27FC236}">
                <a16:creationId xmlns:a16="http://schemas.microsoft.com/office/drawing/2014/main" id="{94514B85-AA77-A048-B30D-23020F018A85}"/>
              </a:ext>
            </a:extLst>
          </p:cNvPr>
          <p:cNvSpPr>
            <a:spLocks noGrp="1"/>
          </p:cNvSpPr>
          <p:nvPr>
            <p:ph type="body" sz="quarter" idx="14" hasCustomPrompt="1"/>
          </p:nvPr>
        </p:nvSpPr>
        <p:spPr>
          <a:xfrm>
            <a:off x="46672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6">
            <a:extLst>
              <a:ext uri="{FF2B5EF4-FFF2-40B4-BE49-F238E27FC236}">
                <a16:creationId xmlns:a16="http://schemas.microsoft.com/office/drawing/2014/main" id="{EF5BFC41-5A5F-134A-AB93-90CB7DC274E3}"/>
              </a:ext>
            </a:extLst>
          </p:cNvPr>
          <p:cNvSpPr>
            <a:spLocks noGrp="1"/>
          </p:cNvSpPr>
          <p:nvPr>
            <p:ph type="body" sz="quarter" idx="15" hasCustomPrompt="1"/>
          </p:nvPr>
        </p:nvSpPr>
        <p:spPr>
          <a:xfrm>
            <a:off x="4667250" y="1106907"/>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5" name="TextBox 14">
            <a:extLst>
              <a:ext uri="{FF2B5EF4-FFF2-40B4-BE49-F238E27FC236}">
                <a16:creationId xmlns:a16="http://schemas.microsoft.com/office/drawing/2014/main" id="{78546C08-1E73-8541-8DDB-3FD8FCE71B67}"/>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Barrel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682925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ext w/ Image | Pennant Frame">
    <p:bg>
      <p:bgPr>
        <a:solidFill>
          <a:schemeClr val="accent1"/>
        </a:solidFill>
        <a:effectLst/>
      </p:bgPr>
    </p:bg>
    <p:spTree>
      <p:nvGrpSpPr>
        <p:cNvPr id="1" name=""/>
        <p:cNvGrpSpPr/>
        <p:nvPr/>
      </p:nvGrpSpPr>
      <p:grpSpPr>
        <a:xfrm>
          <a:off x="0" y="0"/>
          <a:ext cx="0" cy="0"/>
          <a:chOff x="0" y="0"/>
          <a:chExt cx="0" cy="0"/>
        </a:xfrm>
      </p:grpSpPr>
      <p:sp>
        <p:nvSpPr>
          <p:cNvPr id="32" name="Picture Placeholder 31">
            <a:extLst>
              <a:ext uri="{FF2B5EF4-FFF2-40B4-BE49-F238E27FC236}">
                <a16:creationId xmlns:a16="http://schemas.microsoft.com/office/drawing/2014/main" id="{2EC69CF5-B176-B747-AD35-003EA6C40618}"/>
              </a:ext>
            </a:extLst>
          </p:cNvPr>
          <p:cNvSpPr>
            <a:spLocks noGrp="1"/>
          </p:cNvSpPr>
          <p:nvPr>
            <p:ph type="pic" sz="quarter" idx="16" hasCustomPrompt="1"/>
          </p:nvPr>
        </p:nvSpPr>
        <p:spPr>
          <a:xfrm>
            <a:off x="266700" y="690907"/>
            <a:ext cx="4247059" cy="4294929"/>
          </a:xfrm>
          <a:custGeom>
            <a:avLst/>
            <a:gdLst>
              <a:gd name="connsiteX0" fmla="*/ 156348 w 5662745"/>
              <a:gd name="connsiteY0" fmla="*/ 0 h 5726572"/>
              <a:gd name="connsiteX1" fmla="*/ 5506398 w 5662745"/>
              <a:gd name="connsiteY1" fmla="*/ 0 h 5726572"/>
              <a:gd name="connsiteX2" fmla="*/ 5506464 w 5662745"/>
              <a:gd name="connsiteY2" fmla="*/ 0 h 5726572"/>
              <a:gd name="connsiteX3" fmla="*/ 5662745 w 5662745"/>
              <a:gd name="connsiteY3" fmla="*/ 156413 h 5726572"/>
              <a:gd name="connsiteX4" fmla="*/ 5662745 w 5662745"/>
              <a:gd name="connsiteY4" fmla="*/ 1617456 h 5726572"/>
              <a:gd name="connsiteX5" fmla="*/ 5662745 w 5662745"/>
              <a:gd name="connsiteY5" fmla="*/ 2932906 h 5726572"/>
              <a:gd name="connsiteX6" fmla="*/ 5662745 w 5662745"/>
              <a:gd name="connsiteY6" fmla="*/ 3638178 h 5726572"/>
              <a:gd name="connsiteX7" fmla="*/ 5597931 w 5662745"/>
              <a:gd name="connsiteY7" fmla="*/ 3764961 h 5726572"/>
              <a:gd name="connsiteX8" fmla="*/ 2922906 w 5662745"/>
              <a:gd name="connsiteY8" fmla="*/ 5697008 h 5726572"/>
              <a:gd name="connsiteX9" fmla="*/ 2739840 w 5662745"/>
              <a:gd name="connsiteY9" fmla="*/ 5697008 h 5726572"/>
              <a:gd name="connsiteX10" fmla="*/ 64815 w 5662745"/>
              <a:gd name="connsiteY10" fmla="*/ 3764961 h 5726572"/>
              <a:gd name="connsiteX11" fmla="*/ 1 w 5662745"/>
              <a:gd name="connsiteY11" fmla="*/ 3638178 h 5726572"/>
              <a:gd name="connsiteX12" fmla="*/ 1 w 5662745"/>
              <a:gd name="connsiteY12" fmla="*/ 2932906 h 5726572"/>
              <a:gd name="connsiteX13" fmla="*/ 1 w 5662745"/>
              <a:gd name="connsiteY13" fmla="*/ 1617456 h 5726572"/>
              <a:gd name="connsiteX14" fmla="*/ 1 w 5662745"/>
              <a:gd name="connsiteY14" fmla="*/ 156413 h 5726572"/>
              <a:gd name="connsiteX15" fmla="*/ 1 w 5662745"/>
              <a:gd name="connsiteY15" fmla="*/ 156347 h 5726572"/>
              <a:gd name="connsiteX16" fmla="*/ 156348 w 5662745"/>
              <a:gd name="connsiteY16" fmla="*/ 0 h 572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62745" h="5726572">
                <a:moveTo>
                  <a:pt x="156348" y="0"/>
                </a:moveTo>
                <a:lnTo>
                  <a:pt x="5506398" y="0"/>
                </a:lnTo>
                <a:cubicBezTo>
                  <a:pt x="5506420" y="0"/>
                  <a:pt x="5506442" y="0"/>
                  <a:pt x="5506464" y="0"/>
                </a:cubicBezTo>
                <a:cubicBezTo>
                  <a:pt x="5592812" y="37"/>
                  <a:pt x="5662781" y="70065"/>
                  <a:pt x="5662745" y="156413"/>
                </a:cubicBezTo>
                <a:lnTo>
                  <a:pt x="5662745" y="1617456"/>
                </a:lnTo>
                <a:lnTo>
                  <a:pt x="5662745" y="2932906"/>
                </a:lnTo>
                <a:lnTo>
                  <a:pt x="5662745" y="3638178"/>
                </a:lnTo>
                <a:cubicBezTo>
                  <a:pt x="5662755" y="3688395"/>
                  <a:pt x="5638643" y="3735562"/>
                  <a:pt x="5597931" y="3764961"/>
                </a:cubicBezTo>
                <a:lnTo>
                  <a:pt x="2922906" y="5697008"/>
                </a:lnTo>
                <a:cubicBezTo>
                  <a:pt x="2868250" y="5736427"/>
                  <a:pt x="2794496" y="5736427"/>
                  <a:pt x="2739840" y="5697008"/>
                </a:cubicBezTo>
                <a:lnTo>
                  <a:pt x="64815" y="3764961"/>
                </a:lnTo>
                <a:cubicBezTo>
                  <a:pt x="24103" y="3735562"/>
                  <a:pt x="-9" y="3688395"/>
                  <a:pt x="1" y="3638178"/>
                </a:cubicBezTo>
                <a:lnTo>
                  <a:pt x="1" y="2932906"/>
                </a:lnTo>
                <a:lnTo>
                  <a:pt x="1" y="1617456"/>
                </a:lnTo>
                <a:lnTo>
                  <a:pt x="1" y="156413"/>
                </a:lnTo>
                <a:cubicBezTo>
                  <a:pt x="1" y="156391"/>
                  <a:pt x="1" y="156369"/>
                  <a:pt x="1" y="156347"/>
                </a:cubicBezTo>
                <a:cubicBezTo>
                  <a:pt x="1" y="69999"/>
                  <a:pt x="70000" y="0"/>
                  <a:pt x="156348"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33" name="TextBox 32">
            <a:extLst>
              <a:ext uri="{FF2B5EF4-FFF2-40B4-BE49-F238E27FC236}">
                <a16:creationId xmlns:a16="http://schemas.microsoft.com/office/drawing/2014/main" id="{68A41178-4828-B74F-B597-7FD34883F753}"/>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 - Pennant Frame</a:t>
            </a:r>
          </a:p>
        </p:txBody>
      </p:sp>
      <p:sp>
        <p:nvSpPr>
          <p:cNvPr id="34" name="Footer Placeholder 33">
            <a:extLst>
              <a:ext uri="{FF2B5EF4-FFF2-40B4-BE49-F238E27FC236}">
                <a16:creationId xmlns:a16="http://schemas.microsoft.com/office/drawing/2014/main" id="{509919CE-04D4-EA46-9107-E478D04393E0}"/>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0E61F1E6-DFFA-5F41-B1AF-5466A55091C4}"/>
              </a:ext>
            </a:extLst>
          </p:cNvPr>
          <p:cNvSpPr>
            <a:spLocks noGrp="1"/>
          </p:cNvSpPr>
          <p:nvPr>
            <p:ph type="title" hasCustomPrompt="1"/>
          </p:nvPr>
        </p:nvSpPr>
        <p:spPr>
          <a:xfrm>
            <a:off x="180131" y="257175"/>
            <a:ext cx="8801100" cy="382004"/>
          </a:xfrm>
        </p:spPr>
        <p:txBody>
          <a:bodyP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4C434434-553A-AA42-8DDA-719B2639F052}"/>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 Placeholder 65">
            <a:extLst>
              <a:ext uri="{FF2B5EF4-FFF2-40B4-BE49-F238E27FC236}">
                <a16:creationId xmlns:a16="http://schemas.microsoft.com/office/drawing/2014/main" id="{83E0A906-D354-D944-B7D0-C29B36E14838}"/>
              </a:ext>
            </a:extLst>
          </p:cNvPr>
          <p:cNvSpPr>
            <a:spLocks noGrp="1"/>
          </p:cNvSpPr>
          <p:nvPr>
            <p:ph type="body" sz="quarter" idx="14" hasCustomPrompt="1"/>
          </p:nvPr>
        </p:nvSpPr>
        <p:spPr>
          <a:xfrm>
            <a:off x="46672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6">
            <a:extLst>
              <a:ext uri="{FF2B5EF4-FFF2-40B4-BE49-F238E27FC236}">
                <a16:creationId xmlns:a16="http://schemas.microsoft.com/office/drawing/2014/main" id="{45A4C29F-04EE-D44F-87CC-FBB5A278DFBF}"/>
              </a:ext>
            </a:extLst>
          </p:cNvPr>
          <p:cNvSpPr>
            <a:spLocks noGrp="1"/>
          </p:cNvSpPr>
          <p:nvPr>
            <p:ph type="body" sz="quarter" idx="15" hasCustomPrompt="1"/>
          </p:nvPr>
        </p:nvSpPr>
        <p:spPr>
          <a:xfrm>
            <a:off x="4667250" y="1106907"/>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5" name="TextBox 14">
            <a:extLst>
              <a:ext uri="{FF2B5EF4-FFF2-40B4-BE49-F238E27FC236}">
                <a16:creationId xmlns:a16="http://schemas.microsoft.com/office/drawing/2014/main" id="{AF2C7295-BA0E-8A4A-B4C5-58CDB9CCECA3}"/>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Pennant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200122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ext w/ Image | Hexagon Frame">
    <p:bg>
      <p:bgPr>
        <a:solidFill>
          <a:schemeClr val="accent1"/>
        </a:solidFill>
        <a:effectLst/>
      </p:bgPr>
    </p:bg>
    <p:spTree>
      <p:nvGrpSpPr>
        <p:cNvPr id="1" name=""/>
        <p:cNvGrpSpPr/>
        <p:nvPr/>
      </p:nvGrpSpPr>
      <p:grpSpPr>
        <a:xfrm>
          <a:off x="0" y="0"/>
          <a:ext cx="0" cy="0"/>
          <a:chOff x="0" y="0"/>
          <a:chExt cx="0" cy="0"/>
        </a:xfrm>
      </p:grpSpPr>
      <p:sp>
        <p:nvSpPr>
          <p:cNvPr id="69" name="Picture Placeholder 68">
            <a:extLst>
              <a:ext uri="{FF2B5EF4-FFF2-40B4-BE49-F238E27FC236}">
                <a16:creationId xmlns:a16="http://schemas.microsoft.com/office/drawing/2014/main" id="{96D50D9D-10E8-4746-81CA-DCE7F43927A7}"/>
              </a:ext>
            </a:extLst>
          </p:cNvPr>
          <p:cNvSpPr>
            <a:spLocks noGrp="1"/>
          </p:cNvSpPr>
          <p:nvPr>
            <p:ph type="pic" sz="quarter" idx="16" hasCustomPrompt="1"/>
          </p:nvPr>
        </p:nvSpPr>
        <p:spPr>
          <a:xfrm>
            <a:off x="271477" y="685799"/>
            <a:ext cx="4224323" cy="4286250"/>
          </a:xfrm>
          <a:custGeom>
            <a:avLst/>
            <a:gdLst>
              <a:gd name="connsiteX0" fmla="*/ 1727764 w 5632431"/>
              <a:gd name="connsiteY0" fmla="*/ 0 h 5715000"/>
              <a:gd name="connsiteX1" fmla="*/ 2765955 w 5632431"/>
              <a:gd name="connsiteY1" fmla="*/ 1 h 5715000"/>
              <a:gd name="connsiteX2" fmla="*/ 3904607 w 5632431"/>
              <a:gd name="connsiteY2" fmla="*/ 1 h 5715000"/>
              <a:gd name="connsiteX3" fmla="*/ 4064608 w 5632431"/>
              <a:gd name="connsiteY3" fmla="*/ 92309 h 5715000"/>
              <a:gd name="connsiteX4" fmla="*/ 5607697 w 5632431"/>
              <a:gd name="connsiteY4" fmla="*/ 2765007 h 5715000"/>
              <a:gd name="connsiteX5" fmla="*/ 5607697 w 5632431"/>
              <a:gd name="connsiteY5" fmla="*/ 2949625 h 5715000"/>
              <a:gd name="connsiteX6" fmla="*/ 4064791 w 5632431"/>
              <a:gd name="connsiteY6" fmla="*/ 5622569 h 5715000"/>
              <a:gd name="connsiteX7" fmla="*/ 3904729 w 5632431"/>
              <a:gd name="connsiteY7" fmla="*/ 5715000 h 5715000"/>
              <a:gd name="connsiteX8" fmla="*/ 3675290 w 5632431"/>
              <a:gd name="connsiteY8" fmla="*/ 5715000 h 5715000"/>
              <a:gd name="connsiteX9" fmla="*/ 2790051 w 5632431"/>
              <a:gd name="connsiteY9" fmla="*/ 5715000 h 5715000"/>
              <a:gd name="connsiteX10" fmla="*/ 2765953 w 5632431"/>
              <a:gd name="connsiteY10" fmla="*/ 5715000 h 5715000"/>
              <a:gd name="connsiteX11" fmla="*/ 1727763 w 5632431"/>
              <a:gd name="connsiteY11" fmla="*/ 5714999 h 5715000"/>
              <a:gd name="connsiteX12" fmla="*/ 1567762 w 5632431"/>
              <a:gd name="connsiteY12" fmla="*/ 5622691 h 5715000"/>
              <a:gd name="connsiteX13" fmla="*/ 24735 w 5632431"/>
              <a:gd name="connsiteY13" fmla="*/ 2949869 h 5715000"/>
              <a:gd name="connsiteX14" fmla="*/ 24735 w 5632431"/>
              <a:gd name="connsiteY14" fmla="*/ 2765253 h 5715000"/>
              <a:gd name="connsiteX15" fmla="*/ 1567763 w 5632431"/>
              <a:gd name="connsiteY15" fmla="*/ 92308 h 5715000"/>
              <a:gd name="connsiteX16" fmla="*/ 1727764 w 5632431"/>
              <a:gd name="connsiteY16"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32431" h="5715000">
                <a:moveTo>
                  <a:pt x="1727764" y="0"/>
                </a:moveTo>
                <a:lnTo>
                  <a:pt x="2765955" y="1"/>
                </a:lnTo>
                <a:lnTo>
                  <a:pt x="3904607" y="1"/>
                </a:lnTo>
                <a:cubicBezTo>
                  <a:pt x="3970606" y="-42"/>
                  <a:pt x="4031608" y="35151"/>
                  <a:pt x="4064608" y="92309"/>
                </a:cubicBezTo>
                <a:lnTo>
                  <a:pt x="5607697" y="2765007"/>
                </a:lnTo>
                <a:cubicBezTo>
                  <a:pt x="5640676" y="2822128"/>
                  <a:pt x="5640676" y="2892503"/>
                  <a:pt x="5607697" y="2949625"/>
                </a:cubicBezTo>
                <a:lnTo>
                  <a:pt x="4064791" y="5622569"/>
                </a:lnTo>
                <a:cubicBezTo>
                  <a:pt x="4031812" y="5679792"/>
                  <a:pt x="3970776" y="5715039"/>
                  <a:pt x="3904729" y="5715000"/>
                </a:cubicBezTo>
                <a:lnTo>
                  <a:pt x="3675290" y="5715000"/>
                </a:lnTo>
                <a:lnTo>
                  <a:pt x="2790051" y="5715000"/>
                </a:lnTo>
                <a:lnTo>
                  <a:pt x="2765953" y="5715000"/>
                </a:lnTo>
                <a:lnTo>
                  <a:pt x="1727763" y="5714999"/>
                </a:lnTo>
                <a:cubicBezTo>
                  <a:pt x="1661764" y="5715042"/>
                  <a:pt x="1600762" y="5679848"/>
                  <a:pt x="1567762" y="5622691"/>
                </a:cubicBezTo>
                <a:lnTo>
                  <a:pt x="24735" y="2949869"/>
                </a:lnTo>
                <a:cubicBezTo>
                  <a:pt x="-8244" y="2892749"/>
                  <a:pt x="-8244" y="2822373"/>
                  <a:pt x="24735" y="2765253"/>
                </a:cubicBezTo>
                <a:lnTo>
                  <a:pt x="1567763" y="92308"/>
                </a:lnTo>
                <a:cubicBezTo>
                  <a:pt x="1600819" y="35208"/>
                  <a:pt x="1661786" y="34"/>
                  <a:pt x="1727764"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solidFill>
                  <a:schemeClr val="tx1"/>
                </a:solidFill>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42" name="Text Placeholder 65">
            <a:extLst>
              <a:ext uri="{FF2B5EF4-FFF2-40B4-BE49-F238E27FC236}">
                <a16:creationId xmlns:a16="http://schemas.microsoft.com/office/drawing/2014/main" id="{906C2DA4-C243-9E4C-8A1C-B4BD1442B0B7}"/>
              </a:ext>
            </a:extLst>
          </p:cNvPr>
          <p:cNvSpPr>
            <a:spLocks noGrp="1"/>
          </p:cNvSpPr>
          <p:nvPr>
            <p:ph type="body" sz="quarter" idx="14" hasCustomPrompt="1"/>
          </p:nvPr>
        </p:nvSpPr>
        <p:spPr>
          <a:xfrm>
            <a:off x="46672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Text Placeholder 46">
            <a:extLst>
              <a:ext uri="{FF2B5EF4-FFF2-40B4-BE49-F238E27FC236}">
                <a16:creationId xmlns:a16="http://schemas.microsoft.com/office/drawing/2014/main" id="{C2E6288E-E83D-1542-8A8F-3D0ADA85AB67}"/>
              </a:ext>
            </a:extLst>
          </p:cNvPr>
          <p:cNvSpPr>
            <a:spLocks noGrp="1"/>
          </p:cNvSpPr>
          <p:nvPr>
            <p:ph type="body" sz="quarter" idx="15" hasCustomPrompt="1"/>
          </p:nvPr>
        </p:nvSpPr>
        <p:spPr>
          <a:xfrm>
            <a:off x="4667250" y="1106907"/>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70" name="TextBox 69">
            <a:extLst>
              <a:ext uri="{FF2B5EF4-FFF2-40B4-BE49-F238E27FC236}">
                <a16:creationId xmlns:a16="http://schemas.microsoft.com/office/drawing/2014/main" id="{E434906E-9E46-6743-B768-B30A4D28C63E}"/>
              </a:ext>
            </a:extLst>
          </p:cNvPr>
          <p:cNvSpPr txBox="1"/>
          <p:nvPr userDrawn="1"/>
        </p:nvSpPr>
        <p:spPr>
          <a:xfrm>
            <a:off x="242048"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 - Hexagon Frame</a:t>
            </a:r>
          </a:p>
        </p:txBody>
      </p:sp>
      <p:sp>
        <p:nvSpPr>
          <p:cNvPr id="71" name="Footer Placeholder 70">
            <a:extLst>
              <a:ext uri="{FF2B5EF4-FFF2-40B4-BE49-F238E27FC236}">
                <a16:creationId xmlns:a16="http://schemas.microsoft.com/office/drawing/2014/main" id="{B70E3B0D-0A14-4449-A29E-A9EBC3A9F48B}"/>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2" name="Title 5">
            <a:extLst>
              <a:ext uri="{FF2B5EF4-FFF2-40B4-BE49-F238E27FC236}">
                <a16:creationId xmlns:a16="http://schemas.microsoft.com/office/drawing/2014/main" id="{4AA31FCA-A09E-7C41-8E13-92C1075689BF}"/>
              </a:ext>
            </a:extLst>
          </p:cNvPr>
          <p:cNvSpPr>
            <a:spLocks noGrp="1"/>
          </p:cNvSpPr>
          <p:nvPr>
            <p:ph type="title" hasCustomPrompt="1"/>
          </p:nvPr>
        </p:nvSpPr>
        <p:spPr>
          <a:xfrm>
            <a:off x="180131" y="257175"/>
            <a:ext cx="8801100" cy="382004"/>
          </a:xfrm>
        </p:spPr>
        <p:txBody>
          <a:bodyP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0" name="TextBox 9">
            <a:extLst>
              <a:ext uri="{FF2B5EF4-FFF2-40B4-BE49-F238E27FC236}">
                <a16:creationId xmlns:a16="http://schemas.microsoft.com/office/drawing/2014/main" id="{B4BB479D-6560-4943-86ED-142CCF21980C}"/>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1" name="Text Placeholder 46">
            <a:extLst>
              <a:ext uri="{FF2B5EF4-FFF2-40B4-BE49-F238E27FC236}">
                <a16:creationId xmlns:a16="http://schemas.microsoft.com/office/drawing/2014/main" id="{326D0548-B942-434C-9C37-B4BD9A72CF70}"/>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Tree>
    <p:extLst>
      <p:ext uri="{BB962C8B-B14F-4D97-AF65-F5344CB8AC3E}">
        <p14:creationId xmlns:p14="http://schemas.microsoft.com/office/powerpoint/2010/main" val="5397337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ext w/ Image | Notched Frame">
    <p:bg>
      <p:bgPr>
        <a:solidFill>
          <a:schemeClr val="accent1"/>
        </a:solidFill>
        <a:effectLst/>
      </p:bgPr>
    </p:bg>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CB82D79D-7DBC-994D-8400-E72A46A727A7}"/>
              </a:ext>
            </a:extLst>
          </p:cNvPr>
          <p:cNvSpPr>
            <a:spLocks noGrp="1"/>
          </p:cNvSpPr>
          <p:nvPr>
            <p:ph type="pic" sz="quarter" idx="18" hasCustomPrompt="1"/>
          </p:nvPr>
        </p:nvSpPr>
        <p:spPr>
          <a:xfrm>
            <a:off x="200597" y="685801"/>
            <a:ext cx="4219003" cy="4286250"/>
          </a:xfrm>
          <a:custGeom>
            <a:avLst/>
            <a:gdLst>
              <a:gd name="connsiteX0" fmla="*/ 476535 w 5625337"/>
              <a:gd name="connsiteY0" fmla="*/ 0 h 5715000"/>
              <a:gd name="connsiteX1" fmla="*/ 1487792 w 5625337"/>
              <a:gd name="connsiteY1" fmla="*/ 0 h 5715000"/>
              <a:gd name="connsiteX2" fmla="*/ 1952592 w 5625337"/>
              <a:gd name="connsiteY2" fmla="*/ 0 h 5715000"/>
              <a:gd name="connsiteX3" fmla="*/ 3672747 w 5625337"/>
              <a:gd name="connsiteY3" fmla="*/ 0 h 5715000"/>
              <a:gd name="connsiteX4" fmla="*/ 5148802 w 5625337"/>
              <a:gd name="connsiteY4" fmla="*/ 0 h 5715000"/>
              <a:gd name="connsiteX5" fmla="*/ 5173853 w 5625337"/>
              <a:gd name="connsiteY5" fmla="*/ 25104 h 5715000"/>
              <a:gd name="connsiteX6" fmla="*/ 5600234 w 5625337"/>
              <a:gd name="connsiteY6" fmla="*/ 451486 h 5715000"/>
              <a:gd name="connsiteX7" fmla="*/ 5625337 w 5625337"/>
              <a:gd name="connsiteY7" fmla="*/ 476535 h 5715000"/>
              <a:gd name="connsiteX8" fmla="*/ 5625337 w 5625337"/>
              <a:gd name="connsiteY8" fmla="*/ 5238465 h 5715000"/>
              <a:gd name="connsiteX9" fmla="*/ 5600234 w 5625337"/>
              <a:gd name="connsiteY9" fmla="*/ 5263516 h 5715000"/>
              <a:gd name="connsiteX10" fmla="*/ 5173853 w 5625337"/>
              <a:gd name="connsiteY10" fmla="*/ 5689898 h 5715000"/>
              <a:gd name="connsiteX11" fmla="*/ 5148802 w 5625337"/>
              <a:gd name="connsiteY11" fmla="*/ 5715000 h 5715000"/>
              <a:gd name="connsiteX12" fmla="*/ 4137546 w 5625337"/>
              <a:gd name="connsiteY12" fmla="*/ 5715000 h 5715000"/>
              <a:gd name="connsiteX13" fmla="*/ 3672747 w 5625337"/>
              <a:gd name="connsiteY13" fmla="*/ 5715000 h 5715000"/>
              <a:gd name="connsiteX14" fmla="*/ 1952592 w 5625337"/>
              <a:gd name="connsiteY14" fmla="*/ 5715000 h 5715000"/>
              <a:gd name="connsiteX15" fmla="*/ 1487792 w 5625337"/>
              <a:gd name="connsiteY15" fmla="*/ 5715000 h 5715000"/>
              <a:gd name="connsiteX16" fmla="*/ 476535 w 5625337"/>
              <a:gd name="connsiteY16" fmla="*/ 5715000 h 5715000"/>
              <a:gd name="connsiteX17" fmla="*/ 451485 w 5625337"/>
              <a:gd name="connsiteY17" fmla="*/ 5689898 h 5715000"/>
              <a:gd name="connsiteX18" fmla="*/ 25103 w 5625337"/>
              <a:gd name="connsiteY18" fmla="*/ 5263516 h 5715000"/>
              <a:gd name="connsiteX19" fmla="*/ 0 w 5625337"/>
              <a:gd name="connsiteY19" fmla="*/ 5238465 h 5715000"/>
              <a:gd name="connsiteX20" fmla="*/ 0 w 5625337"/>
              <a:gd name="connsiteY20" fmla="*/ 476535 h 5715000"/>
              <a:gd name="connsiteX21" fmla="*/ 25103 w 5625337"/>
              <a:gd name="connsiteY21" fmla="*/ 451486 h 5715000"/>
              <a:gd name="connsiteX22" fmla="*/ 451485 w 5625337"/>
              <a:gd name="connsiteY22" fmla="*/ 25104 h 5715000"/>
              <a:gd name="connsiteX23" fmla="*/ 476535 w 5625337"/>
              <a:gd name="connsiteY23"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25337" h="5715000">
                <a:moveTo>
                  <a:pt x="476535" y="0"/>
                </a:moveTo>
                <a:lnTo>
                  <a:pt x="1487792" y="0"/>
                </a:lnTo>
                <a:lnTo>
                  <a:pt x="1952592" y="0"/>
                </a:lnTo>
                <a:lnTo>
                  <a:pt x="3672747" y="0"/>
                </a:lnTo>
                <a:lnTo>
                  <a:pt x="5148802" y="0"/>
                </a:lnTo>
                <a:cubicBezTo>
                  <a:pt x="5162572" y="202"/>
                  <a:pt x="5173680" y="11332"/>
                  <a:pt x="5173853" y="25104"/>
                </a:cubicBezTo>
                <a:cubicBezTo>
                  <a:pt x="5186922" y="254956"/>
                  <a:pt x="5370405" y="438414"/>
                  <a:pt x="5600234" y="451486"/>
                </a:cubicBezTo>
                <a:cubicBezTo>
                  <a:pt x="5613961" y="451795"/>
                  <a:pt x="5625017" y="462822"/>
                  <a:pt x="5625337" y="476535"/>
                </a:cubicBezTo>
                <a:lnTo>
                  <a:pt x="5625337" y="5238465"/>
                </a:lnTo>
                <a:cubicBezTo>
                  <a:pt x="5625124" y="5252235"/>
                  <a:pt x="5614014" y="5263344"/>
                  <a:pt x="5600234" y="5263516"/>
                </a:cubicBezTo>
                <a:cubicBezTo>
                  <a:pt x="5370405" y="5276585"/>
                  <a:pt x="5186922" y="5460069"/>
                  <a:pt x="5173853" y="5689898"/>
                </a:cubicBezTo>
                <a:cubicBezTo>
                  <a:pt x="5173542" y="5703624"/>
                  <a:pt x="5162513" y="5714680"/>
                  <a:pt x="5148802" y="5715000"/>
                </a:cubicBezTo>
                <a:lnTo>
                  <a:pt x="4137546" y="5715000"/>
                </a:lnTo>
                <a:lnTo>
                  <a:pt x="3672747" y="5715000"/>
                </a:lnTo>
                <a:lnTo>
                  <a:pt x="1952592" y="5715000"/>
                </a:lnTo>
                <a:lnTo>
                  <a:pt x="1487792" y="5715000"/>
                </a:lnTo>
                <a:lnTo>
                  <a:pt x="476535" y="5715000"/>
                </a:lnTo>
                <a:cubicBezTo>
                  <a:pt x="462764" y="5714787"/>
                  <a:pt x="451657" y="5703677"/>
                  <a:pt x="451485" y="5689898"/>
                </a:cubicBezTo>
                <a:cubicBezTo>
                  <a:pt x="438414" y="5460069"/>
                  <a:pt x="254956" y="5276585"/>
                  <a:pt x="25103" y="5263516"/>
                </a:cubicBezTo>
                <a:cubicBezTo>
                  <a:pt x="11390" y="5263205"/>
                  <a:pt x="339" y="5252177"/>
                  <a:pt x="0" y="5238465"/>
                </a:cubicBezTo>
                <a:lnTo>
                  <a:pt x="0" y="476535"/>
                </a:lnTo>
                <a:cubicBezTo>
                  <a:pt x="202" y="462764"/>
                  <a:pt x="11331" y="451657"/>
                  <a:pt x="25103" y="451486"/>
                </a:cubicBezTo>
                <a:cubicBezTo>
                  <a:pt x="254956" y="438414"/>
                  <a:pt x="438414" y="254956"/>
                  <a:pt x="451485" y="25104"/>
                </a:cubicBezTo>
                <a:cubicBezTo>
                  <a:pt x="451795" y="11390"/>
                  <a:pt x="462822" y="339"/>
                  <a:pt x="476535"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 - Notched Frame</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96009BA2-1B01-6943-A564-BF8C4F711874}"/>
              </a:ext>
            </a:extLst>
          </p:cNvPr>
          <p:cNvSpPr>
            <a:spLocks noGrp="1"/>
          </p:cNvSpPr>
          <p:nvPr>
            <p:ph type="title" hasCustomPrompt="1"/>
          </p:nvPr>
        </p:nvSpPr>
        <p:spPr>
          <a:xfrm>
            <a:off x="180131" y="257175"/>
            <a:ext cx="8801100" cy="382004"/>
          </a:xfrm>
        </p:spPr>
        <p:txBody>
          <a:bodyP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1A17D253-F796-9C4B-BEE8-0476A90457C8}"/>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 Placeholder 65">
            <a:extLst>
              <a:ext uri="{FF2B5EF4-FFF2-40B4-BE49-F238E27FC236}">
                <a16:creationId xmlns:a16="http://schemas.microsoft.com/office/drawing/2014/main" id="{D49CB0EF-456D-F04F-802F-74535B1C183F}"/>
              </a:ext>
            </a:extLst>
          </p:cNvPr>
          <p:cNvSpPr>
            <a:spLocks noGrp="1"/>
          </p:cNvSpPr>
          <p:nvPr>
            <p:ph type="body" sz="quarter" idx="14" hasCustomPrompt="1"/>
          </p:nvPr>
        </p:nvSpPr>
        <p:spPr>
          <a:xfrm>
            <a:off x="46672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6">
            <a:extLst>
              <a:ext uri="{FF2B5EF4-FFF2-40B4-BE49-F238E27FC236}">
                <a16:creationId xmlns:a16="http://schemas.microsoft.com/office/drawing/2014/main" id="{89AF2B5F-8374-C946-B720-D13E23D1417C}"/>
              </a:ext>
            </a:extLst>
          </p:cNvPr>
          <p:cNvSpPr>
            <a:spLocks noGrp="1"/>
          </p:cNvSpPr>
          <p:nvPr>
            <p:ph type="body" sz="quarter" idx="15" hasCustomPrompt="1"/>
          </p:nvPr>
        </p:nvSpPr>
        <p:spPr>
          <a:xfrm>
            <a:off x="4667250" y="1106907"/>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5" name="TextBox 14">
            <a:extLst>
              <a:ext uri="{FF2B5EF4-FFF2-40B4-BE49-F238E27FC236}">
                <a16:creationId xmlns:a16="http://schemas.microsoft.com/office/drawing/2014/main" id="{B290D0FD-C0B8-404D-B743-8FF04CFA6F8F}"/>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Notched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11949085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ext w/ Image | Circle Frame">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 - Circle Frame</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9" name="Picture Placeholder 17">
            <a:extLst>
              <a:ext uri="{FF2B5EF4-FFF2-40B4-BE49-F238E27FC236}">
                <a16:creationId xmlns:a16="http://schemas.microsoft.com/office/drawing/2014/main" id="{DA04FC97-0845-5F47-AC90-A38C7D1720A4}"/>
              </a:ext>
            </a:extLst>
          </p:cNvPr>
          <p:cNvSpPr>
            <a:spLocks noGrp="1"/>
          </p:cNvSpPr>
          <p:nvPr>
            <p:ph type="pic" sz="quarter" idx="18" hasCustomPrompt="1"/>
          </p:nvPr>
        </p:nvSpPr>
        <p:spPr>
          <a:xfrm>
            <a:off x="190500" y="685800"/>
            <a:ext cx="4229100" cy="4286250"/>
          </a:xfrm>
          <a:custGeom>
            <a:avLst/>
            <a:gdLst>
              <a:gd name="connsiteX0" fmla="*/ 2819401 w 5638800"/>
              <a:gd name="connsiteY0" fmla="*/ 0 h 6400800"/>
              <a:gd name="connsiteX1" fmla="*/ 5638800 w 5638800"/>
              <a:gd name="connsiteY1" fmla="*/ 3200400 h 6400800"/>
              <a:gd name="connsiteX2" fmla="*/ 2819401 w 5638800"/>
              <a:gd name="connsiteY2" fmla="*/ 6400800 h 6400800"/>
              <a:gd name="connsiteX3" fmla="*/ 0 w 5638800"/>
              <a:gd name="connsiteY3" fmla="*/ 3200400 h 6400800"/>
              <a:gd name="connsiteX4" fmla="*/ 2819401 w 5638800"/>
              <a:gd name="connsiteY4" fmla="*/ 0 h 640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6400800">
                <a:moveTo>
                  <a:pt x="2819401" y="0"/>
                </a:moveTo>
                <a:cubicBezTo>
                  <a:pt x="4376511" y="0"/>
                  <a:pt x="5638800" y="1432868"/>
                  <a:pt x="5638800" y="3200400"/>
                </a:cubicBezTo>
                <a:cubicBezTo>
                  <a:pt x="5638800" y="4967933"/>
                  <a:pt x="4376511" y="6400800"/>
                  <a:pt x="2819401" y="6400800"/>
                </a:cubicBezTo>
                <a:cubicBezTo>
                  <a:pt x="1262289" y="6400800"/>
                  <a:pt x="0" y="4967933"/>
                  <a:pt x="0" y="3200400"/>
                </a:cubicBezTo>
                <a:cubicBezTo>
                  <a:pt x="0" y="1432868"/>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1" name="Title 5">
            <a:extLst>
              <a:ext uri="{FF2B5EF4-FFF2-40B4-BE49-F238E27FC236}">
                <a16:creationId xmlns:a16="http://schemas.microsoft.com/office/drawing/2014/main" id="{530D30E2-21EA-AD42-A50D-7A4E6716342A}"/>
              </a:ext>
            </a:extLst>
          </p:cNvPr>
          <p:cNvSpPr>
            <a:spLocks noGrp="1"/>
          </p:cNvSpPr>
          <p:nvPr>
            <p:ph type="title" hasCustomPrompt="1"/>
          </p:nvPr>
        </p:nvSpPr>
        <p:spPr>
          <a:xfrm>
            <a:off x="180131" y="257175"/>
            <a:ext cx="8801100" cy="382004"/>
          </a:xfrm>
        </p:spPr>
        <p:txBody>
          <a:bodyP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2" name="Text Placeholder 46">
            <a:extLst>
              <a:ext uri="{FF2B5EF4-FFF2-40B4-BE49-F238E27FC236}">
                <a16:creationId xmlns:a16="http://schemas.microsoft.com/office/drawing/2014/main" id="{FDA453AE-C8D4-0B40-8AD1-103F94631D12}"/>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0" name="Text Placeholder 65">
            <a:extLst>
              <a:ext uri="{FF2B5EF4-FFF2-40B4-BE49-F238E27FC236}">
                <a16:creationId xmlns:a16="http://schemas.microsoft.com/office/drawing/2014/main" id="{432C83C0-FA23-7F40-A7E5-369B460ED668}"/>
              </a:ext>
            </a:extLst>
          </p:cNvPr>
          <p:cNvSpPr>
            <a:spLocks noGrp="1"/>
          </p:cNvSpPr>
          <p:nvPr>
            <p:ph type="body" sz="quarter" idx="14" hasCustomPrompt="1"/>
          </p:nvPr>
        </p:nvSpPr>
        <p:spPr>
          <a:xfrm>
            <a:off x="46672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6">
            <a:extLst>
              <a:ext uri="{FF2B5EF4-FFF2-40B4-BE49-F238E27FC236}">
                <a16:creationId xmlns:a16="http://schemas.microsoft.com/office/drawing/2014/main" id="{B4C91F62-2903-624C-AEA5-DF0735467141}"/>
              </a:ext>
            </a:extLst>
          </p:cNvPr>
          <p:cNvSpPr>
            <a:spLocks noGrp="1"/>
          </p:cNvSpPr>
          <p:nvPr>
            <p:ph type="body" sz="quarter" idx="15" hasCustomPrompt="1"/>
          </p:nvPr>
        </p:nvSpPr>
        <p:spPr>
          <a:xfrm>
            <a:off x="4667250" y="1106907"/>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5" name="TextBox 14">
            <a:extLst>
              <a:ext uri="{FF2B5EF4-FFF2-40B4-BE49-F238E27FC236}">
                <a16:creationId xmlns:a16="http://schemas.microsoft.com/office/drawing/2014/main" id="{05E28A31-11FB-374C-9B36-84A8EDF4D6AD}"/>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Hexagon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40980029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ext w/ Image | Diamond Frame">
    <p:bg>
      <p:bgPr>
        <a:solidFill>
          <a:schemeClr val="accent1"/>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 - Diamond Frame</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9" name="Picture Placeholder 12">
            <a:extLst>
              <a:ext uri="{FF2B5EF4-FFF2-40B4-BE49-F238E27FC236}">
                <a16:creationId xmlns:a16="http://schemas.microsoft.com/office/drawing/2014/main" id="{A2D21105-D3B5-9D46-9CC2-138DEC712FB2}"/>
              </a:ext>
            </a:extLst>
          </p:cNvPr>
          <p:cNvSpPr>
            <a:spLocks noGrp="1"/>
          </p:cNvSpPr>
          <p:nvPr>
            <p:ph type="pic" sz="quarter" idx="18" hasCustomPrompt="1"/>
          </p:nvPr>
        </p:nvSpPr>
        <p:spPr>
          <a:xfrm>
            <a:off x="171450" y="685799"/>
            <a:ext cx="4229100" cy="4286251"/>
          </a:xfrm>
          <a:custGeom>
            <a:avLst/>
            <a:gdLst>
              <a:gd name="connsiteX0" fmla="*/ 2832036 w 5638800"/>
              <a:gd name="connsiteY0" fmla="*/ 902 h 6794507"/>
              <a:gd name="connsiteX1" fmla="*/ 2883172 w 5638800"/>
              <a:gd name="connsiteY1" fmla="*/ 28518 h 6794507"/>
              <a:gd name="connsiteX2" fmla="*/ 5617530 w 5638800"/>
              <a:gd name="connsiteY2" fmla="*/ 3338520 h 6794507"/>
              <a:gd name="connsiteX3" fmla="*/ 5616438 w 5638800"/>
              <a:gd name="connsiteY3" fmla="*/ 3457328 h 6794507"/>
              <a:gd name="connsiteX4" fmla="*/ 2883172 w 5638800"/>
              <a:gd name="connsiteY4" fmla="*/ 6765996 h 6794507"/>
              <a:gd name="connsiteX5" fmla="*/ 2819364 w 5638800"/>
              <a:gd name="connsiteY5" fmla="*/ 6794507 h 6794507"/>
              <a:gd name="connsiteX6" fmla="*/ 2755556 w 5638800"/>
              <a:gd name="connsiteY6" fmla="*/ 6765996 h 6794507"/>
              <a:gd name="connsiteX7" fmla="*/ 22363 w 5638800"/>
              <a:gd name="connsiteY7" fmla="*/ 3457328 h 6794507"/>
              <a:gd name="connsiteX8" fmla="*/ 21271 w 5638800"/>
              <a:gd name="connsiteY8" fmla="*/ 3338520 h 6794507"/>
              <a:gd name="connsiteX9" fmla="*/ 2755556 w 5638800"/>
              <a:gd name="connsiteY9" fmla="*/ 28518 h 6794507"/>
              <a:gd name="connsiteX10" fmla="*/ 2773477 w 5638800"/>
              <a:gd name="connsiteY10" fmla="*/ 12896 h 6794507"/>
              <a:gd name="connsiteX11" fmla="*/ 2832036 w 5638800"/>
              <a:gd name="connsiteY11" fmla="*/ 902 h 679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38800" h="6794507">
                <a:moveTo>
                  <a:pt x="2832036" y="902"/>
                </a:moveTo>
                <a:cubicBezTo>
                  <a:pt x="2851887" y="3729"/>
                  <a:pt x="2870501" y="13158"/>
                  <a:pt x="2883172" y="28518"/>
                </a:cubicBezTo>
                <a:cubicBezTo>
                  <a:pt x="2883172" y="28518"/>
                  <a:pt x="5601870" y="3319470"/>
                  <a:pt x="5617530" y="3338520"/>
                </a:cubicBezTo>
                <a:cubicBezTo>
                  <a:pt x="5646287" y="3374268"/>
                  <a:pt x="5645849" y="3421987"/>
                  <a:pt x="5616438" y="3457328"/>
                </a:cubicBezTo>
                <a:cubicBezTo>
                  <a:pt x="5268916" y="3888556"/>
                  <a:pt x="2883172" y="6765996"/>
                  <a:pt x="2883172" y="6765996"/>
                </a:cubicBezTo>
                <a:cubicBezTo>
                  <a:pt x="2868372" y="6783864"/>
                  <a:pt x="2844645" y="6794466"/>
                  <a:pt x="2819364" y="6794507"/>
                </a:cubicBezTo>
                <a:cubicBezTo>
                  <a:pt x="2794083" y="6794466"/>
                  <a:pt x="2770356" y="6783864"/>
                  <a:pt x="2755556" y="6765996"/>
                </a:cubicBezTo>
                <a:cubicBezTo>
                  <a:pt x="2755556" y="6765996"/>
                  <a:pt x="369813" y="3888556"/>
                  <a:pt x="22363" y="3457328"/>
                </a:cubicBezTo>
                <a:cubicBezTo>
                  <a:pt x="-7047" y="3421987"/>
                  <a:pt x="-7487" y="3374267"/>
                  <a:pt x="21271" y="3338520"/>
                </a:cubicBezTo>
                <a:cubicBezTo>
                  <a:pt x="36859" y="3319470"/>
                  <a:pt x="2755556" y="28518"/>
                  <a:pt x="2755556" y="28518"/>
                </a:cubicBezTo>
                <a:cubicBezTo>
                  <a:pt x="2760520" y="22500"/>
                  <a:pt x="2766572" y="17224"/>
                  <a:pt x="2773477" y="12896"/>
                </a:cubicBezTo>
                <a:cubicBezTo>
                  <a:pt x="2791097" y="1849"/>
                  <a:pt x="2812185" y="-1926"/>
                  <a:pt x="2832036" y="902"/>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11" name="Title 5">
            <a:extLst>
              <a:ext uri="{FF2B5EF4-FFF2-40B4-BE49-F238E27FC236}">
                <a16:creationId xmlns:a16="http://schemas.microsoft.com/office/drawing/2014/main" id="{2234EFC9-F813-F24E-98EF-22C415821997}"/>
              </a:ext>
            </a:extLst>
          </p:cNvPr>
          <p:cNvSpPr>
            <a:spLocks noGrp="1"/>
          </p:cNvSpPr>
          <p:nvPr>
            <p:ph type="title" hasCustomPrompt="1"/>
          </p:nvPr>
        </p:nvSpPr>
        <p:spPr>
          <a:xfrm>
            <a:off x="180131" y="257175"/>
            <a:ext cx="8801100" cy="382004"/>
          </a:xfrm>
        </p:spPr>
        <p:txBody>
          <a:bodyP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2" name="Text Placeholder 46">
            <a:extLst>
              <a:ext uri="{FF2B5EF4-FFF2-40B4-BE49-F238E27FC236}">
                <a16:creationId xmlns:a16="http://schemas.microsoft.com/office/drawing/2014/main" id="{F7214FD2-D998-FC48-9C28-5836EBF5185E}"/>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0" name="Text Placeholder 65">
            <a:extLst>
              <a:ext uri="{FF2B5EF4-FFF2-40B4-BE49-F238E27FC236}">
                <a16:creationId xmlns:a16="http://schemas.microsoft.com/office/drawing/2014/main" id="{68992742-9E42-CB41-9E17-426B8E461893}"/>
              </a:ext>
            </a:extLst>
          </p:cNvPr>
          <p:cNvSpPr>
            <a:spLocks noGrp="1"/>
          </p:cNvSpPr>
          <p:nvPr>
            <p:ph type="body" sz="quarter" idx="14" hasCustomPrompt="1"/>
          </p:nvPr>
        </p:nvSpPr>
        <p:spPr>
          <a:xfrm>
            <a:off x="46672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6">
            <a:extLst>
              <a:ext uri="{FF2B5EF4-FFF2-40B4-BE49-F238E27FC236}">
                <a16:creationId xmlns:a16="http://schemas.microsoft.com/office/drawing/2014/main" id="{D93B5C0E-A51C-A148-BE96-1B1F651D90C0}"/>
              </a:ext>
            </a:extLst>
          </p:cNvPr>
          <p:cNvSpPr>
            <a:spLocks noGrp="1"/>
          </p:cNvSpPr>
          <p:nvPr>
            <p:ph type="body" sz="quarter" idx="15" hasCustomPrompt="1"/>
          </p:nvPr>
        </p:nvSpPr>
        <p:spPr>
          <a:xfrm>
            <a:off x="4667250" y="1106907"/>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5" name="TextBox 14">
            <a:extLst>
              <a:ext uri="{FF2B5EF4-FFF2-40B4-BE49-F238E27FC236}">
                <a16:creationId xmlns:a16="http://schemas.microsoft.com/office/drawing/2014/main" id="{E4F35F62-EDAB-D74C-BA9C-D4B6240F32EE}"/>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Diamond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9624212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ext w/ Image | Arch Frame">
    <p:bg>
      <p:bgPr>
        <a:solidFill>
          <a:schemeClr val="accent1"/>
        </a:solidFill>
        <a:effectLst/>
      </p:bgPr>
    </p:bg>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169D9C8D-8764-AA4A-8076-BE099CCAF7E4}"/>
              </a:ext>
            </a:extLst>
          </p:cNvPr>
          <p:cNvSpPr>
            <a:spLocks noGrp="1"/>
          </p:cNvSpPr>
          <p:nvPr>
            <p:ph type="pic" sz="quarter" idx="18" hasCustomPrompt="1"/>
          </p:nvPr>
        </p:nvSpPr>
        <p:spPr>
          <a:xfrm>
            <a:off x="190500" y="685802"/>
            <a:ext cx="4229101" cy="4286251"/>
          </a:xfrm>
          <a:custGeom>
            <a:avLst/>
            <a:gdLst>
              <a:gd name="connsiteX0" fmla="*/ 2819401 w 5638801"/>
              <a:gd name="connsiteY0" fmla="*/ 0 h 5715001"/>
              <a:gd name="connsiteX1" fmla="*/ 5638801 w 5638801"/>
              <a:gd name="connsiteY1" fmla="*/ 2819401 h 5715001"/>
              <a:gd name="connsiteX2" fmla="*/ 5638801 w 5638801"/>
              <a:gd name="connsiteY2" fmla="*/ 3344780 h 5715001"/>
              <a:gd name="connsiteX3" fmla="*/ 5638801 w 5638801"/>
              <a:gd name="connsiteY3" fmla="*/ 3469578 h 5715001"/>
              <a:gd name="connsiteX4" fmla="*/ 5638801 w 5638801"/>
              <a:gd name="connsiteY4" fmla="*/ 4796589 h 5715001"/>
              <a:gd name="connsiteX5" fmla="*/ 5638801 w 5638801"/>
              <a:gd name="connsiteY5" fmla="*/ 4908883 h 5715001"/>
              <a:gd name="connsiteX6" fmla="*/ 5638801 w 5638801"/>
              <a:gd name="connsiteY6" fmla="*/ 5558355 h 5715001"/>
              <a:gd name="connsiteX7" fmla="*/ 5482155 w 5638801"/>
              <a:gd name="connsiteY7" fmla="*/ 5715001 h 5715001"/>
              <a:gd name="connsiteX8" fmla="*/ 156646 w 5638801"/>
              <a:gd name="connsiteY8" fmla="*/ 5715001 h 5715001"/>
              <a:gd name="connsiteX9" fmla="*/ 0 w 5638801"/>
              <a:gd name="connsiteY9" fmla="*/ 5558355 h 5715001"/>
              <a:gd name="connsiteX10" fmla="*/ 0 w 5638801"/>
              <a:gd name="connsiteY10" fmla="*/ 4908883 h 5715001"/>
              <a:gd name="connsiteX11" fmla="*/ 0 w 5638801"/>
              <a:gd name="connsiteY11" fmla="*/ 4796589 h 5715001"/>
              <a:gd name="connsiteX12" fmla="*/ 0 w 5638801"/>
              <a:gd name="connsiteY12" fmla="*/ 3469578 h 5715001"/>
              <a:gd name="connsiteX13" fmla="*/ 0 w 5638801"/>
              <a:gd name="connsiteY13" fmla="*/ 3344780 h 5715001"/>
              <a:gd name="connsiteX14" fmla="*/ 0 w 5638801"/>
              <a:gd name="connsiteY14" fmla="*/ 2819401 h 5715001"/>
              <a:gd name="connsiteX15" fmla="*/ 2819401 w 5638801"/>
              <a:gd name="connsiteY15" fmla="*/ 0 h 571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38801" h="5715001">
                <a:moveTo>
                  <a:pt x="2819401" y="0"/>
                </a:moveTo>
                <a:cubicBezTo>
                  <a:pt x="4376512" y="0"/>
                  <a:pt x="5638801" y="1262289"/>
                  <a:pt x="5638801" y="2819401"/>
                </a:cubicBezTo>
                <a:lnTo>
                  <a:pt x="5638801" y="3344780"/>
                </a:lnTo>
                <a:lnTo>
                  <a:pt x="5638801" y="3469578"/>
                </a:lnTo>
                <a:lnTo>
                  <a:pt x="5638801" y="4796589"/>
                </a:lnTo>
                <a:lnTo>
                  <a:pt x="5638801" y="4908883"/>
                </a:lnTo>
                <a:lnTo>
                  <a:pt x="5638801" y="5558355"/>
                </a:lnTo>
                <a:cubicBezTo>
                  <a:pt x="5638801" y="5644869"/>
                  <a:pt x="5568669" y="5715001"/>
                  <a:pt x="5482155" y="5715001"/>
                </a:cubicBezTo>
                <a:lnTo>
                  <a:pt x="156646" y="5715001"/>
                </a:lnTo>
                <a:cubicBezTo>
                  <a:pt x="70133" y="5715001"/>
                  <a:pt x="0" y="5644869"/>
                  <a:pt x="0" y="5558355"/>
                </a:cubicBezTo>
                <a:lnTo>
                  <a:pt x="0" y="4908883"/>
                </a:lnTo>
                <a:lnTo>
                  <a:pt x="0" y="4796589"/>
                </a:lnTo>
                <a:lnTo>
                  <a:pt x="0" y="3469578"/>
                </a:lnTo>
                <a:lnTo>
                  <a:pt x="0" y="3344780"/>
                </a:lnTo>
                <a:lnTo>
                  <a:pt x="0" y="2819401"/>
                </a:lnTo>
                <a:cubicBezTo>
                  <a:pt x="0" y="1262289"/>
                  <a:pt x="1262289" y="0"/>
                  <a:pt x="2819401" y="0"/>
                </a:cubicBezTo>
                <a:close/>
              </a:path>
            </a:pathLst>
          </a:custGeom>
          <a:solidFill>
            <a:schemeClr val="tx2"/>
          </a:solidFill>
        </p:spPr>
        <p:txBody>
          <a:bodyPr wrap="square" anchor="ctr">
            <a:noAutofit/>
          </a:bodyPr>
          <a:lstStyle>
            <a:lvl1pPr marL="0" marR="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b="0" i="0">
                <a:latin typeface="Palatino Linotype" panose="02040502050505030304" pitchFamily="18" charset="0"/>
              </a:defRPr>
            </a:lvl1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Click icon to add image</a:t>
            </a: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w/ Image - Arch Frame</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257175"/>
            <a:ext cx="8801100" cy="382004"/>
          </a:xfrm>
        </p:spPr>
        <p:txBody>
          <a:bodyPr/>
          <a:lstStyle>
            <a:lvl1pPr>
              <a:defRPr sz="18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90530594-3291-D546-979F-F6FEDB82D3FA}"/>
              </a:ext>
            </a:extLst>
          </p:cNvPr>
          <p:cNvSpPr>
            <a:spLocks noGrp="1"/>
          </p:cNvSpPr>
          <p:nvPr>
            <p:ph type="body" sz="quarter" idx="20" hasCustomPrompt="1"/>
          </p:nvPr>
        </p:nvSpPr>
        <p:spPr>
          <a:xfrm>
            <a:off x="190500" y="-1"/>
            <a:ext cx="8809781" cy="257175"/>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 Placeholder 65">
            <a:extLst>
              <a:ext uri="{FF2B5EF4-FFF2-40B4-BE49-F238E27FC236}">
                <a16:creationId xmlns:a16="http://schemas.microsoft.com/office/drawing/2014/main" id="{031C4493-8A76-764D-A7BC-8DBB97E0EECB}"/>
              </a:ext>
            </a:extLst>
          </p:cNvPr>
          <p:cNvSpPr>
            <a:spLocks noGrp="1"/>
          </p:cNvSpPr>
          <p:nvPr>
            <p:ph type="body" sz="quarter" idx="14" hasCustomPrompt="1"/>
          </p:nvPr>
        </p:nvSpPr>
        <p:spPr>
          <a:xfrm>
            <a:off x="4667250" y="2036954"/>
            <a:ext cx="4229100" cy="2649347"/>
          </a:xfrm>
        </p:spPr>
        <p:txBody>
          <a:bodyPr>
            <a:normAutofit/>
          </a:bodyPr>
          <a:lstStyle>
            <a:lvl1pPr marL="0" indent="0">
              <a:buNone/>
              <a:defRPr sz="1350" b="0" i="0">
                <a:solidFill>
                  <a:schemeClr val="tx1"/>
                </a:solidFill>
                <a:latin typeface="Palatino Linotype" panose="02040502050505030304" pitchFamily="18" charset="0"/>
              </a:defRPr>
            </a:lvl1pPr>
            <a:lvl2pPr>
              <a:defRPr sz="1200" b="0" i="0">
                <a:solidFill>
                  <a:schemeClr val="tx1"/>
                </a:solidFill>
                <a:latin typeface="Palatino Linotype" panose="02040502050505030304" pitchFamily="18" charset="0"/>
              </a:defRPr>
            </a:lvl2pPr>
            <a:lvl3pPr>
              <a:defRPr sz="1050" b="0" i="0">
                <a:solidFill>
                  <a:schemeClr val="tx1"/>
                </a:solidFill>
                <a:latin typeface="Palatino Linotype" panose="02040502050505030304" pitchFamily="18" charset="0"/>
              </a:defRPr>
            </a:lvl3pPr>
            <a:lvl4pPr>
              <a:defRPr sz="900" b="0" i="0">
                <a:solidFill>
                  <a:schemeClr val="tx1"/>
                </a:solidFill>
                <a:latin typeface="Palatino Linotype" panose="02040502050505030304" pitchFamily="18" charset="0"/>
              </a:defRPr>
            </a:lvl4pPr>
            <a:lvl5pPr>
              <a:defRPr sz="9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6">
            <a:extLst>
              <a:ext uri="{FF2B5EF4-FFF2-40B4-BE49-F238E27FC236}">
                <a16:creationId xmlns:a16="http://schemas.microsoft.com/office/drawing/2014/main" id="{24213E13-FE2F-AC4E-AE58-890099A2A408}"/>
              </a:ext>
            </a:extLst>
          </p:cNvPr>
          <p:cNvSpPr>
            <a:spLocks noGrp="1"/>
          </p:cNvSpPr>
          <p:nvPr>
            <p:ph type="body" sz="quarter" idx="15" hasCustomPrompt="1"/>
          </p:nvPr>
        </p:nvSpPr>
        <p:spPr>
          <a:xfrm>
            <a:off x="4667250" y="1106907"/>
            <a:ext cx="4229100" cy="926431"/>
          </a:xfrm>
        </p:spPr>
        <p:txBody>
          <a:bodyPr anchor="b">
            <a:normAutofit/>
          </a:bodyPr>
          <a:lstStyle>
            <a:lvl1pPr marL="0" indent="0">
              <a:lnSpc>
                <a:spcPct val="100000"/>
              </a:lnSpc>
              <a:buNone/>
              <a:defRPr sz="1350" b="1" i="0">
                <a:solidFill>
                  <a:schemeClr val="tx1"/>
                </a:solidFill>
                <a:latin typeface="Palatino Linotype" panose="02040502050505030304" pitchFamily="18" charset="0"/>
                <a:ea typeface="Palatino" pitchFamily="2" charset="77"/>
              </a:defRPr>
            </a:lvl1pPr>
          </a:lstStyle>
          <a:p>
            <a:pPr lvl="0"/>
            <a:r>
              <a:rPr lang="en-US" dirty="0"/>
              <a:t>Type here to enter a multi-line paragraph header.</a:t>
            </a:r>
          </a:p>
        </p:txBody>
      </p:sp>
      <p:sp>
        <p:nvSpPr>
          <p:cNvPr id="15" name="TextBox 14">
            <a:extLst>
              <a:ext uri="{FF2B5EF4-FFF2-40B4-BE49-F238E27FC236}">
                <a16:creationId xmlns:a16="http://schemas.microsoft.com/office/drawing/2014/main" id="{891F47CE-14A2-DE44-8702-2FF261E7ADA1}"/>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 Side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Arch image holder</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Click icon in the middle of holder to add image. </a:t>
            </a:r>
          </a:p>
          <a:p>
            <a:pPr marL="194310" marR="0" lvl="0" indent="-102870" algn="l" defTabSz="68578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i="0" dirty="0">
                <a:solidFill>
                  <a:srgbClr val="808080"/>
                </a:solidFill>
                <a:latin typeface="Palatino Linotype" panose="02040502050505030304" pitchFamily="18" charset="0"/>
              </a:rPr>
              <a:t>Use crop tool to fit image to shape.</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Slide Paragraph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Bold</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Bottom</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13.5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34950085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ext Only Slide | Vertical Split-1">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61033C2-BFC9-3944-9A8D-09C0DE3E47DB}"/>
              </a:ext>
            </a:extLst>
          </p:cNvPr>
          <p:cNvSpPr/>
          <p:nvPr userDrawn="1"/>
        </p:nvSpPr>
        <p:spPr>
          <a:xfrm>
            <a:off x="0" y="0"/>
            <a:ext cx="4572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Vertical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685800"/>
            <a:ext cx="4239469" cy="3771900"/>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90530594-3291-D546-979F-F6FEDB82D3FA}"/>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2" name="TextBox 11">
            <a:extLst>
              <a:ext uri="{FF2B5EF4-FFF2-40B4-BE49-F238E27FC236}">
                <a16:creationId xmlns:a16="http://schemas.microsoft.com/office/drawing/2014/main" id="{5230509E-8FCF-3844-8B50-C8E35AB0C534}"/>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a:t>
            </a:r>
            <a:r>
              <a:rPr lang="en-US" sz="800" b="0" i="0" dirty="0" err="1">
                <a:solidFill>
                  <a:srgbClr val="808080"/>
                </a:solidFill>
                <a:latin typeface="Palatino Linotype" panose="02040502050505030304" pitchFamily="18" charset="0"/>
              </a:rPr>
              <a:t>MIddle</a:t>
            </a:r>
            <a:endParaRPr lang="en-US" sz="800" b="0" i="0" dirty="0">
              <a:solidFill>
                <a:srgbClr val="808080"/>
              </a:solidFill>
              <a:latin typeface="Palatino Linotype" panose="02040502050505030304" pitchFamily="18" charset="0"/>
            </a:endParaRP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Text  Book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3" name="Text Placeholder 65">
            <a:extLst>
              <a:ext uri="{FF2B5EF4-FFF2-40B4-BE49-F238E27FC236}">
                <a16:creationId xmlns:a16="http://schemas.microsoft.com/office/drawing/2014/main" id="{B1316E65-31D2-4249-88FB-626A09E7F6E9}"/>
              </a:ext>
            </a:extLst>
          </p:cNvPr>
          <p:cNvSpPr>
            <a:spLocks noGrp="1"/>
          </p:cNvSpPr>
          <p:nvPr>
            <p:ph type="body" sz="quarter" idx="14" hasCustomPrompt="1"/>
          </p:nvPr>
        </p:nvSpPr>
        <p:spPr>
          <a:xfrm>
            <a:off x="4743450" y="685800"/>
            <a:ext cx="4210050" cy="3771900"/>
          </a:xfrm>
        </p:spPr>
        <p:txBody>
          <a:bodyPr anchor="ctr">
            <a:normAutofit/>
          </a:bodyPr>
          <a:lstStyle>
            <a:lvl1pPr marL="0" indent="0" algn="ctr">
              <a:lnSpc>
                <a:spcPct val="100000"/>
              </a:lnSpc>
              <a:buNone/>
              <a:defRPr sz="1800" b="0" i="0">
                <a:solidFill>
                  <a:schemeClr val="tx1"/>
                </a:solidFill>
                <a:latin typeface="Palatino Linotype" panose="02040502050505030304" pitchFamily="18" charset="0"/>
              </a:defRPr>
            </a:lvl1pPr>
            <a:lvl2pPr algn="ctr">
              <a:lnSpc>
                <a:spcPct val="100000"/>
              </a:lnSpc>
              <a:defRPr sz="1800" b="0" i="0">
                <a:solidFill>
                  <a:schemeClr val="tx1"/>
                </a:solidFill>
                <a:latin typeface="Palatino Linotype" panose="02040502050505030304" pitchFamily="18" charset="0"/>
              </a:defRPr>
            </a:lvl2pPr>
            <a:lvl3pPr algn="ctr">
              <a:lnSpc>
                <a:spcPct val="100000"/>
              </a:lnSpc>
              <a:defRPr sz="1800" b="0" i="0">
                <a:solidFill>
                  <a:schemeClr val="tx1"/>
                </a:solidFill>
                <a:latin typeface="Palatino Linotype" panose="02040502050505030304" pitchFamily="18" charset="0"/>
              </a:defRPr>
            </a:lvl3pPr>
            <a:lvl4pPr algn="ctr">
              <a:lnSpc>
                <a:spcPct val="100000"/>
              </a:lnSpc>
              <a:defRPr sz="1800" b="0" i="0">
                <a:solidFill>
                  <a:schemeClr val="tx1"/>
                </a:solidFill>
                <a:latin typeface="Palatino Linotype" panose="02040502050505030304" pitchFamily="18" charset="0"/>
              </a:defRPr>
            </a:lvl4pPr>
            <a:lvl5pPr algn="ctr">
              <a:lnSpc>
                <a:spcPct val="100000"/>
              </a:lnSpc>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20178851"/>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ext Only Slide | Vertical Split-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61033C2-BFC9-3944-9A8D-09C0DE3E47DB}"/>
              </a:ext>
            </a:extLst>
          </p:cNvPr>
          <p:cNvSpPr/>
          <p:nvPr userDrawn="1"/>
        </p:nvSpPr>
        <p:spPr>
          <a:xfrm>
            <a:off x="4572000" y="0"/>
            <a:ext cx="4572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1" name="Text Placeholder 65">
            <a:extLst>
              <a:ext uri="{FF2B5EF4-FFF2-40B4-BE49-F238E27FC236}">
                <a16:creationId xmlns:a16="http://schemas.microsoft.com/office/drawing/2014/main" id="{5C4F27EF-C6A7-8745-8CA0-9B977435F8A4}"/>
              </a:ext>
            </a:extLst>
          </p:cNvPr>
          <p:cNvSpPr>
            <a:spLocks noGrp="1"/>
          </p:cNvSpPr>
          <p:nvPr>
            <p:ph type="body" sz="quarter" idx="14" hasCustomPrompt="1"/>
          </p:nvPr>
        </p:nvSpPr>
        <p:spPr>
          <a:xfrm>
            <a:off x="4743450" y="685800"/>
            <a:ext cx="4210050" cy="3771900"/>
          </a:xfrm>
        </p:spPr>
        <p:txBody>
          <a:bodyPr anchor="ctr">
            <a:normAutofit/>
          </a:bodyPr>
          <a:lstStyle>
            <a:lvl1pPr marL="0" indent="0" algn="ctr">
              <a:lnSpc>
                <a:spcPct val="100000"/>
              </a:lnSpc>
              <a:buNone/>
              <a:defRPr sz="1800" b="0" i="0">
                <a:solidFill>
                  <a:schemeClr val="tx1"/>
                </a:solidFill>
                <a:latin typeface="Palatino Linotype" panose="02040502050505030304" pitchFamily="18" charset="0"/>
              </a:defRPr>
            </a:lvl1pPr>
            <a:lvl2pPr algn="ctr">
              <a:lnSpc>
                <a:spcPct val="100000"/>
              </a:lnSpc>
              <a:defRPr sz="1800" b="0" i="0">
                <a:solidFill>
                  <a:schemeClr val="tx1"/>
                </a:solidFill>
                <a:latin typeface="Palatino Linotype" panose="02040502050505030304" pitchFamily="18" charset="0"/>
              </a:defRPr>
            </a:lvl2pPr>
            <a:lvl3pPr algn="ctr">
              <a:lnSpc>
                <a:spcPct val="100000"/>
              </a:lnSpc>
              <a:defRPr sz="1800" b="0" i="0">
                <a:solidFill>
                  <a:schemeClr val="tx1"/>
                </a:solidFill>
                <a:latin typeface="Palatino Linotype" panose="02040502050505030304" pitchFamily="18" charset="0"/>
              </a:defRPr>
            </a:lvl3pPr>
            <a:lvl4pPr algn="ctr">
              <a:lnSpc>
                <a:spcPct val="100000"/>
              </a:lnSpc>
              <a:defRPr sz="1800" b="0" i="0">
                <a:solidFill>
                  <a:schemeClr val="tx1"/>
                </a:solidFill>
                <a:latin typeface="Palatino Linotype" panose="02040502050505030304" pitchFamily="18" charset="0"/>
              </a:defRPr>
            </a:lvl4pPr>
            <a:lvl5pPr algn="ctr">
              <a:lnSpc>
                <a:spcPct val="100000"/>
              </a:lnSpc>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Vertical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685800"/>
            <a:ext cx="4239469" cy="3771900"/>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90530594-3291-D546-979F-F6FEDB82D3FA}"/>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3" name="TextBox 12">
            <a:extLst>
              <a:ext uri="{FF2B5EF4-FFF2-40B4-BE49-F238E27FC236}">
                <a16:creationId xmlns:a16="http://schemas.microsoft.com/office/drawing/2014/main" id="{5938B671-844C-9844-92A4-F227D1F9297A}"/>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a:t>
            </a:r>
            <a:r>
              <a:rPr lang="en-US" sz="800" b="0" i="0" dirty="0" err="1">
                <a:solidFill>
                  <a:srgbClr val="808080"/>
                </a:solidFill>
                <a:latin typeface="Palatino Linotype" panose="02040502050505030304" pitchFamily="18" charset="0"/>
              </a:rPr>
              <a:t>MIddle</a:t>
            </a:r>
            <a:endParaRPr lang="en-US" sz="800" b="0" i="0" dirty="0">
              <a:solidFill>
                <a:srgbClr val="808080"/>
              </a:solidFill>
              <a:latin typeface="Palatino Linotype" panose="02040502050505030304" pitchFamily="18" charset="0"/>
            </a:endParaRP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Text  Book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Tree>
    <p:extLst>
      <p:ext uri="{BB962C8B-B14F-4D97-AF65-F5344CB8AC3E}">
        <p14:creationId xmlns:p14="http://schemas.microsoft.com/office/powerpoint/2010/main" val="1697553536"/>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ext Only Slide | Vertical Split-3">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61033C2-BFC9-3944-9A8D-09C0DE3E47DB}"/>
              </a:ext>
            </a:extLst>
          </p:cNvPr>
          <p:cNvSpPr/>
          <p:nvPr userDrawn="1"/>
        </p:nvSpPr>
        <p:spPr>
          <a:xfrm>
            <a:off x="0" y="0"/>
            <a:ext cx="4572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b="0" i="0" dirty="0">
              <a:solidFill>
                <a:schemeClr val="bg1"/>
              </a:solidFill>
              <a:latin typeface="Palatino Linotype" panose="02040502050505030304" pitchFamily="18" charset="0"/>
            </a:endParaRPr>
          </a:p>
        </p:txBody>
      </p:sp>
      <p:sp>
        <p:nvSpPr>
          <p:cNvPr id="7" name="Slide Number Placeholder 6">
            <a:extLst>
              <a:ext uri="{FF2B5EF4-FFF2-40B4-BE49-F238E27FC236}">
                <a16:creationId xmlns:a16="http://schemas.microsoft.com/office/drawing/2014/main" id="{830D97D4-FA4C-1741-8CE0-31EA178DE6D3}"/>
              </a:ext>
            </a:extLst>
          </p:cNvPr>
          <p:cNvSpPr>
            <a:spLocks noGrp="1"/>
          </p:cNvSpPr>
          <p:nvPr>
            <p:ph type="sldNum" sz="quarter" idx="12"/>
          </p:nvPr>
        </p:nvSpPr>
        <p:spPr/>
        <p:txBody>
          <a:bodyPr/>
          <a:lstStyle>
            <a:lvl1pPr>
              <a:defRPr>
                <a:solidFill>
                  <a:schemeClr val="tx1"/>
                </a:solidFill>
              </a:defRPr>
            </a:lvl1pPr>
          </a:lstStyle>
          <a:p>
            <a:fld id="{7691CCDB-B024-8747-B233-CAD1CBC7A901}" type="slidenum">
              <a:rPr lang="en-US" smtClean="0"/>
              <a:pPr/>
              <a:t>‹#›</a:t>
            </a:fld>
            <a:endParaRPr lang="en-US"/>
          </a:p>
        </p:txBody>
      </p:sp>
      <p:sp>
        <p:nvSpPr>
          <p:cNvPr id="83" name="TextBox 82">
            <a:extLst>
              <a:ext uri="{FF2B5EF4-FFF2-40B4-BE49-F238E27FC236}">
                <a16:creationId xmlns:a16="http://schemas.microsoft.com/office/drawing/2014/main" id="{9DD36074-FD37-5140-9742-57972072D634}"/>
              </a:ext>
            </a:extLst>
          </p:cNvPr>
          <p:cNvSpPr txBox="1"/>
          <p:nvPr userDrawn="1"/>
        </p:nvSpPr>
        <p:spPr>
          <a:xfrm>
            <a:off x="171450" y="-433136"/>
            <a:ext cx="8801100" cy="433137"/>
          </a:xfrm>
          <a:prstGeom prst="rect">
            <a:avLst/>
          </a:prstGeom>
          <a:noFill/>
          <a:ln>
            <a:noFill/>
          </a:ln>
        </p:spPr>
        <p:txBody>
          <a:bodyPr vert="horz" wrap="square" lIns="68580" tIns="34290" rIns="68580" bIns="34290" rtlCol="0" anchor="ctr">
            <a:noAutofit/>
          </a:bodyPr>
          <a:lstStyle/>
          <a:p>
            <a:pPr algn="ctr"/>
            <a:r>
              <a:rPr lang="en-US" sz="1800" b="0" i="0" dirty="0">
                <a:solidFill>
                  <a:srgbClr val="808080"/>
                </a:solidFill>
                <a:latin typeface="Palatino Linotype" panose="02040502050505030304" pitchFamily="18" charset="0"/>
              </a:rPr>
              <a:t>Text Only Slide | Vertical Split</a:t>
            </a:r>
          </a:p>
        </p:txBody>
      </p:sp>
      <p:sp>
        <p:nvSpPr>
          <p:cNvPr id="84" name="Footer Placeholder 83">
            <a:extLst>
              <a:ext uri="{FF2B5EF4-FFF2-40B4-BE49-F238E27FC236}">
                <a16:creationId xmlns:a16="http://schemas.microsoft.com/office/drawing/2014/main" id="{E0BB6FCB-50C1-F442-B51B-1E4F33EA7E67}"/>
              </a:ext>
            </a:extLst>
          </p:cNvPr>
          <p:cNvSpPr>
            <a:spLocks noGrp="1"/>
          </p:cNvSpPr>
          <p:nvPr>
            <p:ph type="ftr" sz="quarter" idx="17"/>
          </p:nvPr>
        </p:nvSpPr>
        <p:spPr/>
        <p:txBody>
          <a:bodyPr/>
          <a:lstStyle>
            <a:lvl1pPr>
              <a:defRPr b="0" i="0">
                <a:solidFill>
                  <a:schemeClr val="tx1"/>
                </a:solidFill>
                <a:latin typeface="Palatino Linotype" panose="02040502050505030304" pitchFamily="18" charset="0"/>
              </a:defRPr>
            </a:lvl1pPr>
          </a:lstStyle>
          <a:p>
            <a:r>
              <a:rPr lang="en-US" dirty="0"/>
              <a:t>©2021 Girl Scouts of the USA. All Rights Reserved.  Not for public distribution.</a:t>
            </a:r>
          </a:p>
        </p:txBody>
      </p:sp>
      <p:sp>
        <p:nvSpPr>
          <p:cNvPr id="10" name="Title 5">
            <a:extLst>
              <a:ext uri="{FF2B5EF4-FFF2-40B4-BE49-F238E27FC236}">
                <a16:creationId xmlns:a16="http://schemas.microsoft.com/office/drawing/2014/main" id="{D969DEC3-AE13-954A-B4A5-016AA7947A54}"/>
              </a:ext>
            </a:extLst>
          </p:cNvPr>
          <p:cNvSpPr>
            <a:spLocks noGrp="1"/>
          </p:cNvSpPr>
          <p:nvPr>
            <p:ph type="title" hasCustomPrompt="1"/>
          </p:nvPr>
        </p:nvSpPr>
        <p:spPr>
          <a:xfrm>
            <a:off x="180131" y="685800"/>
            <a:ext cx="4239469" cy="3771900"/>
          </a:xfrm>
        </p:spPr>
        <p:txBody>
          <a:bodyPr anchor="ctr"/>
          <a:lstStyle>
            <a:lvl1pPr algn="ctr">
              <a:defRPr sz="2400" b="0" i="0">
                <a:solidFill>
                  <a:schemeClr val="tx1"/>
                </a:solidFill>
                <a:latin typeface="Palatino Linotype" panose="02040502050505030304" pitchFamily="18" charset="0"/>
              </a:defRPr>
            </a:lvl1pPr>
          </a:lstStyle>
          <a:p>
            <a:r>
              <a:rPr lang="en-US" dirty="0"/>
              <a:t>Type Here to Enter a Single Line Slide Header.</a:t>
            </a:r>
          </a:p>
        </p:txBody>
      </p:sp>
      <p:sp>
        <p:nvSpPr>
          <p:cNvPr id="11" name="Text Placeholder 46">
            <a:extLst>
              <a:ext uri="{FF2B5EF4-FFF2-40B4-BE49-F238E27FC236}">
                <a16:creationId xmlns:a16="http://schemas.microsoft.com/office/drawing/2014/main" id="{90530594-3291-D546-979F-F6FEDB82D3FA}"/>
              </a:ext>
            </a:extLst>
          </p:cNvPr>
          <p:cNvSpPr>
            <a:spLocks noGrp="1"/>
          </p:cNvSpPr>
          <p:nvPr>
            <p:ph type="body" sz="quarter" idx="20" hasCustomPrompt="1"/>
          </p:nvPr>
        </p:nvSpPr>
        <p:spPr>
          <a:xfrm>
            <a:off x="190501" y="0"/>
            <a:ext cx="4229100" cy="257176"/>
          </a:xfrm>
        </p:spPr>
        <p:txBody>
          <a:bodyPr anchor="b">
            <a:noAutofit/>
          </a:bodyPr>
          <a:lstStyle>
            <a:lvl1pPr marL="0" indent="0">
              <a:lnSpc>
                <a:spcPct val="100000"/>
              </a:lnSpc>
              <a:buNone/>
              <a:defRPr sz="1000" b="0" i="0">
                <a:solidFill>
                  <a:schemeClr val="tx1"/>
                </a:solidFill>
                <a:latin typeface="Palatino Linotype" panose="02040502050505030304" pitchFamily="18" charset="0"/>
              </a:defRPr>
            </a:lvl1pPr>
          </a:lstStyle>
          <a:p>
            <a:pPr lvl="0"/>
            <a:r>
              <a:rPr lang="en-US" dirty="0"/>
              <a:t>Type here to enter the presentation section name.</a:t>
            </a:r>
          </a:p>
        </p:txBody>
      </p:sp>
      <p:sp>
        <p:nvSpPr>
          <p:cNvPr id="13" name="TextBox 12">
            <a:extLst>
              <a:ext uri="{FF2B5EF4-FFF2-40B4-BE49-F238E27FC236}">
                <a16:creationId xmlns:a16="http://schemas.microsoft.com/office/drawing/2014/main" id="{18AFC4E6-3C61-BA42-B85C-25F4176F0A40}"/>
              </a:ext>
            </a:extLst>
          </p:cNvPr>
          <p:cNvSpPr txBox="1"/>
          <p:nvPr userDrawn="1"/>
        </p:nvSpPr>
        <p:spPr>
          <a:xfrm>
            <a:off x="9144000" y="-1"/>
            <a:ext cx="2495227" cy="5712644"/>
          </a:xfrm>
          <a:prstGeom prst="rect">
            <a:avLst/>
          </a:prstGeom>
          <a:noFill/>
          <a:ln>
            <a:noFill/>
          </a:ln>
        </p:spPr>
        <p:txBody>
          <a:bodyPr vert="horz" wrap="square" lIns="68580" tIns="34290" rIns="68580" bIns="34290" rtlCol="0" anchor="t">
            <a:noAutofit/>
          </a:bodyPr>
          <a:lstStyle/>
          <a:p>
            <a:pPr algn="l"/>
            <a:r>
              <a:rPr lang="en-US" sz="1000" b="0" i="0" dirty="0">
                <a:solidFill>
                  <a:srgbClr val="808080"/>
                </a:solidFill>
                <a:latin typeface="Palatino Linotype" panose="02040502050505030304" pitchFamily="18" charset="0"/>
              </a:rPr>
              <a:t>Editable Slide Elements:</a:t>
            </a: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Presentation Section Name</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10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Left</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Top</a:t>
            </a:r>
          </a:p>
          <a:p>
            <a:pPr algn="l"/>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Left-side Slide Header</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Regular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24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a:t>
            </a:r>
            <a:r>
              <a:rPr lang="en-US" sz="800" b="0" i="0" dirty="0" err="1">
                <a:solidFill>
                  <a:srgbClr val="808080"/>
                </a:solidFill>
                <a:latin typeface="Palatino Linotype" panose="02040502050505030304" pitchFamily="18" charset="0"/>
              </a:rPr>
              <a:t>MIddle</a:t>
            </a:r>
            <a:endParaRPr lang="en-US" sz="800" b="0" i="0" dirty="0">
              <a:solidFill>
                <a:srgbClr val="808080"/>
              </a:solidFill>
              <a:latin typeface="Palatino Linotype" panose="02040502050505030304" pitchFamily="18" charset="0"/>
            </a:endParaRPr>
          </a:p>
          <a:p>
            <a:pPr marL="434332" lvl="1" indent="0" algn="l">
              <a:buFont typeface="Arial" panose="020B0604020202020204" pitchFamily="34" charset="0"/>
              <a:buNone/>
            </a:pPr>
            <a:endParaRPr lang="en-US" sz="800" b="0" i="0" dirty="0">
              <a:solidFill>
                <a:srgbClr val="808080"/>
              </a:solidFill>
              <a:latin typeface="Palatino Linotype" panose="02040502050505030304" pitchFamily="18" charset="0"/>
            </a:endParaRPr>
          </a:p>
          <a:p>
            <a:pPr algn="l"/>
            <a:r>
              <a:rPr lang="en-US" sz="800" b="0" i="0" dirty="0">
                <a:solidFill>
                  <a:srgbClr val="808080"/>
                </a:solidFill>
                <a:latin typeface="Palatino Linotype" panose="02040502050505030304" pitchFamily="18" charset="0"/>
              </a:rPr>
              <a:t>Right-side Body Copy</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Font: Palatino </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Weight: Text  Book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Color: Black</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Size: 18 pts</a:t>
            </a:r>
          </a:p>
          <a:p>
            <a:pPr marL="194310" indent="-102870" algn="l">
              <a:buFont typeface="Arial" panose="020B0604020202020204" pitchFamily="34" charset="0"/>
              <a:buChar char="•"/>
            </a:pPr>
            <a:r>
              <a:rPr lang="en-US" sz="800" b="0" i="0" dirty="0">
                <a:solidFill>
                  <a:srgbClr val="808080"/>
                </a:solidFill>
                <a:latin typeface="Palatino Linotype" panose="02040502050505030304" pitchFamily="18" charset="0"/>
              </a:rPr>
              <a:t>Alignment</a:t>
            </a:r>
          </a:p>
          <a:p>
            <a:pPr marL="537202" lvl="1" indent="-102870" algn="l">
              <a:buFont typeface="Arial" panose="020B0604020202020204" pitchFamily="34" charset="0"/>
              <a:buChar char="•"/>
            </a:pPr>
            <a:r>
              <a:rPr lang="en-US" sz="800" b="0" i="0" dirty="0" err="1">
                <a:solidFill>
                  <a:srgbClr val="808080"/>
                </a:solidFill>
                <a:latin typeface="Palatino Linotype" panose="02040502050505030304" pitchFamily="18" charset="0"/>
              </a:rPr>
              <a:t>Horiz</a:t>
            </a:r>
            <a:r>
              <a:rPr lang="en-US" sz="800" b="0" i="0" dirty="0">
                <a:solidFill>
                  <a:srgbClr val="808080"/>
                </a:solidFill>
                <a:latin typeface="Palatino Linotype" panose="02040502050505030304" pitchFamily="18" charset="0"/>
              </a:rPr>
              <a:t>.: Center</a:t>
            </a:r>
          </a:p>
          <a:p>
            <a:pPr marL="537202" lvl="1" indent="-102870" algn="l">
              <a:buFont typeface="Arial" panose="020B0604020202020204" pitchFamily="34" charset="0"/>
              <a:buChar char="•"/>
            </a:pPr>
            <a:r>
              <a:rPr lang="en-US" sz="800" b="0" i="0" dirty="0">
                <a:solidFill>
                  <a:srgbClr val="808080"/>
                </a:solidFill>
                <a:latin typeface="Palatino Linotype" panose="02040502050505030304" pitchFamily="18" charset="0"/>
              </a:rPr>
              <a:t>Vert.: Middle</a:t>
            </a: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a:p>
            <a:pPr marL="537202" lvl="1" indent="-102870" algn="l">
              <a:buFont typeface="Arial" panose="020B0604020202020204" pitchFamily="34" charset="0"/>
              <a:buChar char="•"/>
            </a:pPr>
            <a:endParaRPr lang="en-US" sz="800" b="0" i="0" dirty="0">
              <a:solidFill>
                <a:srgbClr val="808080"/>
              </a:solidFill>
              <a:latin typeface="Palatino Linotype" panose="02040502050505030304" pitchFamily="18" charset="0"/>
            </a:endParaRPr>
          </a:p>
        </p:txBody>
      </p:sp>
      <p:sp>
        <p:nvSpPr>
          <p:cNvPr id="12" name="Text Placeholder 65">
            <a:extLst>
              <a:ext uri="{FF2B5EF4-FFF2-40B4-BE49-F238E27FC236}">
                <a16:creationId xmlns:a16="http://schemas.microsoft.com/office/drawing/2014/main" id="{167D7FE2-CFF1-A94E-86FA-417EB6BF10DE}"/>
              </a:ext>
            </a:extLst>
          </p:cNvPr>
          <p:cNvSpPr>
            <a:spLocks noGrp="1"/>
          </p:cNvSpPr>
          <p:nvPr>
            <p:ph type="body" sz="quarter" idx="14" hasCustomPrompt="1"/>
          </p:nvPr>
        </p:nvSpPr>
        <p:spPr>
          <a:xfrm>
            <a:off x="4743450" y="685800"/>
            <a:ext cx="4210050" cy="3771900"/>
          </a:xfrm>
        </p:spPr>
        <p:txBody>
          <a:bodyPr anchor="ctr">
            <a:normAutofit/>
          </a:bodyPr>
          <a:lstStyle>
            <a:lvl1pPr marL="0" indent="0" algn="ctr">
              <a:lnSpc>
                <a:spcPct val="100000"/>
              </a:lnSpc>
              <a:buNone/>
              <a:defRPr sz="1800" b="0" i="0">
                <a:solidFill>
                  <a:schemeClr val="tx1"/>
                </a:solidFill>
                <a:latin typeface="Palatino Linotype" panose="02040502050505030304" pitchFamily="18" charset="0"/>
              </a:defRPr>
            </a:lvl1pPr>
            <a:lvl2pPr algn="ctr">
              <a:lnSpc>
                <a:spcPct val="100000"/>
              </a:lnSpc>
              <a:defRPr sz="1800" b="0" i="0">
                <a:solidFill>
                  <a:schemeClr val="tx1"/>
                </a:solidFill>
                <a:latin typeface="Palatino Linotype" panose="02040502050505030304" pitchFamily="18" charset="0"/>
              </a:defRPr>
            </a:lvl2pPr>
            <a:lvl3pPr algn="ctr">
              <a:lnSpc>
                <a:spcPct val="100000"/>
              </a:lnSpc>
              <a:defRPr sz="1800" b="0" i="0">
                <a:solidFill>
                  <a:schemeClr val="tx1"/>
                </a:solidFill>
                <a:latin typeface="Palatino Linotype" panose="02040502050505030304" pitchFamily="18" charset="0"/>
              </a:defRPr>
            </a:lvl3pPr>
            <a:lvl4pPr algn="ctr">
              <a:lnSpc>
                <a:spcPct val="100000"/>
              </a:lnSpc>
              <a:defRPr sz="1800" b="0" i="0">
                <a:solidFill>
                  <a:schemeClr val="tx1"/>
                </a:solidFill>
                <a:latin typeface="Palatino Linotype" panose="02040502050505030304" pitchFamily="18" charset="0"/>
              </a:defRPr>
            </a:lvl4pPr>
            <a:lvl5pPr algn="ctr">
              <a:lnSpc>
                <a:spcPct val="100000"/>
              </a:lnSpc>
              <a:defRPr sz="1800" b="0" i="0">
                <a:solidFill>
                  <a:schemeClr val="tx1"/>
                </a:solidFill>
                <a:latin typeface="Palatino Linotype" panose="02040502050505030304" pitchFamily="18" charset="0"/>
              </a:defRPr>
            </a:lvl5pPr>
          </a:lstStyle>
          <a:p>
            <a:pPr lvl="0"/>
            <a:r>
              <a:rPr lang="en-US" dirty="0"/>
              <a:t>Paragraph </a:t>
            </a:r>
            <a:r>
              <a:rPr lang="en-US" dirty="0" err="1"/>
              <a:t>Subheader</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8591026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A38F4D-4518-8D46-8CB6-73F095E74D50}"/>
              </a:ext>
            </a:extLst>
          </p:cNvPr>
          <p:cNvSpPr>
            <a:spLocks noGrp="1"/>
          </p:cNvSpPr>
          <p:nvPr>
            <p:ph type="title"/>
          </p:nvPr>
        </p:nvSpPr>
        <p:spPr>
          <a:xfrm>
            <a:off x="180131" y="171451"/>
            <a:ext cx="8801100" cy="575117"/>
          </a:xfrm>
          <a:prstGeom prst="rect">
            <a:avLst/>
          </a:prstGeom>
        </p:spPr>
        <p:txBody>
          <a:bodyPr vert="horz" lIns="91440" tIns="45720" rIns="91440" bIns="45720" rtlCol="0" anchor="t">
            <a:noAutofit/>
          </a:bodyPr>
          <a:lstStyle/>
          <a:p>
            <a:r>
              <a:rPr lang="en-US" dirty="0"/>
              <a:t>Click to edit Master title style</a:t>
            </a:r>
            <a:br>
              <a:rPr lang="en-US" dirty="0"/>
            </a:br>
            <a:endParaRPr lang="en-US" dirty="0"/>
          </a:p>
        </p:txBody>
      </p:sp>
      <p:sp>
        <p:nvSpPr>
          <p:cNvPr id="3" name="Text Placeholder 2">
            <a:extLst>
              <a:ext uri="{FF2B5EF4-FFF2-40B4-BE49-F238E27FC236}">
                <a16:creationId xmlns:a16="http://schemas.microsoft.com/office/drawing/2014/main" id="{F85949CD-A843-AC4F-8BAD-DE1D309036C2}"/>
              </a:ext>
            </a:extLst>
          </p:cNvPr>
          <p:cNvSpPr>
            <a:spLocks noGrp="1"/>
          </p:cNvSpPr>
          <p:nvPr>
            <p:ph type="body" idx="1"/>
          </p:nvPr>
        </p:nvSpPr>
        <p:spPr>
          <a:xfrm>
            <a:off x="171450" y="1020337"/>
            <a:ext cx="8801100" cy="337797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6561DE8-2DCE-324B-AA4F-DF8DB003F4C6}"/>
              </a:ext>
            </a:extLst>
          </p:cNvPr>
          <p:cNvSpPr>
            <a:spLocks noGrp="1"/>
          </p:cNvSpPr>
          <p:nvPr>
            <p:ph type="sldNum" sz="quarter" idx="4"/>
          </p:nvPr>
        </p:nvSpPr>
        <p:spPr>
          <a:xfrm>
            <a:off x="8485459" y="4972051"/>
            <a:ext cx="550592" cy="182739"/>
          </a:xfrm>
          <a:prstGeom prst="rect">
            <a:avLst/>
          </a:prstGeom>
        </p:spPr>
        <p:txBody>
          <a:bodyPr vert="horz" lIns="91440" tIns="45720" rIns="91440" bIns="45720" rtlCol="0" anchor="t"/>
          <a:lstStyle>
            <a:lvl1pPr algn="r">
              <a:defRPr sz="600" b="0" i="0">
                <a:solidFill>
                  <a:schemeClr val="tx1"/>
                </a:solidFill>
                <a:latin typeface="Palatino Linotype" panose="02040502050505030304" pitchFamily="18" charset="0"/>
              </a:defRPr>
            </a:lvl1pPr>
          </a:lstStyle>
          <a:p>
            <a:fld id="{7691CCDB-B024-8747-B233-CAD1CBC7A901}" type="slidenum">
              <a:rPr lang="en-US" smtClean="0"/>
              <a:pPr/>
              <a:t>‹#›</a:t>
            </a:fld>
            <a:endParaRPr lang="en-US" dirty="0"/>
          </a:p>
        </p:txBody>
      </p:sp>
      <p:sp>
        <p:nvSpPr>
          <p:cNvPr id="9" name="Footer Placeholder 4">
            <a:extLst>
              <a:ext uri="{FF2B5EF4-FFF2-40B4-BE49-F238E27FC236}">
                <a16:creationId xmlns:a16="http://schemas.microsoft.com/office/drawing/2014/main" id="{E4CD6646-AD10-EB4C-8492-B944B92DDE90}"/>
              </a:ext>
            </a:extLst>
          </p:cNvPr>
          <p:cNvSpPr>
            <a:spLocks noGrp="1"/>
          </p:cNvSpPr>
          <p:nvPr>
            <p:ph type="ftr" sz="quarter" idx="3"/>
          </p:nvPr>
        </p:nvSpPr>
        <p:spPr>
          <a:xfrm>
            <a:off x="171449" y="4998093"/>
            <a:ext cx="5673297" cy="154578"/>
          </a:xfrm>
          <a:prstGeom prst="rect">
            <a:avLst/>
          </a:prstGeom>
        </p:spPr>
        <p:txBody>
          <a:bodyPr vert="horz" lIns="91440" tIns="45720" rIns="91440" bIns="45720" rtlCol="0" anchor="b"/>
          <a:lstStyle>
            <a:lvl1pPr marL="0" marR="0" indent="0" algn="l" defTabSz="685783" rtl="0" eaLnBrk="1" fontAlgn="auto" latinLnBrk="0" hangingPunct="1">
              <a:lnSpc>
                <a:spcPct val="100000"/>
              </a:lnSpc>
              <a:spcBef>
                <a:spcPts val="0"/>
              </a:spcBef>
              <a:spcAft>
                <a:spcPts val="0"/>
              </a:spcAft>
              <a:buClrTx/>
              <a:buSzTx/>
              <a:buFontTx/>
              <a:buNone/>
              <a:tabLst/>
              <a:defRPr lang="en-US" sz="450" b="0" i="0" u="none" strike="noStrike" smtClean="0">
                <a:effectLst/>
                <a:latin typeface="Girl Scout Text Book" panose="02020003000000000000" pitchFamily="18" charset="0"/>
              </a:defRPr>
            </a:lvl1pPr>
          </a:lstStyle>
          <a:p>
            <a:r>
              <a:rPr lang="en-US" dirty="0">
                <a:latin typeface="Palatino Linotype" panose="02040502050505030304" pitchFamily="18" charset="0"/>
              </a:rPr>
              <a:t>©2021 Girl Scouts of the USA. All Rights Reserved.  Not for public distribution.</a:t>
            </a:r>
          </a:p>
        </p:txBody>
      </p:sp>
      <p:sp>
        <p:nvSpPr>
          <p:cNvPr id="4" name="TextBox 3">
            <a:extLst>
              <a:ext uri="{FF2B5EF4-FFF2-40B4-BE49-F238E27FC236}">
                <a16:creationId xmlns:a16="http://schemas.microsoft.com/office/drawing/2014/main" id="{6B21471B-E266-9D42-B85E-45D0FAD1350B}"/>
              </a:ext>
            </a:extLst>
          </p:cNvPr>
          <p:cNvSpPr txBox="1"/>
          <p:nvPr userDrawn="1"/>
        </p:nvSpPr>
        <p:spPr>
          <a:xfrm>
            <a:off x="4064924" y="5234943"/>
            <a:ext cx="1130531" cy="180802"/>
          </a:xfrm>
          <a:prstGeom prst="rect">
            <a:avLst/>
          </a:prstGeom>
          <a:noFill/>
          <a:ln>
            <a:noFill/>
          </a:ln>
        </p:spPr>
        <p:txBody>
          <a:bodyPr vert="horz" wrap="square" lIns="91440" tIns="45720" rIns="91440" bIns="45720" rtlCol="0" anchor="ctr">
            <a:noAutofit/>
          </a:bodyPr>
          <a:lstStyle/>
          <a:p>
            <a:pPr algn="ctr"/>
            <a:r>
              <a:rPr lang="en-US" sz="800" b="0" i="0" dirty="0">
                <a:solidFill>
                  <a:schemeClr val="bg2"/>
                </a:solidFill>
                <a:latin typeface="Palatino Linotype" panose="02040502050505030304" pitchFamily="18" charset="0"/>
              </a:rPr>
              <a:t>5/27/21 Update</a:t>
            </a:r>
          </a:p>
        </p:txBody>
      </p:sp>
    </p:spTree>
    <p:extLst>
      <p:ext uri="{BB962C8B-B14F-4D97-AF65-F5344CB8AC3E}">
        <p14:creationId xmlns:p14="http://schemas.microsoft.com/office/powerpoint/2010/main" val="1008162470"/>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774" r:id="rId9"/>
    <p:sldLayoutId id="2147483832" r:id="rId10"/>
    <p:sldLayoutId id="2147483822" r:id="rId11"/>
    <p:sldLayoutId id="2147483823" r:id="rId12"/>
    <p:sldLayoutId id="2147483742" r:id="rId13"/>
    <p:sldLayoutId id="2147483807" r:id="rId14"/>
    <p:sldLayoutId id="2147483894" r:id="rId15"/>
    <p:sldLayoutId id="2147483795" r:id="rId16"/>
    <p:sldLayoutId id="2147483770" r:id="rId17"/>
    <p:sldLayoutId id="2147483763" r:id="rId18"/>
    <p:sldLayoutId id="2147483762" r:id="rId19"/>
    <p:sldLayoutId id="2147483761" r:id="rId20"/>
    <p:sldLayoutId id="2147483731" r:id="rId21"/>
    <p:sldLayoutId id="2147483764" r:id="rId22"/>
    <p:sldLayoutId id="2147483765" r:id="rId23"/>
    <p:sldLayoutId id="2147483766" r:id="rId24"/>
    <p:sldLayoutId id="2147483768" r:id="rId25"/>
    <p:sldLayoutId id="2147483760" r:id="rId26"/>
    <p:sldLayoutId id="2147483732" r:id="rId27"/>
    <p:sldLayoutId id="2147483769" r:id="rId28"/>
    <p:sldLayoutId id="2147483759" r:id="rId29"/>
    <p:sldLayoutId id="2147483733" r:id="rId30"/>
    <p:sldLayoutId id="2147483700" r:id="rId31"/>
    <p:sldLayoutId id="2147483855" r:id="rId32"/>
    <p:sldLayoutId id="2147483699" r:id="rId33"/>
    <p:sldLayoutId id="2147483854" r:id="rId34"/>
    <p:sldLayoutId id="2147483693" r:id="rId35"/>
    <p:sldLayoutId id="2147483853" r:id="rId36"/>
    <p:sldLayoutId id="2147483670" r:id="rId37"/>
    <p:sldLayoutId id="2147483852" r:id="rId38"/>
    <p:sldLayoutId id="2147483702" r:id="rId39"/>
    <p:sldLayoutId id="2147483856" r:id="rId40"/>
    <p:sldLayoutId id="2147483707" r:id="rId41"/>
    <p:sldLayoutId id="2147483857" r:id="rId42"/>
    <p:sldLayoutId id="2147483708" r:id="rId43"/>
    <p:sldLayoutId id="2147483858" r:id="rId44"/>
    <p:sldLayoutId id="2147483710" r:id="rId45"/>
    <p:sldLayoutId id="2147483859" r:id="rId46"/>
    <p:sldLayoutId id="2147483695" r:id="rId47"/>
    <p:sldLayoutId id="2147483692" r:id="rId48"/>
    <p:sldLayoutId id="2147483696" r:id="rId49"/>
    <p:sldLayoutId id="2147483701" r:id="rId50"/>
    <p:sldLayoutId id="2147483706" r:id="rId51"/>
    <p:sldLayoutId id="2147483698" r:id="rId52"/>
    <p:sldLayoutId id="2147483703" r:id="rId53"/>
    <p:sldLayoutId id="2147483704" r:id="rId54"/>
    <p:sldLayoutId id="2147483757" r:id="rId55"/>
    <p:sldLayoutId id="2147483758" r:id="rId56"/>
    <p:sldLayoutId id="2147483833" r:id="rId57"/>
    <p:sldLayoutId id="2147483834" r:id="rId58"/>
    <p:sldLayoutId id="2147483835" r:id="rId59"/>
    <p:sldLayoutId id="2147483836" r:id="rId60"/>
    <p:sldLayoutId id="2147483844" r:id="rId61"/>
    <p:sldLayoutId id="2147483837" r:id="rId62"/>
    <p:sldLayoutId id="2147483845" r:id="rId63"/>
    <p:sldLayoutId id="2147483838" r:id="rId64"/>
    <p:sldLayoutId id="2147483846" r:id="rId65"/>
    <p:sldLayoutId id="2147483839" r:id="rId66"/>
    <p:sldLayoutId id="2147483847" r:id="rId67"/>
    <p:sldLayoutId id="2147483843" r:id="rId68"/>
    <p:sldLayoutId id="2147483851" r:id="rId69"/>
    <p:sldLayoutId id="2147483842" r:id="rId70"/>
    <p:sldLayoutId id="2147483850" r:id="rId71"/>
    <p:sldLayoutId id="2147483840" r:id="rId72"/>
    <p:sldLayoutId id="2147483848" r:id="rId73"/>
    <p:sldLayoutId id="2147483841" r:id="rId74"/>
    <p:sldLayoutId id="2147483849" r:id="rId75"/>
    <p:sldLayoutId id="2147483771" r:id="rId76"/>
    <p:sldLayoutId id="2147483668" r:id="rId77"/>
    <p:sldLayoutId id="2147483714" r:id="rId78"/>
    <p:sldLayoutId id="2147483715" r:id="rId79"/>
    <p:sldLayoutId id="2147483716" r:id="rId80"/>
    <p:sldLayoutId id="2147483662" r:id="rId81"/>
    <p:sldLayoutId id="2147483713" r:id="rId82"/>
    <p:sldLayoutId id="2147483811" r:id="rId83"/>
    <p:sldLayoutId id="2147483812" r:id="rId84"/>
    <p:sldLayoutId id="2147483813" r:id="rId85"/>
    <p:sldLayoutId id="2147483814" r:id="rId86"/>
    <p:sldLayoutId id="2147483815" r:id="rId87"/>
    <p:sldLayoutId id="2147483816" r:id="rId88"/>
    <p:sldLayoutId id="2147483657" r:id="rId89"/>
    <p:sldLayoutId id="2147483717" r:id="rId90"/>
    <p:sldLayoutId id="2147483663" r:id="rId91"/>
    <p:sldLayoutId id="2147483711" r:id="rId92"/>
    <p:sldLayoutId id="2147483718" r:id="rId93"/>
    <p:sldLayoutId id="2147483719" r:id="rId94"/>
    <p:sldLayoutId id="2147483720" r:id="rId95"/>
    <p:sldLayoutId id="2147483722" r:id="rId96"/>
    <p:sldLayoutId id="2147483772" r:id="rId97"/>
    <p:sldLayoutId id="2147483817" r:id="rId98"/>
    <p:sldLayoutId id="2147483802" r:id="rId99"/>
    <p:sldLayoutId id="2147483790" r:id="rId100"/>
    <p:sldLayoutId id="2147483803" r:id="rId101"/>
    <p:sldLayoutId id="2147483791" r:id="rId102"/>
    <p:sldLayoutId id="2147483818" r:id="rId103"/>
    <p:sldLayoutId id="2147483805" r:id="rId104"/>
    <p:sldLayoutId id="2147483773" r:id="rId105"/>
    <p:sldLayoutId id="2147483819" r:id="rId106"/>
    <p:sldLayoutId id="2147483792" r:id="rId107"/>
    <p:sldLayoutId id="2147483804" r:id="rId108"/>
    <p:sldLayoutId id="2147483806" r:id="rId109"/>
    <p:sldLayoutId id="2147483793" r:id="rId110"/>
    <p:sldLayoutId id="2147483725" r:id="rId111"/>
    <p:sldLayoutId id="2147483861" r:id="rId112"/>
    <p:sldLayoutId id="2147483783" r:id="rId113"/>
    <p:sldLayoutId id="2147483827" r:id="rId114"/>
    <p:sldLayoutId id="2147483724" r:id="rId115"/>
    <p:sldLayoutId id="2147483865" r:id="rId116"/>
    <p:sldLayoutId id="2147483782" r:id="rId117"/>
    <p:sldLayoutId id="2147483826" r:id="rId118"/>
    <p:sldLayoutId id="2147483723" r:id="rId119"/>
    <p:sldLayoutId id="2147483866" r:id="rId120"/>
    <p:sldLayoutId id="2147483781" r:id="rId121"/>
    <p:sldLayoutId id="2147483825" r:id="rId122"/>
    <p:sldLayoutId id="2147483694" r:id="rId123"/>
    <p:sldLayoutId id="2147483867" r:id="rId124"/>
    <p:sldLayoutId id="2147483780" r:id="rId125"/>
    <p:sldLayoutId id="2147483824" r:id="rId126"/>
    <p:sldLayoutId id="2147483726" r:id="rId127"/>
    <p:sldLayoutId id="2147483868" r:id="rId128"/>
    <p:sldLayoutId id="2147483784" r:id="rId129"/>
    <p:sldLayoutId id="2147483828" r:id="rId130"/>
    <p:sldLayoutId id="2147483727" r:id="rId131"/>
    <p:sldLayoutId id="2147483869" r:id="rId132"/>
    <p:sldLayoutId id="2147483785" r:id="rId133"/>
    <p:sldLayoutId id="2147483829" r:id="rId134"/>
    <p:sldLayoutId id="2147483728" r:id="rId135"/>
    <p:sldLayoutId id="2147483870" r:id="rId136"/>
    <p:sldLayoutId id="2147483786" r:id="rId137"/>
    <p:sldLayoutId id="2147483830" r:id="rId138"/>
    <p:sldLayoutId id="2147483730" r:id="rId139"/>
    <p:sldLayoutId id="2147483871" r:id="rId140"/>
    <p:sldLayoutId id="2147483787" r:id="rId141"/>
    <p:sldLayoutId id="2147483831" r:id="rId142"/>
    <p:sldLayoutId id="2147483735" r:id="rId143"/>
    <p:sldLayoutId id="2147483736" r:id="rId144"/>
    <p:sldLayoutId id="2147483737" r:id="rId145"/>
    <p:sldLayoutId id="2147483740" r:id="rId146"/>
    <p:sldLayoutId id="2147483734" r:id="rId147"/>
    <p:sldLayoutId id="2147483741" r:id="rId148"/>
    <p:sldLayoutId id="2147483739" r:id="rId149"/>
    <p:sldLayoutId id="2147483738" r:id="rId150"/>
    <p:sldLayoutId id="2147483752" r:id="rId151"/>
    <p:sldLayoutId id="2147483750" r:id="rId152"/>
    <p:sldLayoutId id="2147483749" r:id="rId153"/>
    <p:sldLayoutId id="2147483788" r:id="rId154"/>
    <p:sldLayoutId id="2147483753" r:id="rId155"/>
    <p:sldLayoutId id="2147483754" r:id="rId156"/>
    <p:sldLayoutId id="2147483789" r:id="rId157"/>
    <p:sldLayoutId id="2147483756" r:id="rId158"/>
    <p:sldLayoutId id="2147483883" r:id="rId159"/>
    <p:sldLayoutId id="2147483884" r:id="rId160"/>
    <p:sldLayoutId id="2147483885" r:id="rId161"/>
  </p:sldLayoutIdLst>
  <p:transition>
    <p:fade/>
  </p:transition>
  <p:hf hdr="0" dt="0"/>
  <p:txStyles>
    <p:titleStyle>
      <a:lvl1pPr algn="l" defTabSz="685783" rtl="0" eaLnBrk="1" latinLnBrk="0" hangingPunct="1">
        <a:lnSpc>
          <a:spcPct val="90000"/>
        </a:lnSpc>
        <a:spcBef>
          <a:spcPct val="0"/>
        </a:spcBef>
        <a:buNone/>
        <a:defRPr sz="1725" b="0" i="0" kern="1200">
          <a:solidFill>
            <a:schemeClr val="tx1"/>
          </a:solidFill>
          <a:latin typeface="Palatino Linotype" panose="02040502050505030304" pitchFamily="18" charset="0"/>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1500" b="0" i="0" kern="1200">
          <a:solidFill>
            <a:schemeClr val="tx1"/>
          </a:solidFill>
          <a:latin typeface="Palatino Linotype" panose="02040502050505030304"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Palatino Linotype" panose="02040502050505030304"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Palatino Linotype" panose="02040502050505030304"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Palatino Linotype" panose="02040502050505030304"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Palatino Linotype" panose="02040502050505030304"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20" userDrawn="1">
          <p15:clr>
            <a:srgbClr val="F26B43"/>
          </p15:clr>
        </p15:guide>
        <p15:guide id="2" pos="2880" userDrawn="1">
          <p15:clr>
            <a:srgbClr val="FDE53C"/>
          </p15:clr>
        </p15:guide>
        <p15:guide id="3" pos="5640" userDrawn="1">
          <p15:clr>
            <a:srgbClr val="F26B43"/>
          </p15:clr>
        </p15:guide>
        <p15:guide id="4" orient="horz" pos="1620" userDrawn="1">
          <p15:clr>
            <a:srgbClr val="FDE53C"/>
          </p15:clr>
        </p15:guide>
        <p15:guide id="5" orient="horz" pos="108" userDrawn="1">
          <p15:clr>
            <a:srgbClr val="F26B43"/>
          </p15:clr>
        </p15:guide>
        <p15:guide id="6" orient="horz" pos="3132" userDrawn="1">
          <p15:clr>
            <a:srgbClr val="F26B43"/>
          </p15:clr>
        </p15:guide>
        <p15:guide id="7" pos="2928" userDrawn="1">
          <p15:clr>
            <a:srgbClr val="F26B43"/>
          </p15:clr>
        </p15:guide>
        <p15:guide id="8" pos="2832" userDrawn="1">
          <p15:clr>
            <a:srgbClr val="F26B43"/>
          </p15:clr>
        </p15:guide>
        <p15:guide id="9" orient="horz" pos="432" userDrawn="1">
          <p15:clr>
            <a:srgbClr val="F26B43"/>
          </p15:clr>
        </p15:guide>
        <p15:guide id="10" orient="horz" pos="2808" userDrawn="1">
          <p15:clr>
            <a:srgbClr val="F26B43"/>
          </p15:clr>
        </p15:guide>
        <p15:guide id="11" pos="4320" userDrawn="1">
          <p15:clr>
            <a:srgbClr val="FDE53C"/>
          </p15:clr>
        </p15:guide>
        <p15:guide id="12" pos="1440" userDrawn="1">
          <p15:clr>
            <a:srgbClr val="FDE53C"/>
          </p15:clr>
        </p15:guide>
        <p15:guide id="13" pos="216" userDrawn="1">
          <p15:clr>
            <a:srgbClr val="F26B43"/>
          </p15:clr>
        </p15:guide>
        <p15:guide id="14" pos="4272" userDrawn="1">
          <p15:clr>
            <a:srgbClr val="F26B43"/>
          </p15:clr>
        </p15:guide>
        <p15:guide id="15" pos="4368" userDrawn="1">
          <p15:clr>
            <a:srgbClr val="F26B43"/>
          </p15:clr>
        </p15:guide>
        <p15:guide id="16" pos="5598" userDrawn="1">
          <p15:clr>
            <a:srgbClr val="F26B43"/>
          </p15:clr>
        </p15:guide>
        <p15:guide id="17" pos="2784" userDrawn="1">
          <p15:clr>
            <a:srgbClr val="F26B43"/>
          </p15:clr>
        </p15:guide>
        <p15:guide id="18" pos="1488" userDrawn="1">
          <p15:clr>
            <a:srgbClr val="F26B43"/>
          </p15:clr>
        </p15:guide>
        <p15:guide id="19" pos="1392" userDrawn="1">
          <p15:clr>
            <a:srgbClr val="F26B43"/>
          </p15:clr>
        </p15:guide>
        <p15:guide id="20" pos="168" userDrawn="1">
          <p15:clr>
            <a:srgbClr val="F26B43"/>
          </p15:clr>
        </p15:guide>
        <p15:guide id="21" orient="horz" pos="1566" userDrawn="1">
          <p15:clr>
            <a:srgbClr val="F26B43"/>
          </p15:clr>
        </p15:guide>
        <p15:guide id="22" orient="horz" pos="162" userDrawn="1">
          <p15:clr>
            <a:srgbClr val="F26B43"/>
          </p15:clr>
        </p15:guide>
        <p15:guide id="23" orient="horz" pos="3078" userDrawn="1">
          <p15:clr>
            <a:srgbClr val="F26B43"/>
          </p15:clr>
        </p15:guide>
        <p15:guide id="24" orient="horz" pos="1674" userDrawn="1">
          <p15:clr>
            <a:srgbClr val="F26B43"/>
          </p15:clr>
        </p15:guide>
        <p15:guide id="25" orient="horz" pos="228" userDrawn="1">
          <p15:clr>
            <a:srgbClr val="F26B43"/>
          </p15:clr>
        </p15:guide>
        <p15:guide id="26" pos="5544" userDrawn="1">
          <p15:clr>
            <a:srgbClr val="F26B43"/>
          </p15:clr>
        </p15:guide>
        <p15:guide id="27" pos="2980" userDrawn="1">
          <p15:clr>
            <a:srgbClr val="F26B43"/>
          </p15:clr>
        </p15:guide>
        <p15:guide id="28" orient="horz" pos="30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8.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3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4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4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15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51.xml"/></Relationships>
</file>

<file path=ppt/slides/_rels/slide15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52.xml"/></Relationships>
</file>

<file path=ppt/slides/_rels/slide15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53.xml"/></Relationships>
</file>

<file path=ppt/slides/_rels/slide15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54.xml"/></Relationships>
</file>

<file path=ppt/slides/_rels/slide15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55.xml"/></Relationships>
</file>

<file path=ppt/slides/_rels/slide15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56.xml"/></Relationships>
</file>

<file path=ppt/slides/_rels/slide15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57.xml"/></Relationships>
</file>

<file path=ppt/slides/_rels/slide15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58.xml"/></Relationships>
</file>

<file path=ppt/slides/_rels/slide159.xml.rels><?xml version="1.0" encoding="UTF-8" standalone="yes"?>
<Relationships xmlns="http://schemas.openxmlformats.org/package/2006/relationships"><Relationship Id="rId13" Type="http://schemas.openxmlformats.org/officeDocument/2006/relationships/image" Target="../media/image112.png"/><Relationship Id="rId18" Type="http://schemas.openxmlformats.org/officeDocument/2006/relationships/image" Target="../media/image117.svg"/><Relationship Id="rId26" Type="http://schemas.openxmlformats.org/officeDocument/2006/relationships/image" Target="../media/image125.svg"/><Relationship Id="rId21" Type="http://schemas.openxmlformats.org/officeDocument/2006/relationships/image" Target="../media/image120.png"/><Relationship Id="rId34" Type="http://schemas.openxmlformats.org/officeDocument/2006/relationships/image" Target="../media/image133.svg"/><Relationship Id="rId7" Type="http://schemas.openxmlformats.org/officeDocument/2006/relationships/image" Target="../media/image106.png"/><Relationship Id="rId12" Type="http://schemas.openxmlformats.org/officeDocument/2006/relationships/image" Target="../media/image111.svg"/><Relationship Id="rId17" Type="http://schemas.openxmlformats.org/officeDocument/2006/relationships/image" Target="../media/image116.png"/><Relationship Id="rId25" Type="http://schemas.openxmlformats.org/officeDocument/2006/relationships/image" Target="../media/image124.png"/><Relationship Id="rId33" Type="http://schemas.openxmlformats.org/officeDocument/2006/relationships/image" Target="../media/image132.png"/><Relationship Id="rId2" Type="http://schemas.openxmlformats.org/officeDocument/2006/relationships/notesSlide" Target="../notesSlides/notesSlide7.xml"/><Relationship Id="rId16" Type="http://schemas.openxmlformats.org/officeDocument/2006/relationships/image" Target="../media/image115.svg"/><Relationship Id="rId20" Type="http://schemas.openxmlformats.org/officeDocument/2006/relationships/image" Target="../media/image119.svg"/><Relationship Id="rId29" Type="http://schemas.openxmlformats.org/officeDocument/2006/relationships/image" Target="../media/image128.png"/><Relationship Id="rId1" Type="http://schemas.openxmlformats.org/officeDocument/2006/relationships/slideLayout" Target="../slideLayouts/slideLayout159.xml"/><Relationship Id="rId6" Type="http://schemas.openxmlformats.org/officeDocument/2006/relationships/image" Target="../media/image105.svg"/><Relationship Id="rId11" Type="http://schemas.openxmlformats.org/officeDocument/2006/relationships/image" Target="../media/image110.png"/><Relationship Id="rId24" Type="http://schemas.openxmlformats.org/officeDocument/2006/relationships/image" Target="../media/image123.svg"/><Relationship Id="rId32" Type="http://schemas.openxmlformats.org/officeDocument/2006/relationships/image" Target="../media/image131.svg"/><Relationship Id="rId37" Type="http://schemas.openxmlformats.org/officeDocument/2006/relationships/hyperlink" Target="https://girlscoutsconnect.sharepoint.com/sites/Marketing/SitePages/Girl-Scouts-Photo-Library.aspx" TargetMode="External"/><Relationship Id="rId5" Type="http://schemas.openxmlformats.org/officeDocument/2006/relationships/image" Target="../media/image104.png"/><Relationship Id="rId15" Type="http://schemas.openxmlformats.org/officeDocument/2006/relationships/image" Target="../media/image114.png"/><Relationship Id="rId23" Type="http://schemas.openxmlformats.org/officeDocument/2006/relationships/image" Target="../media/image122.png"/><Relationship Id="rId28" Type="http://schemas.openxmlformats.org/officeDocument/2006/relationships/image" Target="../media/image127.svg"/><Relationship Id="rId36" Type="http://schemas.openxmlformats.org/officeDocument/2006/relationships/image" Target="../media/image135.svg"/><Relationship Id="rId10" Type="http://schemas.openxmlformats.org/officeDocument/2006/relationships/image" Target="../media/image109.svg"/><Relationship Id="rId19" Type="http://schemas.openxmlformats.org/officeDocument/2006/relationships/image" Target="../media/image118.png"/><Relationship Id="rId31" Type="http://schemas.openxmlformats.org/officeDocument/2006/relationships/image" Target="../media/image130.png"/><Relationship Id="rId4" Type="http://schemas.openxmlformats.org/officeDocument/2006/relationships/image" Target="../media/image44.svg"/><Relationship Id="rId9" Type="http://schemas.openxmlformats.org/officeDocument/2006/relationships/image" Target="../media/image108.png"/><Relationship Id="rId14" Type="http://schemas.openxmlformats.org/officeDocument/2006/relationships/image" Target="../media/image113.svg"/><Relationship Id="rId22" Type="http://schemas.openxmlformats.org/officeDocument/2006/relationships/image" Target="../media/image121.svg"/><Relationship Id="rId27" Type="http://schemas.openxmlformats.org/officeDocument/2006/relationships/image" Target="../media/image126.png"/><Relationship Id="rId30" Type="http://schemas.openxmlformats.org/officeDocument/2006/relationships/image" Target="../media/image129.svg"/><Relationship Id="rId35" Type="http://schemas.openxmlformats.org/officeDocument/2006/relationships/image" Target="../media/image134.png"/><Relationship Id="rId8" Type="http://schemas.openxmlformats.org/officeDocument/2006/relationships/image" Target="../media/image107.svg"/><Relationship Id="rId3" Type="http://schemas.openxmlformats.org/officeDocument/2006/relationships/image" Target="../media/image4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8" Type="http://schemas.openxmlformats.org/officeDocument/2006/relationships/image" Target="../media/image141.svg"/><Relationship Id="rId13" Type="http://schemas.openxmlformats.org/officeDocument/2006/relationships/image" Target="../media/image146.png"/><Relationship Id="rId18" Type="http://schemas.openxmlformats.org/officeDocument/2006/relationships/image" Target="../media/image151.svg"/><Relationship Id="rId26" Type="http://schemas.openxmlformats.org/officeDocument/2006/relationships/image" Target="../media/image158.emf"/><Relationship Id="rId3" Type="http://schemas.openxmlformats.org/officeDocument/2006/relationships/image" Target="../media/image136.png"/><Relationship Id="rId21" Type="http://schemas.openxmlformats.org/officeDocument/2006/relationships/hyperlink" Target="https://girlscoutsconnect.sharepoint.com/sites/Marketing/SitePages/Girl-Scouts-Photo-Library.aspx" TargetMode="External"/><Relationship Id="rId7" Type="http://schemas.openxmlformats.org/officeDocument/2006/relationships/image" Target="../media/image140.png"/><Relationship Id="rId12" Type="http://schemas.openxmlformats.org/officeDocument/2006/relationships/image" Target="../media/image145.svg"/><Relationship Id="rId17" Type="http://schemas.openxmlformats.org/officeDocument/2006/relationships/image" Target="../media/image150.png"/><Relationship Id="rId25" Type="http://schemas.openxmlformats.org/officeDocument/2006/relationships/image" Target="../media/image157.emf"/><Relationship Id="rId2" Type="http://schemas.openxmlformats.org/officeDocument/2006/relationships/notesSlide" Target="../notesSlides/notesSlide8.xml"/><Relationship Id="rId16" Type="http://schemas.openxmlformats.org/officeDocument/2006/relationships/image" Target="../media/image149.svg"/><Relationship Id="rId20" Type="http://schemas.openxmlformats.org/officeDocument/2006/relationships/image" Target="../media/image153.svg"/><Relationship Id="rId1" Type="http://schemas.openxmlformats.org/officeDocument/2006/relationships/slideLayout" Target="../slideLayouts/slideLayout160.xml"/><Relationship Id="rId6" Type="http://schemas.openxmlformats.org/officeDocument/2006/relationships/image" Target="../media/image139.svg"/><Relationship Id="rId11" Type="http://schemas.openxmlformats.org/officeDocument/2006/relationships/image" Target="../media/image144.png"/><Relationship Id="rId24" Type="http://schemas.openxmlformats.org/officeDocument/2006/relationships/image" Target="../media/image156.emf"/><Relationship Id="rId5" Type="http://schemas.openxmlformats.org/officeDocument/2006/relationships/image" Target="../media/image138.png"/><Relationship Id="rId15" Type="http://schemas.openxmlformats.org/officeDocument/2006/relationships/image" Target="../media/image148.png"/><Relationship Id="rId23" Type="http://schemas.openxmlformats.org/officeDocument/2006/relationships/image" Target="../media/image155.emf"/><Relationship Id="rId10" Type="http://schemas.openxmlformats.org/officeDocument/2006/relationships/image" Target="../media/image143.svg"/><Relationship Id="rId19" Type="http://schemas.openxmlformats.org/officeDocument/2006/relationships/image" Target="../media/image152.png"/><Relationship Id="rId4" Type="http://schemas.openxmlformats.org/officeDocument/2006/relationships/image" Target="../media/image137.svg"/><Relationship Id="rId9" Type="http://schemas.openxmlformats.org/officeDocument/2006/relationships/image" Target="../media/image142.png"/><Relationship Id="rId14" Type="http://schemas.openxmlformats.org/officeDocument/2006/relationships/image" Target="../media/image147.svg"/><Relationship Id="rId22" Type="http://schemas.openxmlformats.org/officeDocument/2006/relationships/image" Target="../media/image154.emf"/><Relationship Id="rId27" Type="http://schemas.openxmlformats.org/officeDocument/2006/relationships/image" Target="../media/image159.emf"/></Relationships>
</file>

<file path=ppt/slides/_rels/slide161.xml.rels><?xml version="1.0" encoding="UTF-8" standalone="yes"?>
<Relationships xmlns="http://schemas.openxmlformats.org/package/2006/relationships"><Relationship Id="rId3" Type="http://schemas.openxmlformats.org/officeDocument/2006/relationships/hyperlink" Target="https://girlscoutsconnect.sharepoint.com/sites/Marketing/SitePages/Girl-Scouts-Photo-Library.aspx" TargetMode="External"/><Relationship Id="rId2" Type="http://schemas.openxmlformats.org/officeDocument/2006/relationships/image" Target="../media/image160.jpg"/><Relationship Id="rId1" Type="http://schemas.openxmlformats.org/officeDocument/2006/relationships/slideLayout" Target="../slideLayouts/slideLayout16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F0B64CA-E154-7F45-AFC8-D3AFDEF69D3D}"/>
              </a:ext>
            </a:extLst>
          </p:cNvPr>
          <p:cNvSpPr>
            <a:spLocks noGrp="1"/>
          </p:cNvSpPr>
          <p:nvPr>
            <p:ph type="pic" sz="quarter" idx="21"/>
          </p:nvPr>
        </p:nvSpPr>
        <p:spPr/>
      </p:sp>
      <p:sp>
        <p:nvSpPr>
          <p:cNvPr id="7" name="Title 6">
            <a:extLst>
              <a:ext uri="{FF2B5EF4-FFF2-40B4-BE49-F238E27FC236}">
                <a16:creationId xmlns:a16="http://schemas.microsoft.com/office/drawing/2014/main" id="{EAEFDA24-ECE1-324E-96CF-F2A3E0037A40}"/>
              </a:ext>
            </a:extLst>
          </p:cNvPr>
          <p:cNvSpPr>
            <a:spLocks noGrp="1"/>
          </p:cNvSpPr>
          <p:nvPr>
            <p:ph type="title"/>
          </p:nvPr>
        </p:nvSpPr>
        <p:spPr>
          <a:xfrm>
            <a:off x="180326" y="2254597"/>
            <a:ext cx="4229100" cy="1138793"/>
          </a:xfrm>
        </p:spPr>
        <p:txBody>
          <a:bodyPr/>
          <a:lstStyle/>
          <a:p>
            <a:r>
              <a:rPr lang="en-US" dirty="0"/>
              <a:t>Type Here to Enter a</a:t>
            </a:r>
            <a:br>
              <a:rPr lang="en-US" dirty="0"/>
            </a:br>
            <a:r>
              <a:rPr lang="en-US" dirty="0"/>
              <a:t>Multi-line Presentation Title</a:t>
            </a:r>
          </a:p>
        </p:txBody>
      </p:sp>
      <p:sp>
        <p:nvSpPr>
          <p:cNvPr id="10" name="Text Placeholder 9">
            <a:extLst>
              <a:ext uri="{FF2B5EF4-FFF2-40B4-BE49-F238E27FC236}">
                <a16:creationId xmlns:a16="http://schemas.microsoft.com/office/drawing/2014/main" id="{297C4D5B-9626-2E4F-9E17-F95046DF533F}"/>
              </a:ext>
            </a:extLst>
          </p:cNvPr>
          <p:cNvSpPr>
            <a:spLocks noGrp="1"/>
          </p:cNvSpPr>
          <p:nvPr>
            <p:ph type="body" sz="quarter" idx="15"/>
          </p:nvPr>
        </p:nvSpPr>
        <p:spPr>
          <a:xfrm>
            <a:off x="171646" y="3434367"/>
            <a:ext cx="4229100" cy="806147"/>
          </a:xfrm>
        </p:spPr>
        <p:txBody>
          <a:bodyPr/>
          <a:lstStyle/>
          <a:p>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pic>
        <p:nvPicPr>
          <p:cNvPr id="13" name="Graphic 20">
            <a:extLst>
              <a:ext uri="{FF2B5EF4-FFF2-40B4-BE49-F238E27FC236}">
                <a16:creationId xmlns:a16="http://schemas.microsoft.com/office/drawing/2014/main" id="{9CE5B0EF-4705-854D-B4AF-B9F0140E5B5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33437" y="324472"/>
            <a:ext cx="3057526" cy="1223010"/>
          </a:xfrm>
          <a:prstGeom prst="rect">
            <a:avLst/>
          </a:prstGeom>
        </p:spPr>
      </p:pic>
      <p:sp>
        <p:nvSpPr>
          <p:cNvPr id="18" name="TextBox 17">
            <a:extLst>
              <a:ext uri="{FF2B5EF4-FFF2-40B4-BE49-F238E27FC236}">
                <a16:creationId xmlns:a16="http://schemas.microsoft.com/office/drawing/2014/main" id="{52F216C9-4413-634F-9720-729BC79F0798}"/>
              </a:ext>
            </a:extLst>
          </p:cNvPr>
          <p:cNvSpPr txBox="1"/>
          <p:nvPr/>
        </p:nvSpPr>
        <p:spPr>
          <a:xfrm>
            <a:off x="-136634" y="1576552"/>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5" name="Footer Placeholder 14">
            <a:extLst>
              <a:ext uri="{FF2B5EF4-FFF2-40B4-BE49-F238E27FC236}">
                <a16:creationId xmlns:a16="http://schemas.microsoft.com/office/drawing/2014/main" id="{05130A93-86BE-2A43-8B7B-C842A5818C43}"/>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25703154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BCB172-2C44-FA46-818A-22B9F79B683B}"/>
              </a:ext>
            </a:extLst>
          </p:cNvPr>
          <p:cNvSpPr>
            <a:spLocks noGrp="1"/>
          </p:cNvSpPr>
          <p:nvPr>
            <p:ph type="body" sz="quarter" idx="15"/>
          </p:nvPr>
        </p:nvSpPr>
        <p:spPr>
          <a:xfrm>
            <a:off x="4743450" y="685800"/>
            <a:ext cx="4229100" cy="3771900"/>
          </a:xfrm>
        </p:spPr>
        <p:txBody>
          <a:bodyPr/>
          <a:lstStyle/>
          <a:p>
            <a:r>
              <a:rPr lang="en-US" err="1"/>
              <a:t>sdkhfkadsklfhas</a:t>
            </a:r>
            <a:endParaRPr lang="en-US"/>
          </a:p>
          <a:p>
            <a:r>
              <a:rPr lang="en-US" err="1"/>
              <a:t>kahsdlfkjaslkdjf</a:t>
            </a:r>
            <a:endParaRPr lang="en-US"/>
          </a:p>
          <a:p>
            <a:r>
              <a:rPr lang="en-US" err="1"/>
              <a:t>kajshdfahsdf</a:t>
            </a:r>
            <a:endParaRPr lang="en-US"/>
          </a:p>
          <a:p>
            <a:r>
              <a:rPr lang="en-US" err="1"/>
              <a:t>kajhsdkjhf</a:t>
            </a:r>
            <a:endParaRPr lang="en-US"/>
          </a:p>
        </p:txBody>
      </p:sp>
      <p:sp>
        <p:nvSpPr>
          <p:cNvPr id="11" name="Slide Number Placeholder 10">
            <a:extLst>
              <a:ext uri="{FF2B5EF4-FFF2-40B4-BE49-F238E27FC236}">
                <a16:creationId xmlns:a16="http://schemas.microsoft.com/office/drawing/2014/main" id="{1FEE9E24-8A91-6D4B-ACC9-9ACE5F08A696}"/>
              </a:ext>
            </a:extLst>
          </p:cNvPr>
          <p:cNvSpPr>
            <a:spLocks noGrp="1"/>
          </p:cNvSpPr>
          <p:nvPr>
            <p:ph type="sldNum" sz="quarter" idx="12"/>
          </p:nvPr>
        </p:nvSpPr>
        <p:spPr/>
        <p:txBody>
          <a:bodyPr/>
          <a:lstStyle/>
          <a:p>
            <a:fld id="{7691CCDB-B024-8747-B233-CAD1CBC7A901}" type="slidenum">
              <a:rPr lang="en-US" smtClean="0"/>
              <a:pPr/>
              <a:t>10</a:t>
            </a:fld>
            <a:endParaRPr lang="en-US"/>
          </a:p>
        </p:txBody>
      </p:sp>
      <p:sp>
        <p:nvSpPr>
          <p:cNvPr id="13" name="Footer Placeholder 12">
            <a:extLst>
              <a:ext uri="{FF2B5EF4-FFF2-40B4-BE49-F238E27FC236}">
                <a16:creationId xmlns:a16="http://schemas.microsoft.com/office/drawing/2014/main" id="{6BF9F346-5115-A849-AACC-CB89180E6A6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253425256"/>
      </p:ext>
    </p:extLst>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08838B-6CE7-E346-9D0F-3B79DE43DB39}"/>
              </a:ext>
            </a:extLst>
          </p:cNvPr>
          <p:cNvSpPr>
            <a:spLocks noGrp="1"/>
          </p:cNvSpPr>
          <p:nvPr>
            <p:ph type="title"/>
          </p:nvPr>
        </p:nvSpPr>
        <p:spPr>
          <a:xfrm>
            <a:off x="180131" y="685800"/>
            <a:ext cx="4239469" cy="3771900"/>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5" name="Text Placeholder 4">
            <a:extLst>
              <a:ext uri="{FF2B5EF4-FFF2-40B4-BE49-F238E27FC236}">
                <a16:creationId xmlns:a16="http://schemas.microsoft.com/office/drawing/2014/main" id="{10414732-1DFB-D849-9233-CBF8F0F5CD2D}"/>
              </a:ext>
            </a:extLst>
          </p:cNvPr>
          <p:cNvSpPr>
            <a:spLocks noGrp="1"/>
          </p:cNvSpPr>
          <p:nvPr>
            <p:ph type="body" sz="quarter" idx="20"/>
          </p:nvPr>
        </p:nvSpPr>
        <p:spPr>
          <a:xfrm>
            <a:off x="190501" y="0"/>
            <a:ext cx="4229100" cy="257176"/>
          </a:xfrm>
        </p:spPr>
        <p:txBody>
          <a:bodyPr/>
          <a:lstStyle/>
          <a:p>
            <a:r>
              <a:rPr lang="en-US"/>
              <a:t>Type here to enter the presentation section name.</a:t>
            </a:r>
          </a:p>
        </p:txBody>
      </p:sp>
      <p:sp>
        <p:nvSpPr>
          <p:cNvPr id="2" name="Text Placeholder 1">
            <a:extLst>
              <a:ext uri="{FF2B5EF4-FFF2-40B4-BE49-F238E27FC236}">
                <a16:creationId xmlns:a16="http://schemas.microsoft.com/office/drawing/2014/main" id="{29B6385B-9DEC-DB4E-9FA6-7A542713B1F4}"/>
              </a:ext>
            </a:extLst>
          </p:cNvPr>
          <p:cNvSpPr>
            <a:spLocks noGrp="1"/>
          </p:cNvSpPr>
          <p:nvPr>
            <p:ph type="body" sz="quarter" idx="14"/>
          </p:nvPr>
        </p:nvSpPr>
        <p:spPr>
          <a:xfrm>
            <a:off x="4743450" y="685800"/>
            <a:ext cx="4210050" cy="3771900"/>
          </a:xfrm>
        </p:spPr>
        <p:txBody>
          <a:bodyPr>
            <a:normAutofit/>
          </a:bodyPr>
          <a:lstStyle/>
          <a:p>
            <a:r>
              <a:rPr lang="en-US" dirty="0"/>
              <a:t>Type here to enter a multi-line secondary paragraph or statement.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5" name="Slide Number Placeholder 14">
            <a:extLst>
              <a:ext uri="{FF2B5EF4-FFF2-40B4-BE49-F238E27FC236}">
                <a16:creationId xmlns:a16="http://schemas.microsoft.com/office/drawing/2014/main" id="{385AE707-5604-EA40-AA9C-CE2ED0E21BCD}"/>
              </a:ext>
            </a:extLst>
          </p:cNvPr>
          <p:cNvSpPr>
            <a:spLocks noGrp="1"/>
          </p:cNvSpPr>
          <p:nvPr>
            <p:ph type="sldNum" sz="quarter" idx="12"/>
          </p:nvPr>
        </p:nvSpPr>
        <p:spPr/>
        <p:txBody>
          <a:bodyPr/>
          <a:lstStyle/>
          <a:p>
            <a:fld id="{7691CCDB-B024-8747-B233-CAD1CBC7A901}" type="slidenum">
              <a:rPr lang="en-US" smtClean="0"/>
              <a:pPr/>
              <a:t>100</a:t>
            </a:fld>
            <a:endParaRPr lang="en-US"/>
          </a:p>
        </p:txBody>
      </p:sp>
      <p:sp>
        <p:nvSpPr>
          <p:cNvPr id="17" name="Footer Placeholder 16">
            <a:extLst>
              <a:ext uri="{FF2B5EF4-FFF2-40B4-BE49-F238E27FC236}">
                <a16:creationId xmlns:a16="http://schemas.microsoft.com/office/drawing/2014/main" id="{F9F30E43-AAB2-964D-BDE7-B5CD5D3DC142}"/>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405099614"/>
      </p:ext>
    </p:extLst>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08838B-6CE7-E346-9D0F-3B79DE43DB39}"/>
              </a:ext>
            </a:extLst>
          </p:cNvPr>
          <p:cNvSpPr>
            <a:spLocks noGrp="1"/>
          </p:cNvSpPr>
          <p:nvPr>
            <p:ph type="title"/>
          </p:nvPr>
        </p:nvSpPr>
        <p:spPr>
          <a:xfrm>
            <a:off x="180131" y="685800"/>
            <a:ext cx="4239469" cy="3771900"/>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5" name="Text Placeholder 4">
            <a:extLst>
              <a:ext uri="{FF2B5EF4-FFF2-40B4-BE49-F238E27FC236}">
                <a16:creationId xmlns:a16="http://schemas.microsoft.com/office/drawing/2014/main" id="{10414732-1DFB-D849-9233-CBF8F0F5CD2D}"/>
              </a:ext>
            </a:extLst>
          </p:cNvPr>
          <p:cNvSpPr>
            <a:spLocks noGrp="1"/>
          </p:cNvSpPr>
          <p:nvPr>
            <p:ph type="body" sz="quarter" idx="20"/>
          </p:nvPr>
        </p:nvSpPr>
        <p:spPr>
          <a:xfrm>
            <a:off x="190501" y="0"/>
            <a:ext cx="4229100" cy="257176"/>
          </a:xfrm>
        </p:spPr>
        <p:txBody>
          <a:bodyPr/>
          <a:lstStyle/>
          <a:p>
            <a:r>
              <a:rPr lang="en-US"/>
              <a:t>Type here to enter the presentation section name.</a:t>
            </a:r>
          </a:p>
        </p:txBody>
      </p:sp>
      <p:sp>
        <p:nvSpPr>
          <p:cNvPr id="2" name="Text Placeholder 1">
            <a:extLst>
              <a:ext uri="{FF2B5EF4-FFF2-40B4-BE49-F238E27FC236}">
                <a16:creationId xmlns:a16="http://schemas.microsoft.com/office/drawing/2014/main" id="{29B6385B-9DEC-DB4E-9FA6-7A542713B1F4}"/>
              </a:ext>
            </a:extLst>
          </p:cNvPr>
          <p:cNvSpPr>
            <a:spLocks noGrp="1"/>
          </p:cNvSpPr>
          <p:nvPr>
            <p:ph type="body" sz="quarter" idx="14"/>
          </p:nvPr>
        </p:nvSpPr>
        <p:spPr>
          <a:xfrm>
            <a:off x="4743450" y="685800"/>
            <a:ext cx="4210050" cy="3771900"/>
          </a:xfrm>
        </p:spPr>
        <p:txBody>
          <a:bodyPr>
            <a:normAutofit/>
          </a:bodyPr>
          <a:lstStyle/>
          <a:p>
            <a:r>
              <a:rPr lang="en-US" dirty="0"/>
              <a:t>Type here to enter a multi-line secondary paragraph or statement.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5" name="Slide Number Placeholder 14">
            <a:extLst>
              <a:ext uri="{FF2B5EF4-FFF2-40B4-BE49-F238E27FC236}">
                <a16:creationId xmlns:a16="http://schemas.microsoft.com/office/drawing/2014/main" id="{4482A7EA-E02A-164B-8BFD-0EE494EC78C9}"/>
              </a:ext>
            </a:extLst>
          </p:cNvPr>
          <p:cNvSpPr>
            <a:spLocks noGrp="1"/>
          </p:cNvSpPr>
          <p:nvPr>
            <p:ph type="sldNum" sz="quarter" idx="12"/>
          </p:nvPr>
        </p:nvSpPr>
        <p:spPr/>
        <p:txBody>
          <a:bodyPr/>
          <a:lstStyle/>
          <a:p>
            <a:fld id="{7691CCDB-B024-8747-B233-CAD1CBC7A901}" type="slidenum">
              <a:rPr lang="en-US" smtClean="0"/>
              <a:pPr/>
              <a:t>101</a:t>
            </a:fld>
            <a:endParaRPr lang="en-US"/>
          </a:p>
        </p:txBody>
      </p:sp>
      <p:sp>
        <p:nvSpPr>
          <p:cNvPr id="17" name="Footer Placeholder 16">
            <a:extLst>
              <a:ext uri="{FF2B5EF4-FFF2-40B4-BE49-F238E27FC236}">
                <a16:creationId xmlns:a16="http://schemas.microsoft.com/office/drawing/2014/main" id="{5C8E2B5E-4A75-BC4F-81C0-7868DF984690}"/>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066490606"/>
      </p:ext>
    </p:extLst>
  </p:cSld>
  <p:clrMapOvr>
    <a:masterClrMapping/>
  </p:clrMapOvr>
  <p:transition>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08838B-6CE7-E346-9D0F-3B79DE43DB39}"/>
              </a:ext>
            </a:extLst>
          </p:cNvPr>
          <p:cNvSpPr>
            <a:spLocks noGrp="1"/>
          </p:cNvSpPr>
          <p:nvPr>
            <p:ph type="title"/>
          </p:nvPr>
        </p:nvSpPr>
        <p:spPr>
          <a:xfrm>
            <a:off x="180131" y="685800"/>
            <a:ext cx="4239469" cy="3771900"/>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5" name="Text Placeholder 4">
            <a:extLst>
              <a:ext uri="{FF2B5EF4-FFF2-40B4-BE49-F238E27FC236}">
                <a16:creationId xmlns:a16="http://schemas.microsoft.com/office/drawing/2014/main" id="{10414732-1DFB-D849-9233-CBF8F0F5CD2D}"/>
              </a:ext>
            </a:extLst>
          </p:cNvPr>
          <p:cNvSpPr>
            <a:spLocks noGrp="1"/>
          </p:cNvSpPr>
          <p:nvPr>
            <p:ph type="body" sz="quarter" idx="20"/>
          </p:nvPr>
        </p:nvSpPr>
        <p:spPr>
          <a:xfrm>
            <a:off x="190501" y="0"/>
            <a:ext cx="4229100" cy="257176"/>
          </a:xfrm>
        </p:spPr>
        <p:txBody>
          <a:bodyPr/>
          <a:lstStyle/>
          <a:p>
            <a:r>
              <a:rPr lang="en-US"/>
              <a:t>Type here to enter the presentation section name.</a:t>
            </a:r>
          </a:p>
        </p:txBody>
      </p:sp>
      <p:sp>
        <p:nvSpPr>
          <p:cNvPr id="2" name="Text Placeholder 1">
            <a:extLst>
              <a:ext uri="{FF2B5EF4-FFF2-40B4-BE49-F238E27FC236}">
                <a16:creationId xmlns:a16="http://schemas.microsoft.com/office/drawing/2014/main" id="{29B6385B-9DEC-DB4E-9FA6-7A542713B1F4}"/>
              </a:ext>
            </a:extLst>
          </p:cNvPr>
          <p:cNvSpPr>
            <a:spLocks noGrp="1"/>
          </p:cNvSpPr>
          <p:nvPr>
            <p:ph type="body" sz="quarter" idx="14"/>
          </p:nvPr>
        </p:nvSpPr>
        <p:spPr>
          <a:xfrm>
            <a:off x="4743450" y="685800"/>
            <a:ext cx="4210050" cy="3771900"/>
          </a:xfrm>
        </p:spPr>
        <p:txBody>
          <a:bodyPr>
            <a:normAutofit/>
          </a:bodyPr>
          <a:lstStyle/>
          <a:p>
            <a:r>
              <a:rPr lang="en-US" dirty="0"/>
              <a:t>Type here to enter a multi-line secondary paragraph or statement.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5" name="Slide Number Placeholder 14">
            <a:extLst>
              <a:ext uri="{FF2B5EF4-FFF2-40B4-BE49-F238E27FC236}">
                <a16:creationId xmlns:a16="http://schemas.microsoft.com/office/drawing/2014/main" id="{AF1F8FD2-4F57-D942-B3B7-C29039DDD371}"/>
              </a:ext>
            </a:extLst>
          </p:cNvPr>
          <p:cNvSpPr>
            <a:spLocks noGrp="1"/>
          </p:cNvSpPr>
          <p:nvPr>
            <p:ph type="sldNum" sz="quarter" idx="12"/>
          </p:nvPr>
        </p:nvSpPr>
        <p:spPr/>
        <p:txBody>
          <a:bodyPr/>
          <a:lstStyle/>
          <a:p>
            <a:fld id="{7691CCDB-B024-8747-B233-CAD1CBC7A901}" type="slidenum">
              <a:rPr lang="en-US" smtClean="0"/>
              <a:pPr/>
              <a:t>102</a:t>
            </a:fld>
            <a:endParaRPr lang="en-US"/>
          </a:p>
        </p:txBody>
      </p:sp>
      <p:sp>
        <p:nvSpPr>
          <p:cNvPr id="17" name="Footer Placeholder 16">
            <a:extLst>
              <a:ext uri="{FF2B5EF4-FFF2-40B4-BE49-F238E27FC236}">
                <a16:creationId xmlns:a16="http://schemas.microsoft.com/office/drawing/2014/main" id="{B39BFE50-EAEA-5242-9ABC-851CB9298756}"/>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56913933"/>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08838B-6CE7-E346-9D0F-3B79DE43DB39}"/>
              </a:ext>
            </a:extLst>
          </p:cNvPr>
          <p:cNvSpPr>
            <a:spLocks noGrp="1"/>
          </p:cNvSpPr>
          <p:nvPr>
            <p:ph type="title"/>
          </p:nvPr>
        </p:nvSpPr>
        <p:spPr>
          <a:xfrm>
            <a:off x="180131" y="685800"/>
            <a:ext cx="4239469" cy="3771900"/>
          </a:xfrm>
        </p:spPr>
        <p:txBody>
          <a:bodyPr/>
          <a:lstStyle/>
          <a:p>
            <a:r>
              <a:rPr lang="en-US" dirty="0"/>
              <a:t>Type Here to Enter a Multi-line Main Statement or Paragraph.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5" name="Text Placeholder 4">
            <a:extLst>
              <a:ext uri="{FF2B5EF4-FFF2-40B4-BE49-F238E27FC236}">
                <a16:creationId xmlns:a16="http://schemas.microsoft.com/office/drawing/2014/main" id="{10414732-1DFB-D849-9233-CBF8F0F5CD2D}"/>
              </a:ext>
            </a:extLst>
          </p:cNvPr>
          <p:cNvSpPr>
            <a:spLocks noGrp="1"/>
          </p:cNvSpPr>
          <p:nvPr>
            <p:ph type="body" sz="quarter" idx="20"/>
          </p:nvPr>
        </p:nvSpPr>
        <p:spPr>
          <a:xfrm>
            <a:off x="190501" y="0"/>
            <a:ext cx="4229100" cy="257176"/>
          </a:xfrm>
        </p:spPr>
        <p:txBody>
          <a:bodyPr/>
          <a:lstStyle/>
          <a:p>
            <a:r>
              <a:rPr lang="en-US"/>
              <a:t>Type here to enter the presentation section name.</a:t>
            </a:r>
          </a:p>
        </p:txBody>
      </p:sp>
      <p:sp>
        <p:nvSpPr>
          <p:cNvPr id="2" name="Text Placeholder 1">
            <a:extLst>
              <a:ext uri="{FF2B5EF4-FFF2-40B4-BE49-F238E27FC236}">
                <a16:creationId xmlns:a16="http://schemas.microsoft.com/office/drawing/2014/main" id="{29B6385B-9DEC-DB4E-9FA6-7A542713B1F4}"/>
              </a:ext>
            </a:extLst>
          </p:cNvPr>
          <p:cNvSpPr>
            <a:spLocks noGrp="1"/>
          </p:cNvSpPr>
          <p:nvPr>
            <p:ph type="body" sz="quarter" idx="14"/>
          </p:nvPr>
        </p:nvSpPr>
        <p:spPr>
          <a:xfrm>
            <a:off x="4743450" y="685800"/>
            <a:ext cx="4210050" cy="3771900"/>
          </a:xfrm>
        </p:spPr>
        <p:txBody>
          <a:bodyPr>
            <a:normAutofit/>
          </a:bodyPr>
          <a:lstStyle/>
          <a:p>
            <a:r>
              <a:rPr lang="en-US" dirty="0"/>
              <a:t>Type here to enter a multi-line secondary paragraph or statement.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5" name="Slide Number Placeholder 14">
            <a:extLst>
              <a:ext uri="{FF2B5EF4-FFF2-40B4-BE49-F238E27FC236}">
                <a16:creationId xmlns:a16="http://schemas.microsoft.com/office/drawing/2014/main" id="{1F55C33F-C4F0-9A4E-AF1B-85325A7106D3}"/>
              </a:ext>
            </a:extLst>
          </p:cNvPr>
          <p:cNvSpPr>
            <a:spLocks noGrp="1"/>
          </p:cNvSpPr>
          <p:nvPr>
            <p:ph type="sldNum" sz="quarter" idx="12"/>
          </p:nvPr>
        </p:nvSpPr>
        <p:spPr/>
        <p:txBody>
          <a:bodyPr/>
          <a:lstStyle/>
          <a:p>
            <a:fld id="{7691CCDB-B024-8747-B233-CAD1CBC7A901}" type="slidenum">
              <a:rPr lang="en-US" smtClean="0"/>
              <a:pPr/>
              <a:t>103</a:t>
            </a:fld>
            <a:endParaRPr lang="en-US"/>
          </a:p>
        </p:txBody>
      </p:sp>
      <p:sp>
        <p:nvSpPr>
          <p:cNvPr id="17" name="Footer Placeholder 16">
            <a:extLst>
              <a:ext uri="{FF2B5EF4-FFF2-40B4-BE49-F238E27FC236}">
                <a16:creationId xmlns:a16="http://schemas.microsoft.com/office/drawing/2014/main" id="{C5F6904D-EC73-C941-BAF0-D59AC3F5A12A}"/>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323338432"/>
      </p:ext>
    </p:extLst>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ABC679-BBB3-5C46-9305-BA6F5DEE986A}"/>
              </a:ext>
            </a:extLst>
          </p:cNvPr>
          <p:cNvSpPr>
            <a:spLocks noGrp="1"/>
          </p:cNvSpPr>
          <p:nvPr>
            <p:ph type="body" sz="quarter" idx="14"/>
          </p:nvPr>
        </p:nvSpPr>
        <p:spPr>
          <a:xfrm>
            <a:off x="190500" y="2665312"/>
            <a:ext cx="8763000" cy="2306738"/>
          </a:xfrm>
        </p:spPr>
        <p:txBody>
          <a:bodyPr/>
          <a:lstStyle/>
          <a:p>
            <a:r>
              <a:rPr lang="en-US" dirty="0"/>
              <a:t>Type here to enter a multi-line secondary paragraph or statement.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5" name="Title 4">
            <a:extLst>
              <a:ext uri="{FF2B5EF4-FFF2-40B4-BE49-F238E27FC236}">
                <a16:creationId xmlns:a16="http://schemas.microsoft.com/office/drawing/2014/main" id="{0BFFAC78-B968-004A-9BC1-4E97E4282B5F}"/>
              </a:ext>
            </a:extLst>
          </p:cNvPr>
          <p:cNvSpPr>
            <a:spLocks noGrp="1"/>
          </p:cNvSpPr>
          <p:nvPr>
            <p:ph type="title"/>
          </p:nvPr>
        </p:nvSpPr>
        <p:spPr>
          <a:xfrm>
            <a:off x="180131" y="361950"/>
            <a:ext cx="8773369" cy="2115032"/>
          </a:xfrm>
        </p:spPr>
        <p:txBody>
          <a:bodyPr/>
          <a:lstStyle/>
          <a:p>
            <a:r>
              <a:rPr lang="en-US" dirty="0"/>
              <a:t>Type Here to Enter a Multi-line Main Statement or Paragraph.</a:t>
            </a:r>
            <a:br>
              <a:rPr lang="en-US" dirty="0"/>
            </a:br>
            <a:r>
              <a:rPr lang="en-US" dirty="0"/>
              <a:t>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6" name="Text Placeholder 5">
            <a:extLst>
              <a:ext uri="{FF2B5EF4-FFF2-40B4-BE49-F238E27FC236}">
                <a16:creationId xmlns:a16="http://schemas.microsoft.com/office/drawing/2014/main" id="{86504931-F09F-8B4B-9A0E-A189C091DA9B}"/>
              </a:ext>
            </a:extLst>
          </p:cNvPr>
          <p:cNvSpPr>
            <a:spLocks noGrp="1"/>
          </p:cNvSpPr>
          <p:nvPr>
            <p:ph type="body" sz="quarter" idx="20"/>
          </p:nvPr>
        </p:nvSpPr>
        <p:spPr>
          <a:xfrm>
            <a:off x="190500" y="-1"/>
            <a:ext cx="8809781" cy="257175"/>
          </a:xfrm>
        </p:spPr>
        <p:txBody>
          <a:bodyPr>
            <a:normAutofit/>
          </a:bodyPr>
          <a:lstStyle/>
          <a:p>
            <a:r>
              <a:rPr lang="en-US"/>
              <a:t>Type here to enter the presentation section name.</a:t>
            </a:r>
          </a:p>
        </p:txBody>
      </p:sp>
      <p:sp>
        <p:nvSpPr>
          <p:cNvPr id="15" name="Slide Number Placeholder 14">
            <a:extLst>
              <a:ext uri="{FF2B5EF4-FFF2-40B4-BE49-F238E27FC236}">
                <a16:creationId xmlns:a16="http://schemas.microsoft.com/office/drawing/2014/main" id="{46ECAE75-6265-8547-B673-74139A9A1917}"/>
              </a:ext>
            </a:extLst>
          </p:cNvPr>
          <p:cNvSpPr>
            <a:spLocks noGrp="1"/>
          </p:cNvSpPr>
          <p:nvPr>
            <p:ph type="sldNum" sz="quarter" idx="12"/>
          </p:nvPr>
        </p:nvSpPr>
        <p:spPr/>
        <p:txBody>
          <a:bodyPr/>
          <a:lstStyle/>
          <a:p>
            <a:fld id="{7691CCDB-B024-8747-B233-CAD1CBC7A901}" type="slidenum">
              <a:rPr lang="en-US" smtClean="0"/>
              <a:pPr/>
              <a:t>104</a:t>
            </a:fld>
            <a:endParaRPr lang="en-US"/>
          </a:p>
        </p:txBody>
      </p:sp>
      <p:sp>
        <p:nvSpPr>
          <p:cNvPr id="17" name="Footer Placeholder 16">
            <a:extLst>
              <a:ext uri="{FF2B5EF4-FFF2-40B4-BE49-F238E27FC236}">
                <a16:creationId xmlns:a16="http://schemas.microsoft.com/office/drawing/2014/main" id="{2EA75164-F3F1-284F-ADBA-E3702B0AE4C7}"/>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874234399"/>
      </p:ext>
    </p:extLst>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ABC679-BBB3-5C46-9305-BA6F5DEE986A}"/>
              </a:ext>
            </a:extLst>
          </p:cNvPr>
          <p:cNvSpPr>
            <a:spLocks noGrp="1"/>
          </p:cNvSpPr>
          <p:nvPr>
            <p:ph type="body" sz="quarter" idx="14"/>
          </p:nvPr>
        </p:nvSpPr>
        <p:spPr>
          <a:xfrm>
            <a:off x="190500" y="2665312"/>
            <a:ext cx="8763000" cy="2306738"/>
          </a:xfrm>
        </p:spPr>
        <p:txBody>
          <a:bodyPr/>
          <a:lstStyle/>
          <a:p>
            <a:r>
              <a:rPr lang="en-US" dirty="0"/>
              <a:t>Type here to enter a multi-line secondary paragraph or statement. </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5" name="Title 4">
            <a:extLst>
              <a:ext uri="{FF2B5EF4-FFF2-40B4-BE49-F238E27FC236}">
                <a16:creationId xmlns:a16="http://schemas.microsoft.com/office/drawing/2014/main" id="{0BFFAC78-B968-004A-9BC1-4E97E4282B5F}"/>
              </a:ext>
            </a:extLst>
          </p:cNvPr>
          <p:cNvSpPr>
            <a:spLocks noGrp="1"/>
          </p:cNvSpPr>
          <p:nvPr>
            <p:ph type="title"/>
          </p:nvPr>
        </p:nvSpPr>
        <p:spPr>
          <a:xfrm>
            <a:off x="180131" y="361950"/>
            <a:ext cx="8773369" cy="2115032"/>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6" name="Text Placeholder 5">
            <a:extLst>
              <a:ext uri="{FF2B5EF4-FFF2-40B4-BE49-F238E27FC236}">
                <a16:creationId xmlns:a16="http://schemas.microsoft.com/office/drawing/2014/main" id="{86504931-F09F-8B4B-9A0E-A189C091DA9B}"/>
              </a:ext>
            </a:extLst>
          </p:cNvPr>
          <p:cNvSpPr>
            <a:spLocks noGrp="1"/>
          </p:cNvSpPr>
          <p:nvPr>
            <p:ph type="body" sz="quarter" idx="20"/>
          </p:nvPr>
        </p:nvSpPr>
        <p:spPr>
          <a:xfrm>
            <a:off x="190500" y="-1"/>
            <a:ext cx="8809781" cy="257175"/>
          </a:xfrm>
        </p:spPr>
        <p:txBody>
          <a:bodyPr>
            <a:normAutofit/>
          </a:bodyPr>
          <a:lstStyle/>
          <a:p>
            <a:r>
              <a:rPr lang="en-US"/>
              <a:t>Type here to enter the presentation section name.</a:t>
            </a:r>
          </a:p>
        </p:txBody>
      </p:sp>
      <p:sp>
        <p:nvSpPr>
          <p:cNvPr id="15" name="Slide Number Placeholder 14">
            <a:extLst>
              <a:ext uri="{FF2B5EF4-FFF2-40B4-BE49-F238E27FC236}">
                <a16:creationId xmlns:a16="http://schemas.microsoft.com/office/drawing/2014/main" id="{C5C5A124-FBCB-1C4B-9A20-FCE12EA00D62}"/>
              </a:ext>
            </a:extLst>
          </p:cNvPr>
          <p:cNvSpPr>
            <a:spLocks noGrp="1"/>
          </p:cNvSpPr>
          <p:nvPr>
            <p:ph type="sldNum" sz="quarter" idx="12"/>
          </p:nvPr>
        </p:nvSpPr>
        <p:spPr/>
        <p:txBody>
          <a:bodyPr/>
          <a:lstStyle/>
          <a:p>
            <a:fld id="{7691CCDB-B024-8747-B233-CAD1CBC7A901}" type="slidenum">
              <a:rPr lang="en-US" smtClean="0"/>
              <a:pPr/>
              <a:t>105</a:t>
            </a:fld>
            <a:endParaRPr lang="en-US"/>
          </a:p>
        </p:txBody>
      </p:sp>
      <p:sp>
        <p:nvSpPr>
          <p:cNvPr id="17" name="Footer Placeholder 16">
            <a:extLst>
              <a:ext uri="{FF2B5EF4-FFF2-40B4-BE49-F238E27FC236}">
                <a16:creationId xmlns:a16="http://schemas.microsoft.com/office/drawing/2014/main" id="{27505508-1F38-5F4C-B940-AFD7DC8F8662}"/>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931780318"/>
      </p:ext>
    </p:extLst>
  </p:cSld>
  <p:clrMapOvr>
    <a:masterClrMapping/>
  </p:clrMapOvr>
  <p:transition>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ABC679-BBB3-5C46-9305-BA6F5DEE986A}"/>
              </a:ext>
            </a:extLst>
          </p:cNvPr>
          <p:cNvSpPr>
            <a:spLocks noGrp="1"/>
          </p:cNvSpPr>
          <p:nvPr>
            <p:ph type="body" sz="quarter" idx="14"/>
          </p:nvPr>
        </p:nvSpPr>
        <p:spPr>
          <a:xfrm>
            <a:off x="190500" y="2665312"/>
            <a:ext cx="8763000" cy="2306738"/>
          </a:xfrm>
        </p:spPr>
        <p:txBody>
          <a:bodyPr/>
          <a:lstStyle/>
          <a:p>
            <a:r>
              <a:rPr lang="en-US" dirty="0"/>
              <a:t>Type here to enter a multi-line secondary paragraph or statement.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5" name="Title 4">
            <a:extLst>
              <a:ext uri="{FF2B5EF4-FFF2-40B4-BE49-F238E27FC236}">
                <a16:creationId xmlns:a16="http://schemas.microsoft.com/office/drawing/2014/main" id="{0BFFAC78-B968-004A-9BC1-4E97E4282B5F}"/>
              </a:ext>
            </a:extLst>
          </p:cNvPr>
          <p:cNvSpPr>
            <a:spLocks noGrp="1"/>
          </p:cNvSpPr>
          <p:nvPr>
            <p:ph type="title"/>
          </p:nvPr>
        </p:nvSpPr>
        <p:spPr>
          <a:xfrm>
            <a:off x="180131" y="361950"/>
            <a:ext cx="8773369" cy="2115032"/>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6" name="Text Placeholder 5">
            <a:extLst>
              <a:ext uri="{FF2B5EF4-FFF2-40B4-BE49-F238E27FC236}">
                <a16:creationId xmlns:a16="http://schemas.microsoft.com/office/drawing/2014/main" id="{86504931-F09F-8B4B-9A0E-A189C091DA9B}"/>
              </a:ext>
            </a:extLst>
          </p:cNvPr>
          <p:cNvSpPr>
            <a:spLocks noGrp="1"/>
          </p:cNvSpPr>
          <p:nvPr>
            <p:ph type="body" sz="quarter" idx="20"/>
          </p:nvPr>
        </p:nvSpPr>
        <p:spPr>
          <a:xfrm>
            <a:off x="190500" y="-1"/>
            <a:ext cx="8809781" cy="257175"/>
          </a:xfrm>
        </p:spPr>
        <p:txBody>
          <a:bodyPr>
            <a:normAutofit/>
          </a:bodyPr>
          <a:lstStyle/>
          <a:p>
            <a:r>
              <a:rPr lang="en-US"/>
              <a:t>Type here to enter the presentation section name.</a:t>
            </a:r>
          </a:p>
        </p:txBody>
      </p:sp>
      <p:sp>
        <p:nvSpPr>
          <p:cNvPr id="15" name="Slide Number Placeholder 14">
            <a:extLst>
              <a:ext uri="{FF2B5EF4-FFF2-40B4-BE49-F238E27FC236}">
                <a16:creationId xmlns:a16="http://schemas.microsoft.com/office/drawing/2014/main" id="{561CD4DA-0FFA-4746-B96D-1BFE0E7DD2B1}"/>
              </a:ext>
            </a:extLst>
          </p:cNvPr>
          <p:cNvSpPr>
            <a:spLocks noGrp="1"/>
          </p:cNvSpPr>
          <p:nvPr>
            <p:ph type="sldNum" sz="quarter" idx="12"/>
          </p:nvPr>
        </p:nvSpPr>
        <p:spPr/>
        <p:txBody>
          <a:bodyPr/>
          <a:lstStyle/>
          <a:p>
            <a:fld id="{7691CCDB-B024-8747-B233-CAD1CBC7A901}" type="slidenum">
              <a:rPr lang="en-US" smtClean="0"/>
              <a:pPr/>
              <a:t>106</a:t>
            </a:fld>
            <a:endParaRPr lang="en-US"/>
          </a:p>
        </p:txBody>
      </p:sp>
      <p:sp>
        <p:nvSpPr>
          <p:cNvPr id="17" name="Footer Placeholder 16">
            <a:extLst>
              <a:ext uri="{FF2B5EF4-FFF2-40B4-BE49-F238E27FC236}">
                <a16:creationId xmlns:a16="http://schemas.microsoft.com/office/drawing/2014/main" id="{9E050C7F-9AAB-7640-82B0-02F3D4EDA960}"/>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57845038"/>
      </p:ext>
    </p:extLst>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ABC679-BBB3-5C46-9305-BA6F5DEE986A}"/>
              </a:ext>
            </a:extLst>
          </p:cNvPr>
          <p:cNvSpPr>
            <a:spLocks noGrp="1"/>
          </p:cNvSpPr>
          <p:nvPr>
            <p:ph type="body" sz="quarter" idx="14"/>
          </p:nvPr>
        </p:nvSpPr>
        <p:spPr>
          <a:xfrm>
            <a:off x="190500" y="2665312"/>
            <a:ext cx="8763000" cy="2306738"/>
          </a:xfrm>
        </p:spPr>
        <p:txBody>
          <a:bodyPr/>
          <a:lstStyle/>
          <a:p>
            <a:r>
              <a:rPr lang="en-US" dirty="0"/>
              <a:t>Type here to enter a multi-line secondary paragraph or statement.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5" name="Title 4">
            <a:extLst>
              <a:ext uri="{FF2B5EF4-FFF2-40B4-BE49-F238E27FC236}">
                <a16:creationId xmlns:a16="http://schemas.microsoft.com/office/drawing/2014/main" id="{0BFFAC78-B968-004A-9BC1-4E97E4282B5F}"/>
              </a:ext>
            </a:extLst>
          </p:cNvPr>
          <p:cNvSpPr>
            <a:spLocks noGrp="1"/>
          </p:cNvSpPr>
          <p:nvPr>
            <p:ph type="title"/>
          </p:nvPr>
        </p:nvSpPr>
        <p:spPr>
          <a:xfrm>
            <a:off x="180131" y="361950"/>
            <a:ext cx="8773369" cy="2115032"/>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6" name="Text Placeholder 5">
            <a:extLst>
              <a:ext uri="{FF2B5EF4-FFF2-40B4-BE49-F238E27FC236}">
                <a16:creationId xmlns:a16="http://schemas.microsoft.com/office/drawing/2014/main" id="{86504931-F09F-8B4B-9A0E-A189C091DA9B}"/>
              </a:ext>
            </a:extLst>
          </p:cNvPr>
          <p:cNvSpPr>
            <a:spLocks noGrp="1"/>
          </p:cNvSpPr>
          <p:nvPr>
            <p:ph type="body" sz="quarter" idx="20"/>
          </p:nvPr>
        </p:nvSpPr>
        <p:spPr>
          <a:xfrm>
            <a:off x="190500" y="-1"/>
            <a:ext cx="8809781" cy="257175"/>
          </a:xfrm>
        </p:spPr>
        <p:txBody>
          <a:bodyPr>
            <a:normAutofit/>
          </a:bodyPr>
          <a:lstStyle/>
          <a:p>
            <a:r>
              <a:rPr lang="en-US"/>
              <a:t>Type here to enter the presentation section name.</a:t>
            </a:r>
          </a:p>
        </p:txBody>
      </p:sp>
      <p:sp>
        <p:nvSpPr>
          <p:cNvPr id="15" name="Slide Number Placeholder 14">
            <a:extLst>
              <a:ext uri="{FF2B5EF4-FFF2-40B4-BE49-F238E27FC236}">
                <a16:creationId xmlns:a16="http://schemas.microsoft.com/office/drawing/2014/main" id="{17C39F6A-397B-8D40-B06A-21644FF054CA}"/>
              </a:ext>
            </a:extLst>
          </p:cNvPr>
          <p:cNvSpPr>
            <a:spLocks noGrp="1"/>
          </p:cNvSpPr>
          <p:nvPr>
            <p:ph type="sldNum" sz="quarter" idx="12"/>
          </p:nvPr>
        </p:nvSpPr>
        <p:spPr/>
        <p:txBody>
          <a:bodyPr/>
          <a:lstStyle/>
          <a:p>
            <a:fld id="{7691CCDB-B024-8747-B233-CAD1CBC7A901}" type="slidenum">
              <a:rPr lang="en-US" smtClean="0"/>
              <a:pPr/>
              <a:t>107</a:t>
            </a:fld>
            <a:endParaRPr lang="en-US"/>
          </a:p>
        </p:txBody>
      </p:sp>
      <p:sp>
        <p:nvSpPr>
          <p:cNvPr id="17" name="Footer Placeholder 16">
            <a:extLst>
              <a:ext uri="{FF2B5EF4-FFF2-40B4-BE49-F238E27FC236}">
                <a16:creationId xmlns:a16="http://schemas.microsoft.com/office/drawing/2014/main" id="{37CA5F73-B18E-F548-A731-7AE65B9F26F5}"/>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242449852"/>
      </p:ext>
    </p:extLst>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ABC679-BBB3-5C46-9305-BA6F5DEE986A}"/>
              </a:ext>
            </a:extLst>
          </p:cNvPr>
          <p:cNvSpPr>
            <a:spLocks noGrp="1"/>
          </p:cNvSpPr>
          <p:nvPr>
            <p:ph type="body" sz="quarter" idx="14"/>
          </p:nvPr>
        </p:nvSpPr>
        <p:spPr>
          <a:xfrm>
            <a:off x="190500" y="2665312"/>
            <a:ext cx="8763000" cy="2306738"/>
          </a:xfrm>
        </p:spPr>
        <p:txBody>
          <a:bodyPr/>
          <a:lstStyle/>
          <a:p>
            <a:r>
              <a:rPr lang="en-US" dirty="0"/>
              <a:t>Type here to enter a multi-line secondary paragraph or statement.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5" name="Title 4">
            <a:extLst>
              <a:ext uri="{FF2B5EF4-FFF2-40B4-BE49-F238E27FC236}">
                <a16:creationId xmlns:a16="http://schemas.microsoft.com/office/drawing/2014/main" id="{0BFFAC78-B968-004A-9BC1-4E97E4282B5F}"/>
              </a:ext>
            </a:extLst>
          </p:cNvPr>
          <p:cNvSpPr>
            <a:spLocks noGrp="1"/>
          </p:cNvSpPr>
          <p:nvPr>
            <p:ph type="title"/>
          </p:nvPr>
        </p:nvSpPr>
        <p:spPr>
          <a:xfrm>
            <a:off x="180131" y="361950"/>
            <a:ext cx="8773369" cy="2115032"/>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6" name="Text Placeholder 5">
            <a:extLst>
              <a:ext uri="{FF2B5EF4-FFF2-40B4-BE49-F238E27FC236}">
                <a16:creationId xmlns:a16="http://schemas.microsoft.com/office/drawing/2014/main" id="{86504931-F09F-8B4B-9A0E-A189C091DA9B}"/>
              </a:ext>
            </a:extLst>
          </p:cNvPr>
          <p:cNvSpPr>
            <a:spLocks noGrp="1"/>
          </p:cNvSpPr>
          <p:nvPr>
            <p:ph type="body" sz="quarter" idx="20"/>
          </p:nvPr>
        </p:nvSpPr>
        <p:spPr>
          <a:xfrm>
            <a:off x="190500" y="-1"/>
            <a:ext cx="8809781" cy="257175"/>
          </a:xfrm>
        </p:spPr>
        <p:txBody>
          <a:bodyPr>
            <a:normAutofit/>
          </a:bodyPr>
          <a:lstStyle/>
          <a:p>
            <a:r>
              <a:rPr lang="en-US"/>
              <a:t>Type here to enter the presentation section name.</a:t>
            </a:r>
          </a:p>
        </p:txBody>
      </p:sp>
      <p:sp>
        <p:nvSpPr>
          <p:cNvPr id="15" name="Slide Number Placeholder 14">
            <a:extLst>
              <a:ext uri="{FF2B5EF4-FFF2-40B4-BE49-F238E27FC236}">
                <a16:creationId xmlns:a16="http://schemas.microsoft.com/office/drawing/2014/main" id="{F3350944-59E0-7F44-A9C2-99CDB039E030}"/>
              </a:ext>
            </a:extLst>
          </p:cNvPr>
          <p:cNvSpPr>
            <a:spLocks noGrp="1"/>
          </p:cNvSpPr>
          <p:nvPr>
            <p:ph type="sldNum" sz="quarter" idx="12"/>
          </p:nvPr>
        </p:nvSpPr>
        <p:spPr/>
        <p:txBody>
          <a:bodyPr/>
          <a:lstStyle/>
          <a:p>
            <a:fld id="{7691CCDB-B024-8747-B233-CAD1CBC7A901}" type="slidenum">
              <a:rPr lang="en-US" smtClean="0"/>
              <a:pPr/>
              <a:t>108</a:t>
            </a:fld>
            <a:endParaRPr lang="en-US"/>
          </a:p>
        </p:txBody>
      </p:sp>
      <p:sp>
        <p:nvSpPr>
          <p:cNvPr id="17" name="Footer Placeholder 16">
            <a:extLst>
              <a:ext uri="{FF2B5EF4-FFF2-40B4-BE49-F238E27FC236}">
                <a16:creationId xmlns:a16="http://schemas.microsoft.com/office/drawing/2014/main" id="{BC9B1A17-1525-EB4E-848E-CD4085B5F277}"/>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657092126"/>
      </p:ext>
    </p:extLst>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FFAC78-B968-004A-9BC1-4E97E4282B5F}"/>
              </a:ext>
            </a:extLst>
          </p:cNvPr>
          <p:cNvSpPr>
            <a:spLocks noGrp="1"/>
          </p:cNvSpPr>
          <p:nvPr>
            <p:ph type="title"/>
          </p:nvPr>
        </p:nvSpPr>
        <p:spPr>
          <a:xfrm>
            <a:off x="180131" y="361950"/>
            <a:ext cx="8773369" cy="2115032"/>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6" name="Text Placeholder 5">
            <a:extLst>
              <a:ext uri="{FF2B5EF4-FFF2-40B4-BE49-F238E27FC236}">
                <a16:creationId xmlns:a16="http://schemas.microsoft.com/office/drawing/2014/main" id="{86504931-F09F-8B4B-9A0E-A189C091DA9B}"/>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3" name="Text Placeholder 2">
            <a:extLst>
              <a:ext uri="{FF2B5EF4-FFF2-40B4-BE49-F238E27FC236}">
                <a16:creationId xmlns:a16="http://schemas.microsoft.com/office/drawing/2014/main" id="{9BABC679-BBB3-5C46-9305-BA6F5DEE986A}"/>
              </a:ext>
            </a:extLst>
          </p:cNvPr>
          <p:cNvSpPr>
            <a:spLocks noGrp="1"/>
          </p:cNvSpPr>
          <p:nvPr>
            <p:ph type="body" sz="quarter" idx="14"/>
          </p:nvPr>
        </p:nvSpPr>
        <p:spPr>
          <a:xfrm>
            <a:off x="190500" y="2665312"/>
            <a:ext cx="8763000" cy="2306738"/>
          </a:xfrm>
        </p:spPr>
        <p:txBody>
          <a:bodyPr/>
          <a:lstStyle/>
          <a:p>
            <a:r>
              <a:rPr lang="en-US" dirty="0"/>
              <a:t>Type here to enter a multi-line secondary paragraph or statement.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5" name="Slide Number Placeholder 14">
            <a:extLst>
              <a:ext uri="{FF2B5EF4-FFF2-40B4-BE49-F238E27FC236}">
                <a16:creationId xmlns:a16="http://schemas.microsoft.com/office/drawing/2014/main" id="{D52FCDA0-F6F3-C54A-B077-68695466DB16}"/>
              </a:ext>
            </a:extLst>
          </p:cNvPr>
          <p:cNvSpPr>
            <a:spLocks noGrp="1"/>
          </p:cNvSpPr>
          <p:nvPr>
            <p:ph type="sldNum" sz="quarter" idx="12"/>
          </p:nvPr>
        </p:nvSpPr>
        <p:spPr/>
        <p:txBody>
          <a:bodyPr/>
          <a:lstStyle/>
          <a:p>
            <a:fld id="{7691CCDB-B024-8747-B233-CAD1CBC7A901}" type="slidenum">
              <a:rPr lang="en-US" smtClean="0"/>
              <a:pPr/>
              <a:t>109</a:t>
            </a:fld>
            <a:endParaRPr lang="en-US"/>
          </a:p>
        </p:txBody>
      </p:sp>
      <p:sp>
        <p:nvSpPr>
          <p:cNvPr id="17" name="Footer Placeholder 16">
            <a:extLst>
              <a:ext uri="{FF2B5EF4-FFF2-40B4-BE49-F238E27FC236}">
                <a16:creationId xmlns:a16="http://schemas.microsoft.com/office/drawing/2014/main" id="{E9AFB24C-0C88-ED49-8992-6462F0E3029A}"/>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6121525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BCB172-2C44-FA46-818A-22B9F79B683B}"/>
              </a:ext>
            </a:extLst>
          </p:cNvPr>
          <p:cNvSpPr>
            <a:spLocks noGrp="1"/>
          </p:cNvSpPr>
          <p:nvPr>
            <p:ph type="body" sz="quarter" idx="15"/>
          </p:nvPr>
        </p:nvSpPr>
        <p:spPr>
          <a:xfrm>
            <a:off x="4743450" y="685800"/>
            <a:ext cx="4229100" cy="3771900"/>
          </a:xfrm>
        </p:spPr>
        <p:txBody>
          <a:bodyPr/>
          <a:lstStyle/>
          <a:p>
            <a:r>
              <a:rPr lang="en-US" err="1"/>
              <a:t>sdkhfkadsklfhas</a:t>
            </a:r>
            <a:endParaRPr lang="en-US"/>
          </a:p>
          <a:p>
            <a:r>
              <a:rPr lang="en-US" err="1"/>
              <a:t>kahsdlfkjaslkdjf</a:t>
            </a:r>
            <a:endParaRPr lang="en-US"/>
          </a:p>
          <a:p>
            <a:r>
              <a:rPr lang="en-US" err="1"/>
              <a:t>kajshdfahsdf</a:t>
            </a:r>
            <a:endParaRPr lang="en-US"/>
          </a:p>
          <a:p>
            <a:r>
              <a:rPr lang="en-US" err="1"/>
              <a:t>kajhsdkjhf</a:t>
            </a:r>
            <a:endParaRPr lang="en-US"/>
          </a:p>
        </p:txBody>
      </p:sp>
      <p:sp>
        <p:nvSpPr>
          <p:cNvPr id="11" name="Slide Number Placeholder 10">
            <a:extLst>
              <a:ext uri="{FF2B5EF4-FFF2-40B4-BE49-F238E27FC236}">
                <a16:creationId xmlns:a16="http://schemas.microsoft.com/office/drawing/2014/main" id="{E2B43472-1D1C-EB42-AD6A-2369F23717CF}"/>
              </a:ext>
            </a:extLst>
          </p:cNvPr>
          <p:cNvSpPr>
            <a:spLocks noGrp="1"/>
          </p:cNvSpPr>
          <p:nvPr>
            <p:ph type="sldNum" sz="quarter" idx="12"/>
          </p:nvPr>
        </p:nvSpPr>
        <p:spPr/>
        <p:txBody>
          <a:bodyPr/>
          <a:lstStyle/>
          <a:p>
            <a:fld id="{7691CCDB-B024-8747-B233-CAD1CBC7A901}" type="slidenum">
              <a:rPr lang="en-US" smtClean="0"/>
              <a:pPr/>
              <a:t>11</a:t>
            </a:fld>
            <a:endParaRPr lang="en-US"/>
          </a:p>
        </p:txBody>
      </p:sp>
      <p:sp>
        <p:nvSpPr>
          <p:cNvPr id="13" name="Footer Placeholder 12">
            <a:extLst>
              <a:ext uri="{FF2B5EF4-FFF2-40B4-BE49-F238E27FC236}">
                <a16:creationId xmlns:a16="http://schemas.microsoft.com/office/drawing/2014/main" id="{098B509E-D70C-E342-ABBB-D54967021D91}"/>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365779450"/>
      </p:ext>
    </p:extLst>
  </p:cSld>
  <p:clrMapOvr>
    <a:masterClrMapping/>
  </p:clrMapOvr>
  <p:transition>
    <p:fad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FFAC78-B968-004A-9BC1-4E97E4282B5F}"/>
              </a:ext>
            </a:extLst>
          </p:cNvPr>
          <p:cNvSpPr>
            <a:spLocks noGrp="1"/>
          </p:cNvSpPr>
          <p:nvPr>
            <p:ph type="title"/>
          </p:nvPr>
        </p:nvSpPr>
        <p:spPr>
          <a:xfrm>
            <a:off x="180131" y="361950"/>
            <a:ext cx="8773369" cy="2115032"/>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6" name="Text Placeholder 5">
            <a:extLst>
              <a:ext uri="{FF2B5EF4-FFF2-40B4-BE49-F238E27FC236}">
                <a16:creationId xmlns:a16="http://schemas.microsoft.com/office/drawing/2014/main" id="{86504931-F09F-8B4B-9A0E-A189C091DA9B}"/>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3" name="Text Placeholder 2">
            <a:extLst>
              <a:ext uri="{FF2B5EF4-FFF2-40B4-BE49-F238E27FC236}">
                <a16:creationId xmlns:a16="http://schemas.microsoft.com/office/drawing/2014/main" id="{9BABC679-BBB3-5C46-9305-BA6F5DEE986A}"/>
              </a:ext>
            </a:extLst>
          </p:cNvPr>
          <p:cNvSpPr>
            <a:spLocks noGrp="1"/>
          </p:cNvSpPr>
          <p:nvPr>
            <p:ph type="body" sz="quarter" idx="14"/>
          </p:nvPr>
        </p:nvSpPr>
        <p:spPr>
          <a:xfrm>
            <a:off x="190500" y="2665312"/>
            <a:ext cx="8763000" cy="2306738"/>
          </a:xfrm>
        </p:spPr>
        <p:txBody>
          <a:bodyPr/>
          <a:lstStyle/>
          <a:p>
            <a:r>
              <a:rPr lang="en-US" dirty="0"/>
              <a:t>Type here to enter a multi-line secondary paragraph or statement.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5" name="Slide Number Placeholder 14">
            <a:extLst>
              <a:ext uri="{FF2B5EF4-FFF2-40B4-BE49-F238E27FC236}">
                <a16:creationId xmlns:a16="http://schemas.microsoft.com/office/drawing/2014/main" id="{BE6351F1-E754-E346-99F6-4BDCFBC006C1}"/>
              </a:ext>
            </a:extLst>
          </p:cNvPr>
          <p:cNvSpPr>
            <a:spLocks noGrp="1"/>
          </p:cNvSpPr>
          <p:nvPr>
            <p:ph type="sldNum" sz="quarter" idx="12"/>
          </p:nvPr>
        </p:nvSpPr>
        <p:spPr/>
        <p:txBody>
          <a:bodyPr/>
          <a:lstStyle/>
          <a:p>
            <a:fld id="{7691CCDB-B024-8747-B233-CAD1CBC7A901}" type="slidenum">
              <a:rPr lang="en-US" smtClean="0"/>
              <a:pPr/>
              <a:t>110</a:t>
            </a:fld>
            <a:endParaRPr lang="en-US"/>
          </a:p>
        </p:txBody>
      </p:sp>
      <p:sp>
        <p:nvSpPr>
          <p:cNvPr id="17" name="Footer Placeholder 16">
            <a:extLst>
              <a:ext uri="{FF2B5EF4-FFF2-40B4-BE49-F238E27FC236}">
                <a16:creationId xmlns:a16="http://schemas.microsoft.com/office/drawing/2014/main" id="{0EE58F8A-A4F0-374B-964F-B7ADB75541E7}"/>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771076091"/>
      </p:ext>
    </p:extLst>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6685EF3-163C-D64F-AF33-F3C016960077}"/>
              </a:ext>
            </a:extLst>
          </p:cNvPr>
          <p:cNvSpPr>
            <a:spLocks noGrp="1"/>
          </p:cNvSpPr>
          <p:nvPr>
            <p:ph type="pic" sz="quarter" idx="21"/>
          </p:nvPr>
        </p:nvSpPr>
        <p:spPr/>
      </p:sp>
      <p:sp>
        <p:nvSpPr>
          <p:cNvPr id="6" name="Title 5">
            <a:extLst>
              <a:ext uri="{FF2B5EF4-FFF2-40B4-BE49-F238E27FC236}">
                <a16:creationId xmlns:a16="http://schemas.microsoft.com/office/drawing/2014/main" id="{B439F18C-C611-FA46-A30D-56973CB81E9E}"/>
              </a:ext>
            </a:extLst>
          </p:cNvPr>
          <p:cNvSpPr>
            <a:spLocks noGrp="1"/>
          </p:cNvSpPr>
          <p:nvPr>
            <p:ph type="title"/>
          </p:nvPr>
        </p:nvSpPr>
        <p:spPr>
          <a:xfrm>
            <a:off x="4752804" y="1533121"/>
            <a:ext cx="4237781" cy="2077261"/>
          </a:xfrm>
        </p:spPr>
        <p:txBody>
          <a:bodyPr>
            <a:normAutofit/>
          </a:body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9" name="Text Placeholder 8">
            <a:extLst>
              <a:ext uri="{FF2B5EF4-FFF2-40B4-BE49-F238E27FC236}">
                <a16:creationId xmlns:a16="http://schemas.microsoft.com/office/drawing/2014/main" id="{9B20EECE-CFC4-8D4B-8BBF-57575D6BB2F1}"/>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4" name="Slide Number Placeholder 13">
            <a:extLst>
              <a:ext uri="{FF2B5EF4-FFF2-40B4-BE49-F238E27FC236}">
                <a16:creationId xmlns:a16="http://schemas.microsoft.com/office/drawing/2014/main" id="{139F46C0-95BE-2F4A-A18F-C30C503DF315}"/>
              </a:ext>
            </a:extLst>
          </p:cNvPr>
          <p:cNvSpPr>
            <a:spLocks noGrp="1"/>
          </p:cNvSpPr>
          <p:nvPr>
            <p:ph type="sldNum" sz="quarter" idx="12"/>
          </p:nvPr>
        </p:nvSpPr>
        <p:spPr/>
        <p:txBody>
          <a:bodyPr/>
          <a:lstStyle/>
          <a:p>
            <a:fld id="{7691CCDB-B024-8747-B233-CAD1CBC7A901}" type="slidenum">
              <a:rPr lang="en-US" smtClean="0"/>
              <a:pPr/>
              <a:t>111</a:t>
            </a:fld>
            <a:endParaRPr lang="en-US"/>
          </a:p>
        </p:txBody>
      </p:sp>
      <p:sp>
        <p:nvSpPr>
          <p:cNvPr id="16" name="Footer Placeholder 15">
            <a:extLst>
              <a:ext uri="{FF2B5EF4-FFF2-40B4-BE49-F238E27FC236}">
                <a16:creationId xmlns:a16="http://schemas.microsoft.com/office/drawing/2014/main" id="{401204E6-7501-7344-A21F-EC8F203F553B}"/>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928306928"/>
      </p:ext>
    </p:extLst>
  </p:cSld>
  <p:clrMapOvr>
    <a:masterClrMapping/>
  </p:clrMapOvr>
  <p:transition>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43B5B9-AC09-C841-A3B2-52918AB448A0}"/>
              </a:ext>
            </a:extLst>
          </p:cNvPr>
          <p:cNvSpPr>
            <a:spLocks noGrp="1"/>
          </p:cNvSpPr>
          <p:nvPr>
            <p:ph type="pic" sz="quarter" idx="21"/>
          </p:nvPr>
        </p:nvSpPr>
        <p:spPr/>
      </p:sp>
      <p:sp>
        <p:nvSpPr>
          <p:cNvPr id="5" name="Title 4">
            <a:extLst>
              <a:ext uri="{FF2B5EF4-FFF2-40B4-BE49-F238E27FC236}">
                <a16:creationId xmlns:a16="http://schemas.microsoft.com/office/drawing/2014/main" id="{11437657-D2AB-CA42-A514-39636350CBC6}"/>
              </a:ext>
            </a:extLst>
          </p:cNvPr>
          <p:cNvSpPr>
            <a:spLocks noGrp="1"/>
          </p:cNvSpPr>
          <p:nvPr>
            <p:ph type="title"/>
          </p:nvPr>
        </p:nvSpPr>
        <p:spPr>
          <a:xfrm>
            <a:off x="207440" y="1533121"/>
            <a:ext cx="4237781" cy="2077261"/>
          </a:xfrm>
        </p:spPr>
        <p:txBody>
          <a:body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0" name="Text Placeholder 9">
            <a:extLst>
              <a:ext uri="{FF2B5EF4-FFF2-40B4-BE49-F238E27FC236}">
                <a16:creationId xmlns:a16="http://schemas.microsoft.com/office/drawing/2014/main" id="{93C8FC2B-1F69-1E42-A4A2-F8FA0C29D92F}"/>
              </a:ext>
            </a:extLst>
          </p:cNvPr>
          <p:cNvSpPr>
            <a:spLocks noGrp="1"/>
          </p:cNvSpPr>
          <p:nvPr>
            <p:ph type="body" sz="quarter" idx="20"/>
          </p:nvPr>
        </p:nvSpPr>
        <p:spPr/>
        <p:txBody>
          <a:bodyPr/>
          <a:lstStyle/>
          <a:p>
            <a:r>
              <a:rPr lang="en-US" dirty="0"/>
              <a:t>Type here to enter the presentation section name.</a:t>
            </a:r>
          </a:p>
        </p:txBody>
      </p:sp>
      <p:sp>
        <p:nvSpPr>
          <p:cNvPr id="15" name="Slide Number Placeholder 14">
            <a:extLst>
              <a:ext uri="{FF2B5EF4-FFF2-40B4-BE49-F238E27FC236}">
                <a16:creationId xmlns:a16="http://schemas.microsoft.com/office/drawing/2014/main" id="{FC197AD6-E0B4-5B43-B670-59300E49B522}"/>
              </a:ext>
            </a:extLst>
          </p:cNvPr>
          <p:cNvSpPr>
            <a:spLocks noGrp="1"/>
          </p:cNvSpPr>
          <p:nvPr>
            <p:ph type="sldNum" sz="quarter" idx="12"/>
          </p:nvPr>
        </p:nvSpPr>
        <p:spPr/>
        <p:txBody>
          <a:bodyPr/>
          <a:lstStyle/>
          <a:p>
            <a:fld id="{7691CCDB-B024-8747-B233-CAD1CBC7A901}" type="slidenum">
              <a:rPr lang="en-US" smtClean="0"/>
              <a:pPr/>
              <a:t>112</a:t>
            </a:fld>
            <a:endParaRPr lang="en-US"/>
          </a:p>
        </p:txBody>
      </p:sp>
      <p:sp>
        <p:nvSpPr>
          <p:cNvPr id="17" name="Footer Placeholder 16">
            <a:extLst>
              <a:ext uri="{FF2B5EF4-FFF2-40B4-BE49-F238E27FC236}">
                <a16:creationId xmlns:a16="http://schemas.microsoft.com/office/drawing/2014/main" id="{841DB040-D465-9744-A7F6-B8BDF7028E8A}"/>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495772061"/>
      </p:ext>
    </p:extLst>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6AC2410-0D5A-8F49-861B-4A212CACAA9F}"/>
              </a:ext>
            </a:extLst>
          </p:cNvPr>
          <p:cNvSpPr>
            <a:spLocks noGrp="1"/>
          </p:cNvSpPr>
          <p:nvPr>
            <p:ph type="pic" sz="quarter" idx="21"/>
          </p:nvPr>
        </p:nvSpPr>
        <p:spPr/>
      </p:sp>
      <p:sp>
        <p:nvSpPr>
          <p:cNvPr id="9" name="Text Placeholder 8">
            <a:extLst>
              <a:ext uri="{FF2B5EF4-FFF2-40B4-BE49-F238E27FC236}">
                <a16:creationId xmlns:a16="http://schemas.microsoft.com/office/drawing/2014/main" id="{E2FAE990-0B87-014D-884B-C09FEDB8CB11}"/>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B439F18C-C611-FA46-A30D-56973CB81E9E}"/>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15037190-5947-7544-BE2D-9F0A08717483}"/>
              </a:ext>
            </a:extLst>
          </p:cNvPr>
          <p:cNvSpPr>
            <a:spLocks noGrp="1"/>
          </p:cNvSpPr>
          <p:nvPr>
            <p:ph type="sldNum" sz="quarter" idx="12"/>
          </p:nvPr>
        </p:nvSpPr>
        <p:spPr/>
        <p:txBody>
          <a:bodyPr/>
          <a:lstStyle/>
          <a:p>
            <a:fld id="{7691CCDB-B024-8747-B233-CAD1CBC7A901}" type="slidenum">
              <a:rPr lang="en-US" smtClean="0"/>
              <a:pPr/>
              <a:t>113</a:t>
            </a:fld>
            <a:endParaRPr lang="en-US"/>
          </a:p>
        </p:txBody>
      </p:sp>
      <p:sp>
        <p:nvSpPr>
          <p:cNvPr id="16" name="Footer Placeholder 15">
            <a:extLst>
              <a:ext uri="{FF2B5EF4-FFF2-40B4-BE49-F238E27FC236}">
                <a16:creationId xmlns:a16="http://schemas.microsoft.com/office/drawing/2014/main" id="{2E02D5A6-4EC7-BD49-B1EE-F9E2390C0C7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365748882"/>
      </p:ext>
    </p:extLst>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A20C963-3309-E94A-B3EB-9F9DF68F7E98}"/>
              </a:ext>
            </a:extLst>
          </p:cNvPr>
          <p:cNvSpPr>
            <a:spLocks noGrp="1"/>
          </p:cNvSpPr>
          <p:nvPr>
            <p:ph type="pic" sz="quarter" idx="21"/>
          </p:nvPr>
        </p:nvSpPr>
        <p:spPr/>
      </p:sp>
      <p:sp>
        <p:nvSpPr>
          <p:cNvPr id="8" name="Text Placeholder 7">
            <a:extLst>
              <a:ext uri="{FF2B5EF4-FFF2-40B4-BE49-F238E27FC236}">
                <a16:creationId xmlns:a16="http://schemas.microsoft.com/office/drawing/2014/main" id="{3004C3AA-1C6D-0149-A090-6552B8234C26}"/>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B439F18C-C611-FA46-A30D-56973CB81E9E}"/>
              </a:ext>
            </a:extLst>
          </p:cNvPr>
          <p:cNvSpPr>
            <a:spLocks noGrp="1"/>
          </p:cNvSpPr>
          <p:nvPr>
            <p:ph type="title"/>
          </p:nvPr>
        </p:nvSpPr>
        <p:spPr>
          <a:xfrm>
            <a:off x="4752804" y="1533121"/>
            <a:ext cx="4237781" cy="2077261"/>
          </a:xfrm>
        </p:spPr>
        <p:txBody>
          <a:bodyPr>
            <a:normAutofit/>
          </a:body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5" name="Slide Number Placeholder 14">
            <a:extLst>
              <a:ext uri="{FF2B5EF4-FFF2-40B4-BE49-F238E27FC236}">
                <a16:creationId xmlns:a16="http://schemas.microsoft.com/office/drawing/2014/main" id="{D9F9CAD0-883E-A34C-88A8-68F99837614E}"/>
              </a:ext>
            </a:extLst>
          </p:cNvPr>
          <p:cNvSpPr>
            <a:spLocks noGrp="1"/>
          </p:cNvSpPr>
          <p:nvPr>
            <p:ph type="sldNum" sz="quarter" idx="12"/>
          </p:nvPr>
        </p:nvSpPr>
        <p:spPr/>
        <p:txBody>
          <a:bodyPr/>
          <a:lstStyle/>
          <a:p>
            <a:fld id="{7691CCDB-B024-8747-B233-CAD1CBC7A901}" type="slidenum">
              <a:rPr lang="en-US" smtClean="0"/>
              <a:pPr/>
              <a:t>114</a:t>
            </a:fld>
            <a:endParaRPr lang="en-US"/>
          </a:p>
        </p:txBody>
      </p:sp>
      <p:sp>
        <p:nvSpPr>
          <p:cNvPr id="17" name="Footer Placeholder 16">
            <a:extLst>
              <a:ext uri="{FF2B5EF4-FFF2-40B4-BE49-F238E27FC236}">
                <a16:creationId xmlns:a16="http://schemas.microsoft.com/office/drawing/2014/main" id="{3A0E680D-2D83-7840-B6D4-5B205255BDCE}"/>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87806369"/>
      </p:ext>
    </p:extLst>
  </p:cSld>
  <p:clrMapOvr>
    <a:masterClrMapping/>
  </p:clrMapOvr>
  <p:transition>
    <p:fad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7862291-D863-6B44-A5E2-DC4F8ACF67BA}"/>
              </a:ext>
            </a:extLst>
          </p:cNvPr>
          <p:cNvSpPr>
            <a:spLocks noGrp="1"/>
          </p:cNvSpPr>
          <p:nvPr>
            <p:ph type="pic" sz="quarter" idx="21"/>
          </p:nvPr>
        </p:nvSpPr>
        <p:spPr/>
      </p:sp>
      <p:sp>
        <p:nvSpPr>
          <p:cNvPr id="6" name="Title 5">
            <a:extLst>
              <a:ext uri="{FF2B5EF4-FFF2-40B4-BE49-F238E27FC236}">
                <a16:creationId xmlns:a16="http://schemas.microsoft.com/office/drawing/2014/main" id="{77884DEE-C8C1-7A4B-ABFF-C1C8986B702D}"/>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9" name="Text Placeholder 8">
            <a:extLst>
              <a:ext uri="{FF2B5EF4-FFF2-40B4-BE49-F238E27FC236}">
                <a16:creationId xmlns:a16="http://schemas.microsoft.com/office/drawing/2014/main" id="{152C15F0-477B-894D-899E-D414C9203764}"/>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4" name="Slide Number Placeholder 13">
            <a:extLst>
              <a:ext uri="{FF2B5EF4-FFF2-40B4-BE49-F238E27FC236}">
                <a16:creationId xmlns:a16="http://schemas.microsoft.com/office/drawing/2014/main" id="{7372D868-AF40-4646-A0B5-372D30BC3F27}"/>
              </a:ext>
            </a:extLst>
          </p:cNvPr>
          <p:cNvSpPr>
            <a:spLocks noGrp="1"/>
          </p:cNvSpPr>
          <p:nvPr>
            <p:ph type="sldNum" sz="quarter" idx="12"/>
          </p:nvPr>
        </p:nvSpPr>
        <p:spPr/>
        <p:txBody>
          <a:bodyPr/>
          <a:lstStyle/>
          <a:p>
            <a:fld id="{7691CCDB-B024-8747-B233-CAD1CBC7A901}" type="slidenum">
              <a:rPr lang="en-US" smtClean="0"/>
              <a:pPr/>
              <a:t>115</a:t>
            </a:fld>
            <a:endParaRPr lang="en-US"/>
          </a:p>
        </p:txBody>
      </p:sp>
      <p:sp>
        <p:nvSpPr>
          <p:cNvPr id="16" name="Footer Placeholder 15">
            <a:extLst>
              <a:ext uri="{FF2B5EF4-FFF2-40B4-BE49-F238E27FC236}">
                <a16:creationId xmlns:a16="http://schemas.microsoft.com/office/drawing/2014/main" id="{D36A65D3-A10C-5F49-92B9-C04F0D722491}"/>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745906903"/>
      </p:ext>
    </p:extLst>
  </p:cSld>
  <p:clrMapOvr>
    <a:masterClrMapping/>
  </p:clrMapOvr>
  <p:transition>
    <p:fad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C97E973-F9AE-5846-AFBE-8500625A80ED}"/>
              </a:ext>
            </a:extLst>
          </p:cNvPr>
          <p:cNvSpPr>
            <a:spLocks noGrp="1"/>
          </p:cNvSpPr>
          <p:nvPr>
            <p:ph type="pic" sz="quarter" idx="21"/>
          </p:nvPr>
        </p:nvSpPr>
        <p:spPr/>
      </p:sp>
      <p:sp>
        <p:nvSpPr>
          <p:cNvPr id="6" name="Title 5">
            <a:extLst>
              <a:ext uri="{FF2B5EF4-FFF2-40B4-BE49-F238E27FC236}">
                <a16:creationId xmlns:a16="http://schemas.microsoft.com/office/drawing/2014/main" id="{77884DEE-C8C1-7A4B-ABFF-C1C8986B702D}"/>
              </a:ext>
            </a:extLst>
          </p:cNvPr>
          <p:cNvSpPr>
            <a:spLocks noGrp="1"/>
          </p:cNvSpPr>
          <p:nvPr>
            <p:ph type="title"/>
          </p:nvPr>
        </p:nvSpPr>
        <p:spPr>
          <a:xfrm>
            <a:off x="2189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9" name="Text Placeholder 8">
            <a:extLst>
              <a:ext uri="{FF2B5EF4-FFF2-40B4-BE49-F238E27FC236}">
                <a16:creationId xmlns:a16="http://schemas.microsoft.com/office/drawing/2014/main" id="{152C15F0-477B-894D-899E-D414C9203764}"/>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5" name="Slide Number Placeholder 14">
            <a:extLst>
              <a:ext uri="{FF2B5EF4-FFF2-40B4-BE49-F238E27FC236}">
                <a16:creationId xmlns:a16="http://schemas.microsoft.com/office/drawing/2014/main" id="{738B8FA2-867C-F34D-BA14-7DEAFCDF1188}"/>
              </a:ext>
            </a:extLst>
          </p:cNvPr>
          <p:cNvSpPr>
            <a:spLocks noGrp="1"/>
          </p:cNvSpPr>
          <p:nvPr>
            <p:ph type="sldNum" sz="quarter" idx="12"/>
          </p:nvPr>
        </p:nvSpPr>
        <p:spPr/>
        <p:txBody>
          <a:bodyPr/>
          <a:lstStyle/>
          <a:p>
            <a:fld id="{7691CCDB-B024-8747-B233-CAD1CBC7A901}" type="slidenum">
              <a:rPr lang="en-US" smtClean="0"/>
              <a:pPr/>
              <a:t>116</a:t>
            </a:fld>
            <a:endParaRPr lang="en-US"/>
          </a:p>
        </p:txBody>
      </p:sp>
      <p:sp>
        <p:nvSpPr>
          <p:cNvPr id="17" name="Footer Placeholder 16">
            <a:extLst>
              <a:ext uri="{FF2B5EF4-FFF2-40B4-BE49-F238E27FC236}">
                <a16:creationId xmlns:a16="http://schemas.microsoft.com/office/drawing/2014/main" id="{F8C3664F-21D1-0346-AF44-6FF3E2E76FEB}"/>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799877541"/>
      </p:ext>
    </p:extLst>
  </p:cSld>
  <p:clrMapOvr>
    <a:masterClrMapping/>
  </p:clrMapOvr>
  <p:transition>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8305DE3-BE0E-4A4C-ADB3-FA9FCF9B56CC}"/>
              </a:ext>
            </a:extLst>
          </p:cNvPr>
          <p:cNvSpPr>
            <a:spLocks noGrp="1"/>
          </p:cNvSpPr>
          <p:nvPr>
            <p:ph type="pic" sz="quarter" idx="21"/>
          </p:nvPr>
        </p:nvSpPr>
        <p:spPr/>
      </p:sp>
      <p:sp>
        <p:nvSpPr>
          <p:cNvPr id="9" name="Text Placeholder 8">
            <a:extLst>
              <a:ext uri="{FF2B5EF4-FFF2-40B4-BE49-F238E27FC236}">
                <a16:creationId xmlns:a16="http://schemas.microsoft.com/office/drawing/2014/main" id="{B5248023-F52C-BC45-97D2-F91D0F048045}"/>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77884DEE-C8C1-7A4B-ABFF-C1C8986B702D}"/>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854B2B87-E764-A544-849B-9E3F658A68DA}"/>
              </a:ext>
            </a:extLst>
          </p:cNvPr>
          <p:cNvSpPr>
            <a:spLocks noGrp="1"/>
          </p:cNvSpPr>
          <p:nvPr>
            <p:ph type="sldNum" sz="quarter" idx="12"/>
          </p:nvPr>
        </p:nvSpPr>
        <p:spPr/>
        <p:txBody>
          <a:bodyPr/>
          <a:lstStyle/>
          <a:p>
            <a:fld id="{7691CCDB-B024-8747-B233-CAD1CBC7A901}" type="slidenum">
              <a:rPr lang="en-US" smtClean="0"/>
              <a:pPr/>
              <a:t>117</a:t>
            </a:fld>
            <a:endParaRPr lang="en-US"/>
          </a:p>
        </p:txBody>
      </p:sp>
      <p:sp>
        <p:nvSpPr>
          <p:cNvPr id="16" name="Footer Placeholder 15">
            <a:extLst>
              <a:ext uri="{FF2B5EF4-FFF2-40B4-BE49-F238E27FC236}">
                <a16:creationId xmlns:a16="http://schemas.microsoft.com/office/drawing/2014/main" id="{C071401C-FCC0-5141-9088-45E57103CA40}"/>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364902108"/>
      </p:ext>
    </p:extLst>
  </p:cSld>
  <p:clrMapOvr>
    <a:masterClrMapping/>
  </p:clrMapOvr>
  <p:transition>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61E847-705B-7F42-830F-150B8FDC97AA}"/>
              </a:ext>
            </a:extLst>
          </p:cNvPr>
          <p:cNvSpPr>
            <a:spLocks noGrp="1"/>
          </p:cNvSpPr>
          <p:nvPr>
            <p:ph type="pic" sz="quarter" idx="21"/>
          </p:nvPr>
        </p:nvSpPr>
        <p:spPr/>
      </p:sp>
      <p:sp>
        <p:nvSpPr>
          <p:cNvPr id="9" name="Text Placeholder 8">
            <a:extLst>
              <a:ext uri="{FF2B5EF4-FFF2-40B4-BE49-F238E27FC236}">
                <a16:creationId xmlns:a16="http://schemas.microsoft.com/office/drawing/2014/main" id="{7F8A6680-E05D-1A4D-8D49-F16CEDD4B06A}"/>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77884DEE-C8C1-7A4B-ABFF-C1C8986B702D}"/>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0264AB4B-CA69-D046-B717-D79A37A46D37}"/>
              </a:ext>
            </a:extLst>
          </p:cNvPr>
          <p:cNvSpPr>
            <a:spLocks noGrp="1"/>
          </p:cNvSpPr>
          <p:nvPr>
            <p:ph type="sldNum" sz="quarter" idx="12"/>
          </p:nvPr>
        </p:nvSpPr>
        <p:spPr/>
        <p:txBody>
          <a:bodyPr/>
          <a:lstStyle/>
          <a:p>
            <a:fld id="{7691CCDB-B024-8747-B233-CAD1CBC7A901}" type="slidenum">
              <a:rPr lang="en-US" smtClean="0"/>
              <a:pPr/>
              <a:t>118</a:t>
            </a:fld>
            <a:endParaRPr lang="en-US"/>
          </a:p>
        </p:txBody>
      </p:sp>
      <p:sp>
        <p:nvSpPr>
          <p:cNvPr id="16" name="Footer Placeholder 15">
            <a:extLst>
              <a:ext uri="{FF2B5EF4-FFF2-40B4-BE49-F238E27FC236}">
                <a16:creationId xmlns:a16="http://schemas.microsoft.com/office/drawing/2014/main" id="{CE1D3A1B-421B-D042-B77F-4B800F7A72AF}"/>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879228820"/>
      </p:ext>
    </p:extLst>
  </p:cSld>
  <p:clrMapOvr>
    <a:masterClrMapping/>
  </p:clrMapOvr>
  <p:transition>
    <p:fade/>
  </p:transition>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7AE00C4-5D88-6642-8D68-F38D01158C71}"/>
              </a:ext>
            </a:extLst>
          </p:cNvPr>
          <p:cNvSpPr>
            <a:spLocks noGrp="1"/>
          </p:cNvSpPr>
          <p:nvPr>
            <p:ph type="pic" sz="quarter" idx="21"/>
          </p:nvPr>
        </p:nvSpPr>
        <p:spPr/>
      </p:sp>
      <p:sp>
        <p:nvSpPr>
          <p:cNvPr id="5" name="Title 4">
            <a:extLst>
              <a:ext uri="{FF2B5EF4-FFF2-40B4-BE49-F238E27FC236}">
                <a16:creationId xmlns:a16="http://schemas.microsoft.com/office/drawing/2014/main" id="{13F5BE52-E0E9-7243-870C-BF3068B768A9}"/>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8" name="Text Placeholder 7">
            <a:extLst>
              <a:ext uri="{FF2B5EF4-FFF2-40B4-BE49-F238E27FC236}">
                <a16:creationId xmlns:a16="http://schemas.microsoft.com/office/drawing/2014/main" id="{A0ECAF43-C958-E540-86DB-CF83C0F308A9}"/>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4" name="Slide Number Placeholder 13">
            <a:extLst>
              <a:ext uri="{FF2B5EF4-FFF2-40B4-BE49-F238E27FC236}">
                <a16:creationId xmlns:a16="http://schemas.microsoft.com/office/drawing/2014/main" id="{BDCBC8DE-3AA7-AF45-9F1C-CA0E9230696C}"/>
              </a:ext>
            </a:extLst>
          </p:cNvPr>
          <p:cNvSpPr>
            <a:spLocks noGrp="1"/>
          </p:cNvSpPr>
          <p:nvPr>
            <p:ph type="sldNum" sz="quarter" idx="12"/>
          </p:nvPr>
        </p:nvSpPr>
        <p:spPr/>
        <p:txBody>
          <a:bodyPr/>
          <a:lstStyle/>
          <a:p>
            <a:fld id="{7691CCDB-B024-8747-B233-CAD1CBC7A901}" type="slidenum">
              <a:rPr lang="en-US" smtClean="0"/>
              <a:pPr/>
              <a:t>119</a:t>
            </a:fld>
            <a:endParaRPr lang="en-US"/>
          </a:p>
        </p:txBody>
      </p:sp>
      <p:sp>
        <p:nvSpPr>
          <p:cNvPr id="16" name="Footer Placeholder 15">
            <a:extLst>
              <a:ext uri="{FF2B5EF4-FFF2-40B4-BE49-F238E27FC236}">
                <a16:creationId xmlns:a16="http://schemas.microsoft.com/office/drawing/2014/main" id="{E2A85DF4-77AD-D04A-AB6A-6B1B9882810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3692647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BCB172-2C44-FA46-818A-22B9F79B683B}"/>
              </a:ext>
            </a:extLst>
          </p:cNvPr>
          <p:cNvSpPr>
            <a:spLocks noGrp="1"/>
          </p:cNvSpPr>
          <p:nvPr>
            <p:ph type="body" sz="quarter" idx="15"/>
          </p:nvPr>
        </p:nvSpPr>
        <p:spPr>
          <a:xfrm>
            <a:off x="4743450" y="685800"/>
            <a:ext cx="4229100" cy="3771900"/>
          </a:xfrm>
        </p:spPr>
        <p:txBody>
          <a:bodyPr/>
          <a:lstStyle/>
          <a:p>
            <a:r>
              <a:rPr lang="en-US" dirty="0" err="1"/>
              <a:t>sdkhfkadsklfhas</a:t>
            </a:r>
            <a:endParaRPr lang="en-US" dirty="0"/>
          </a:p>
          <a:p>
            <a:r>
              <a:rPr lang="en-US" dirty="0" err="1"/>
              <a:t>kahsdlfkjaslkdjf</a:t>
            </a:r>
            <a:endParaRPr lang="en-US" dirty="0"/>
          </a:p>
          <a:p>
            <a:r>
              <a:rPr lang="en-US" dirty="0" err="1"/>
              <a:t>kajshdfahsdf</a:t>
            </a:r>
            <a:endParaRPr lang="en-US" dirty="0"/>
          </a:p>
          <a:p>
            <a:r>
              <a:rPr lang="en-US" dirty="0" err="1"/>
              <a:t>kajhsdkjhf</a:t>
            </a:r>
            <a:endParaRPr lang="en-US" dirty="0"/>
          </a:p>
        </p:txBody>
      </p:sp>
      <p:sp>
        <p:nvSpPr>
          <p:cNvPr id="11" name="Slide Number Placeholder 10">
            <a:extLst>
              <a:ext uri="{FF2B5EF4-FFF2-40B4-BE49-F238E27FC236}">
                <a16:creationId xmlns:a16="http://schemas.microsoft.com/office/drawing/2014/main" id="{0879E500-552A-FF49-87F8-AC752F72D0F8}"/>
              </a:ext>
            </a:extLst>
          </p:cNvPr>
          <p:cNvSpPr>
            <a:spLocks noGrp="1"/>
          </p:cNvSpPr>
          <p:nvPr>
            <p:ph type="sldNum" sz="quarter" idx="12"/>
          </p:nvPr>
        </p:nvSpPr>
        <p:spPr/>
        <p:txBody>
          <a:bodyPr/>
          <a:lstStyle/>
          <a:p>
            <a:fld id="{7691CCDB-B024-8747-B233-CAD1CBC7A901}" type="slidenum">
              <a:rPr lang="en-US" smtClean="0"/>
              <a:pPr/>
              <a:t>12</a:t>
            </a:fld>
            <a:endParaRPr lang="en-US"/>
          </a:p>
        </p:txBody>
      </p:sp>
      <p:sp>
        <p:nvSpPr>
          <p:cNvPr id="13" name="Footer Placeholder 12">
            <a:extLst>
              <a:ext uri="{FF2B5EF4-FFF2-40B4-BE49-F238E27FC236}">
                <a16:creationId xmlns:a16="http://schemas.microsoft.com/office/drawing/2014/main" id="{7051D8CC-E150-AA41-9554-63DAF252FF8E}"/>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870000207"/>
      </p:ext>
    </p:extLst>
  </p:cSld>
  <p:clrMapOvr>
    <a:masterClrMapping/>
  </p:clrMapOvr>
  <p:transition>
    <p:fade/>
  </p:transition>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9799174-797E-F94E-8F63-0D5EE36EA2A0}"/>
              </a:ext>
            </a:extLst>
          </p:cNvPr>
          <p:cNvSpPr>
            <a:spLocks noGrp="1"/>
          </p:cNvSpPr>
          <p:nvPr>
            <p:ph type="pic" sz="quarter" idx="21"/>
          </p:nvPr>
        </p:nvSpPr>
        <p:spPr/>
      </p:sp>
      <p:sp>
        <p:nvSpPr>
          <p:cNvPr id="5" name="Title 4">
            <a:extLst>
              <a:ext uri="{FF2B5EF4-FFF2-40B4-BE49-F238E27FC236}">
                <a16:creationId xmlns:a16="http://schemas.microsoft.com/office/drawing/2014/main" id="{13F5BE52-E0E9-7243-870C-BF3068B768A9}"/>
              </a:ext>
            </a:extLst>
          </p:cNvPr>
          <p:cNvSpPr>
            <a:spLocks noGrp="1"/>
          </p:cNvSpPr>
          <p:nvPr>
            <p:ph type="title"/>
          </p:nvPr>
        </p:nvSpPr>
        <p:spPr>
          <a:xfrm>
            <a:off x="2189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8" name="Text Placeholder 7">
            <a:extLst>
              <a:ext uri="{FF2B5EF4-FFF2-40B4-BE49-F238E27FC236}">
                <a16:creationId xmlns:a16="http://schemas.microsoft.com/office/drawing/2014/main" id="{A0ECAF43-C958-E540-86DB-CF83C0F308A9}"/>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5" name="Slide Number Placeholder 14">
            <a:extLst>
              <a:ext uri="{FF2B5EF4-FFF2-40B4-BE49-F238E27FC236}">
                <a16:creationId xmlns:a16="http://schemas.microsoft.com/office/drawing/2014/main" id="{51FA8169-3FBB-704A-8DEE-9415D935AFF8}"/>
              </a:ext>
            </a:extLst>
          </p:cNvPr>
          <p:cNvSpPr>
            <a:spLocks noGrp="1"/>
          </p:cNvSpPr>
          <p:nvPr>
            <p:ph type="sldNum" sz="quarter" idx="12"/>
          </p:nvPr>
        </p:nvSpPr>
        <p:spPr/>
        <p:txBody>
          <a:bodyPr/>
          <a:lstStyle/>
          <a:p>
            <a:fld id="{7691CCDB-B024-8747-B233-CAD1CBC7A901}" type="slidenum">
              <a:rPr lang="en-US" smtClean="0"/>
              <a:pPr/>
              <a:t>120</a:t>
            </a:fld>
            <a:endParaRPr lang="en-US"/>
          </a:p>
        </p:txBody>
      </p:sp>
      <p:sp>
        <p:nvSpPr>
          <p:cNvPr id="17" name="Footer Placeholder 16">
            <a:extLst>
              <a:ext uri="{FF2B5EF4-FFF2-40B4-BE49-F238E27FC236}">
                <a16:creationId xmlns:a16="http://schemas.microsoft.com/office/drawing/2014/main" id="{41C88AD4-BBCC-FB47-B583-A87122CBEB0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971689198"/>
      </p:ext>
    </p:extLst>
  </p:cSld>
  <p:clrMapOvr>
    <a:masterClrMapping/>
  </p:clrMapOvr>
  <p:transition>
    <p:fad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7D4D25D-781B-CB40-92D4-0F9C4650AC75}"/>
              </a:ext>
            </a:extLst>
          </p:cNvPr>
          <p:cNvSpPr>
            <a:spLocks noGrp="1"/>
          </p:cNvSpPr>
          <p:nvPr>
            <p:ph type="pic" sz="quarter" idx="21"/>
          </p:nvPr>
        </p:nvSpPr>
        <p:spPr/>
      </p:sp>
      <p:sp>
        <p:nvSpPr>
          <p:cNvPr id="14" name="Text Placeholder 13">
            <a:extLst>
              <a:ext uri="{FF2B5EF4-FFF2-40B4-BE49-F238E27FC236}">
                <a16:creationId xmlns:a16="http://schemas.microsoft.com/office/drawing/2014/main" id="{9A5C2107-3A05-FA4B-8DBE-E47B1A27F7C9}"/>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5" name="Title 4">
            <a:extLst>
              <a:ext uri="{FF2B5EF4-FFF2-40B4-BE49-F238E27FC236}">
                <a16:creationId xmlns:a16="http://schemas.microsoft.com/office/drawing/2014/main" id="{13F5BE52-E0E9-7243-870C-BF3068B768A9}"/>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3" name="Slide Number Placeholder 12">
            <a:extLst>
              <a:ext uri="{FF2B5EF4-FFF2-40B4-BE49-F238E27FC236}">
                <a16:creationId xmlns:a16="http://schemas.microsoft.com/office/drawing/2014/main" id="{9D484500-6EB1-904E-A04A-442732CC0032}"/>
              </a:ext>
            </a:extLst>
          </p:cNvPr>
          <p:cNvSpPr>
            <a:spLocks noGrp="1"/>
          </p:cNvSpPr>
          <p:nvPr>
            <p:ph type="sldNum" sz="quarter" idx="12"/>
          </p:nvPr>
        </p:nvSpPr>
        <p:spPr/>
        <p:txBody>
          <a:bodyPr/>
          <a:lstStyle/>
          <a:p>
            <a:fld id="{7691CCDB-B024-8747-B233-CAD1CBC7A901}" type="slidenum">
              <a:rPr lang="en-US" smtClean="0"/>
              <a:pPr/>
              <a:t>121</a:t>
            </a:fld>
            <a:endParaRPr lang="en-US"/>
          </a:p>
        </p:txBody>
      </p:sp>
      <p:sp>
        <p:nvSpPr>
          <p:cNvPr id="16" name="Footer Placeholder 15">
            <a:extLst>
              <a:ext uri="{FF2B5EF4-FFF2-40B4-BE49-F238E27FC236}">
                <a16:creationId xmlns:a16="http://schemas.microsoft.com/office/drawing/2014/main" id="{9D813DC5-6790-6843-90E7-C61F196A2FE7}"/>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65111482"/>
      </p:ext>
    </p:extLst>
  </p:cSld>
  <p:clrMapOvr>
    <a:masterClrMapping/>
  </p:clrMapOvr>
  <p:transitio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5CBCE07-5DD9-D540-B57D-138F9618430E}"/>
              </a:ext>
            </a:extLst>
          </p:cNvPr>
          <p:cNvSpPr>
            <a:spLocks noGrp="1"/>
          </p:cNvSpPr>
          <p:nvPr>
            <p:ph type="pic" sz="quarter" idx="21"/>
          </p:nvPr>
        </p:nvSpPr>
        <p:spPr/>
      </p:sp>
      <p:sp>
        <p:nvSpPr>
          <p:cNvPr id="14" name="Text Placeholder 13">
            <a:extLst>
              <a:ext uri="{FF2B5EF4-FFF2-40B4-BE49-F238E27FC236}">
                <a16:creationId xmlns:a16="http://schemas.microsoft.com/office/drawing/2014/main" id="{D1CF4A77-E4C0-4944-B05E-22B3AD998648}"/>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5" name="Title 4">
            <a:extLst>
              <a:ext uri="{FF2B5EF4-FFF2-40B4-BE49-F238E27FC236}">
                <a16:creationId xmlns:a16="http://schemas.microsoft.com/office/drawing/2014/main" id="{13F5BE52-E0E9-7243-870C-BF3068B768A9}"/>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3" name="Slide Number Placeholder 12">
            <a:extLst>
              <a:ext uri="{FF2B5EF4-FFF2-40B4-BE49-F238E27FC236}">
                <a16:creationId xmlns:a16="http://schemas.microsoft.com/office/drawing/2014/main" id="{BE7896F9-FAF3-0C43-AEFE-BF2A30580AC4}"/>
              </a:ext>
            </a:extLst>
          </p:cNvPr>
          <p:cNvSpPr>
            <a:spLocks noGrp="1"/>
          </p:cNvSpPr>
          <p:nvPr>
            <p:ph type="sldNum" sz="quarter" idx="12"/>
          </p:nvPr>
        </p:nvSpPr>
        <p:spPr/>
        <p:txBody>
          <a:bodyPr/>
          <a:lstStyle/>
          <a:p>
            <a:fld id="{7691CCDB-B024-8747-B233-CAD1CBC7A901}" type="slidenum">
              <a:rPr lang="en-US" smtClean="0"/>
              <a:pPr/>
              <a:t>122</a:t>
            </a:fld>
            <a:endParaRPr lang="en-US"/>
          </a:p>
        </p:txBody>
      </p:sp>
      <p:sp>
        <p:nvSpPr>
          <p:cNvPr id="16" name="Footer Placeholder 15">
            <a:extLst>
              <a:ext uri="{FF2B5EF4-FFF2-40B4-BE49-F238E27FC236}">
                <a16:creationId xmlns:a16="http://schemas.microsoft.com/office/drawing/2014/main" id="{4A1A90FA-7B2D-2F40-978A-1E186076BE59}"/>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533068209"/>
      </p:ext>
    </p:extLst>
  </p:cSld>
  <p:clrMapOvr>
    <a:masterClrMapping/>
  </p:clrMapOvr>
  <p:transition>
    <p:fad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6D9A929-2863-6642-8307-79770EA02438}"/>
              </a:ext>
            </a:extLst>
          </p:cNvPr>
          <p:cNvSpPr>
            <a:spLocks noGrp="1"/>
          </p:cNvSpPr>
          <p:nvPr>
            <p:ph type="title"/>
          </p:nvPr>
        </p:nvSpPr>
        <p:spPr>
          <a:xfrm>
            <a:off x="4752804" y="1533121"/>
            <a:ext cx="4237781" cy="2077261"/>
          </a:xfrm>
        </p:spPr>
        <p:txBody>
          <a:bodyPr anchor="ct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9" name="Picture Placeholder 8">
            <a:extLst>
              <a:ext uri="{FF2B5EF4-FFF2-40B4-BE49-F238E27FC236}">
                <a16:creationId xmlns:a16="http://schemas.microsoft.com/office/drawing/2014/main" id="{C3BEBEEC-7E40-8E4E-8050-84BC94C7DC7F}"/>
              </a:ext>
            </a:extLst>
          </p:cNvPr>
          <p:cNvSpPr>
            <a:spLocks noGrp="1"/>
          </p:cNvSpPr>
          <p:nvPr>
            <p:ph type="pic" sz="quarter" idx="16"/>
          </p:nvPr>
        </p:nvSpPr>
        <p:spPr/>
      </p:sp>
      <p:sp>
        <p:nvSpPr>
          <p:cNvPr id="10" name="Text Placeholder 9">
            <a:extLst>
              <a:ext uri="{FF2B5EF4-FFF2-40B4-BE49-F238E27FC236}">
                <a16:creationId xmlns:a16="http://schemas.microsoft.com/office/drawing/2014/main" id="{26846A5E-2119-E746-803C-9DFD8BB611C8}"/>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4" name="Slide Number Placeholder 13">
            <a:extLst>
              <a:ext uri="{FF2B5EF4-FFF2-40B4-BE49-F238E27FC236}">
                <a16:creationId xmlns:a16="http://schemas.microsoft.com/office/drawing/2014/main" id="{3EE060AA-513B-AF43-BA57-2416FDF64E1D}"/>
              </a:ext>
            </a:extLst>
          </p:cNvPr>
          <p:cNvSpPr>
            <a:spLocks noGrp="1"/>
          </p:cNvSpPr>
          <p:nvPr>
            <p:ph type="sldNum" sz="quarter" idx="12"/>
          </p:nvPr>
        </p:nvSpPr>
        <p:spPr/>
        <p:txBody>
          <a:bodyPr/>
          <a:lstStyle/>
          <a:p>
            <a:fld id="{7691CCDB-B024-8747-B233-CAD1CBC7A901}" type="slidenum">
              <a:rPr lang="en-US" smtClean="0"/>
              <a:pPr/>
              <a:t>123</a:t>
            </a:fld>
            <a:endParaRPr lang="en-US"/>
          </a:p>
        </p:txBody>
      </p:sp>
      <p:sp>
        <p:nvSpPr>
          <p:cNvPr id="16" name="Footer Placeholder 15">
            <a:extLst>
              <a:ext uri="{FF2B5EF4-FFF2-40B4-BE49-F238E27FC236}">
                <a16:creationId xmlns:a16="http://schemas.microsoft.com/office/drawing/2014/main" id="{868023F9-EE8F-8D4A-855D-93C006AA94D0}"/>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715861603"/>
      </p:ext>
    </p:extLst>
  </p:cSld>
  <p:clrMapOvr>
    <a:masterClrMapping/>
  </p:clrMapOvr>
  <p:transition>
    <p:fad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6D9A929-2863-6642-8307-79770EA02438}"/>
              </a:ext>
            </a:extLst>
          </p:cNvPr>
          <p:cNvSpPr>
            <a:spLocks noGrp="1"/>
          </p:cNvSpPr>
          <p:nvPr>
            <p:ph type="title"/>
          </p:nvPr>
        </p:nvSpPr>
        <p:spPr>
          <a:xfrm>
            <a:off x="176619" y="1533121"/>
            <a:ext cx="4237781" cy="2077261"/>
          </a:xfrm>
        </p:spPr>
        <p:txBody>
          <a:bodyPr anchor="ctr">
            <a:normAutofit/>
          </a:body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br>
              <a:rPr lang="en-US" dirty="0"/>
            </a:b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1" name="Picture Placeholder 10">
            <a:extLst>
              <a:ext uri="{FF2B5EF4-FFF2-40B4-BE49-F238E27FC236}">
                <a16:creationId xmlns:a16="http://schemas.microsoft.com/office/drawing/2014/main" id="{5E5E97A7-BE0A-C645-8DB9-07D41B387185}"/>
              </a:ext>
            </a:extLst>
          </p:cNvPr>
          <p:cNvSpPr>
            <a:spLocks noGrp="1"/>
          </p:cNvSpPr>
          <p:nvPr>
            <p:ph type="pic" sz="quarter" idx="16"/>
          </p:nvPr>
        </p:nvSpPr>
        <p:spPr/>
      </p:sp>
      <p:sp>
        <p:nvSpPr>
          <p:cNvPr id="10" name="Text Placeholder 9">
            <a:extLst>
              <a:ext uri="{FF2B5EF4-FFF2-40B4-BE49-F238E27FC236}">
                <a16:creationId xmlns:a16="http://schemas.microsoft.com/office/drawing/2014/main" id="{26846A5E-2119-E746-803C-9DFD8BB611C8}"/>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5" name="Slide Number Placeholder 14">
            <a:extLst>
              <a:ext uri="{FF2B5EF4-FFF2-40B4-BE49-F238E27FC236}">
                <a16:creationId xmlns:a16="http://schemas.microsoft.com/office/drawing/2014/main" id="{825A801C-D147-264B-B334-64D115A290D8}"/>
              </a:ext>
            </a:extLst>
          </p:cNvPr>
          <p:cNvSpPr>
            <a:spLocks noGrp="1"/>
          </p:cNvSpPr>
          <p:nvPr>
            <p:ph type="sldNum" sz="quarter" idx="12"/>
          </p:nvPr>
        </p:nvSpPr>
        <p:spPr/>
        <p:txBody>
          <a:bodyPr/>
          <a:lstStyle/>
          <a:p>
            <a:fld id="{7691CCDB-B024-8747-B233-CAD1CBC7A901}" type="slidenum">
              <a:rPr lang="en-US" smtClean="0"/>
              <a:pPr/>
              <a:t>124</a:t>
            </a:fld>
            <a:endParaRPr lang="en-US"/>
          </a:p>
        </p:txBody>
      </p:sp>
      <p:sp>
        <p:nvSpPr>
          <p:cNvPr id="17" name="Footer Placeholder 16">
            <a:extLst>
              <a:ext uri="{FF2B5EF4-FFF2-40B4-BE49-F238E27FC236}">
                <a16:creationId xmlns:a16="http://schemas.microsoft.com/office/drawing/2014/main" id="{644FD3EA-5A0D-794A-A6DB-1994DC6677A9}"/>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032477444"/>
      </p:ext>
    </p:extLst>
  </p:cSld>
  <p:clrMapOvr>
    <a:masterClrMapping/>
  </p:clrMapOvr>
  <p:transition>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16CFA27-650C-B34C-B11B-F0EEB13220AF}"/>
              </a:ext>
            </a:extLst>
          </p:cNvPr>
          <p:cNvSpPr>
            <a:spLocks noGrp="1"/>
          </p:cNvSpPr>
          <p:nvPr>
            <p:ph type="pic" sz="quarter" idx="16"/>
          </p:nvPr>
        </p:nvSpPr>
        <p:spPr/>
      </p:sp>
      <p:sp>
        <p:nvSpPr>
          <p:cNvPr id="9" name="Text Placeholder 8">
            <a:extLst>
              <a:ext uri="{FF2B5EF4-FFF2-40B4-BE49-F238E27FC236}">
                <a16:creationId xmlns:a16="http://schemas.microsoft.com/office/drawing/2014/main" id="{0DF778F7-3A8E-504E-8002-3FF8F71A3C1B}"/>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5" name="Title 4">
            <a:extLst>
              <a:ext uri="{FF2B5EF4-FFF2-40B4-BE49-F238E27FC236}">
                <a16:creationId xmlns:a16="http://schemas.microsoft.com/office/drawing/2014/main" id="{86D9A929-2863-6642-8307-79770EA02438}"/>
              </a:ext>
            </a:extLst>
          </p:cNvPr>
          <p:cNvSpPr>
            <a:spLocks noGrp="1"/>
          </p:cNvSpPr>
          <p:nvPr>
            <p:ph type="title"/>
          </p:nvPr>
        </p:nvSpPr>
        <p:spPr>
          <a:xfrm>
            <a:off x="4752804" y="1533121"/>
            <a:ext cx="4237781" cy="2077261"/>
          </a:xfrm>
        </p:spPr>
        <p:txBody>
          <a:bodyPr anchor="ct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288A4DEA-6E1F-A441-A612-8AD6787DA150}"/>
              </a:ext>
            </a:extLst>
          </p:cNvPr>
          <p:cNvSpPr>
            <a:spLocks noGrp="1"/>
          </p:cNvSpPr>
          <p:nvPr>
            <p:ph type="sldNum" sz="quarter" idx="12"/>
          </p:nvPr>
        </p:nvSpPr>
        <p:spPr/>
        <p:txBody>
          <a:bodyPr/>
          <a:lstStyle/>
          <a:p>
            <a:fld id="{7691CCDB-B024-8747-B233-CAD1CBC7A901}" type="slidenum">
              <a:rPr lang="en-US" smtClean="0"/>
              <a:pPr/>
              <a:t>125</a:t>
            </a:fld>
            <a:endParaRPr lang="en-US"/>
          </a:p>
        </p:txBody>
      </p:sp>
      <p:sp>
        <p:nvSpPr>
          <p:cNvPr id="16" name="Footer Placeholder 15">
            <a:extLst>
              <a:ext uri="{FF2B5EF4-FFF2-40B4-BE49-F238E27FC236}">
                <a16:creationId xmlns:a16="http://schemas.microsoft.com/office/drawing/2014/main" id="{CF990EC6-06A2-C04F-A951-FA5D255F154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509242021"/>
      </p:ext>
    </p:extLst>
  </p:cSld>
  <p:clrMapOvr>
    <a:masterClrMapping/>
  </p:clrMapOvr>
  <p:transition>
    <p:fad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FEA30EE-9BD9-6E4A-A668-1C26BDCC14EB}"/>
              </a:ext>
            </a:extLst>
          </p:cNvPr>
          <p:cNvSpPr>
            <a:spLocks noGrp="1"/>
          </p:cNvSpPr>
          <p:nvPr>
            <p:ph type="pic" sz="quarter" idx="16"/>
          </p:nvPr>
        </p:nvSpPr>
        <p:spPr/>
      </p:sp>
      <p:sp>
        <p:nvSpPr>
          <p:cNvPr id="10" name="Text Placeholder 9">
            <a:extLst>
              <a:ext uri="{FF2B5EF4-FFF2-40B4-BE49-F238E27FC236}">
                <a16:creationId xmlns:a16="http://schemas.microsoft.com/office/drawing/2014/main" id="{DA102F92-DC05-964A-8001-979D3B1B497C}"/>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5" name="Title 4">
            <a:extLst>
              <a:ext uri="{FF2B5EF4-FFF2-40B4-BE49-F238E27FC236}">
                <a16:creationId xmlns:a16="http://schemas.microsoft.com/office/drawing/2014/main" id="{86D9A929-2863-6642-8307-79770EA02438}"/>
              </a:ext>
            </a:extLst>
          </p:cNvPr>
          <p:cNvSpPr>
            <a:spLocks noGrp="1"/>
          </p:cNvSpPr>
          <p:nvPr>
            <p:ph type="title"/>
          </p:nvPr>
        </p:nvSpPr>
        <p:spPr>
          <a:xfrm>
            <a:off x="4752804" y="1533121"/>
            <a:ext cx="4237781" cy="2077261"/>
          </a:xfrm>
        </p:spPr>
        <p:txBody>
          <a:bodyPr anchor="ct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C8A87352-35CD-7140-8125-CD3170AAF3BD}"/>
              </a:ext>
            </a:extLst>
          </p:cNvPr>
          <p:cNvSpPr>
            <a:spLocks noGrp="1"/>
          </p:cNvSpPr>
          <p:nvPr>
            <p:ph type="sldNum" sz="quarter" idx="12"/>
          </p:nvPr>
        </p:nvSpPr>
        <p:spPr/>
        <p:txBody>
          <a:bodyPr/>
          <a:lstStyle/>
          <a:p>
            <a:fld id="{7691CCDB-B024-8747-B233-CAD1CBC7A901}" type="slidenum">
              <a:rPr lang="en-US" smtClean="0"/>
              <a:pPr/>
              <a:t>126</a:t>
            </a:fld>
            <a:endParaRPr lang="en-US"/>
          </a:p>
        </p:txBody>
      </p:sp>
      <p:sp>
        <p:nvSpPr>
          <p:cNvPr id="16" name="Footer Placeholder 15">
            <a:extLst>
              <a:ext uri="{FF2B5EF4-FFF2-40B4-BE49-F238E27FC236}">
                <a16:creationId xmlns:a16="http://schemas.microsoft.com/office/drawing/2014/main" id="{3C605EEA-5487-1947-804D-1DAA2C069C46}"/>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505829010"/>
      </p:ext>
    </p:extLst>
  </p:cSld>
  <p:clrMapOvr>
    <a:masterClrMapping/>
  </p:clrMapOvr>
  <p:transition>
    <p:fad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C4B1A42-A68D-5048-8894-43D85ECEA248}"/>
              </a:ext>
            </a:extLst>
          </p:cNvPr>
          <p:cNvSpPr>
            <a:spLocks noGrp="1"/>
          </p:cNvSpPr>
          <p:nvPr>
            <p:ph type="pic" sz="quarter" idx="21"/>
          </p:nvPr>
        </p:nvSpPr>
        <p:spPr/>
      </p:sp>
      <p:sp>
        <p:nvSpPr>
          <p:cNvPr id="6" name="Title 5">
            <a:extLst>
              <a:ext uri="{FF2B5EF4-FFF2-40B4-BE49-F238E27FC236}">
                <a16:creationId xmlns:a16="http://schemas.microsoft.com/office/drawing/2014/main" id="{6F9A98B2-E093-F54E-9B1E-B046D59C0B88}"/>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9" name="Text Placeholder 8">
            <a:extLst>
              <a:ext uri="{FF2B5EF4-FFF2-40B4-BE49-F238E27FC236}">
                <a16:creationId xmlns:a16="http://schemas.microsoft.com/office/drawing/2014/main" id="{78FE86D0-303F-5641-8392-09D3BB55AE89}"/>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4" name="Slide Number Placeholder 13">
            <a:extLst>
              <a:ext uri="{FF2B5EF4-FFF2-40B4-BE49-F238E27FC236}">
                <a16:creationId xmlns:a16="http://schemas.microsoft.com/office/drawing/2014/main" id="{EE8619F5-C607-1A47-90DB-5F53BC85C284}"/>
              </a:ext>
            </a:extLst>
          </p:cNvPr>
          <p:cNvSpPr>
            <a:spLocks noGrp="1"/>
          </p:cNvSpPr>
          <p:nvPr>
            <p:ph type="sldNum" sz="quarter" idx="12"/>
          </p:nvPr>
        </p:nvSpPr>
        <p:spPr/>
        <p:txBody>
          <a:bodyPr/>
          <a:lstStyle/>
          <a:p>
            <a:fld id="{7691CCDB-B024-8747-B233-CAD1CBC7A901}" type="slidenum">
              <a:rPr lang="en-US" smtClean="0"/>
              <a:pPr/>
              <a:t>127</a:t>
            </a:fld>
            <a:endParaRPr lang="en-US"/>
          </a:p>
        </p:txBody>
      </p:sp>
      <p:sp>
        <p:nvSpPr>
          <p:cNvPr id="16" name="Footer Placeholder 15">
            <a:extLst>
              <a:ext uri="{FF2B5EF4-FFF2-40B4-BE49-F238E27FC236}">
                <a16:creationId xmlns:a16="http://schemas.microsoft.com/office/drawing/2014/main" id="{EE556577-EDDF-9B47-8B8B-7C87565BADB6}"/>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442247077"/>
      </p:ext>
    </p:extLst>
  </p:cSld>
  <p:clrMapOvr>
    <a:masterClrMapping/>
  </p:clrMapOvr>
  <p:transition>
    <p:fad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B84B8B8-E734-6E44-8A66-E097D5E05CBB}"/>
              </a:ext>
            </a:extLst>
          </p:cNvPr>
          <p:cNvSpPr>
            <a:spLocks noGrp="1"/>
          </p:cNvSpPr>
          <p:nvPr>
            <p:ph type="pic" sz="quarter" idx="21"/>
          </p:nvPr>
        </p:nvSpPr>
        <p:spPr/>
      </p:sp>
      <p:sp>
        <p:nvSpPr>
          <p:cNvPr id="6" name="Title 5">
            <a:extLst>
              <a:ext uri="{FF2B5EF4-FFF2-40B4-BE49-F238E27FC236}">
                <a16:creationId xmlns:a16="http://schemas.microsoft.com/office/drawing/2014/main" id="{6F9A98B2-E093-F54E-9B1E-B046D59C0B88}"/>
              </a:ext>
            </a:extLst>
          </p:cNvPr>
          <p:cNvSpPr>
            <a:spLocks noGrp="1"/>
          </p:cNvSpPr>
          <p:nvPr>
            <p:ph type="title"/>
          </p:nvPr>
        </p:nvSpPr>
        <p:spPr>
          <a:xfrm>
            <a:off x="166283"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9" name="Text Placeholder 8">
            <a:extLst>
              <a:ext uri="{FF2B5EF4-FFF2-40B4-BE49-F238E27FC236}">
                <a16:creationId xmlns:a16="http://schemas.microsoft.com/office/drawing/2014/main" id="{78FE86D0-303F-5641-8392-09D3BB55AE89}"/>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5" name="Slide Number Placeholder 14">
            <a:extLst>
              <a:ext uri="{FF2B5EF4-FFF2-40B4-BE49-F238E27FC236}">
                <a16:creationId xmlns:a16="http://schemas.microsoft.com/office/drawing/2014/main" id="{DBDBE0CB-3EDC-8940-9F1C-2123BCC2F131}"/>
              </a:ext>
            </a:extLst>
          </p:cNvPr>
          <p:cNvSpPr>
            <a:spLocks noGrp="1"/>
          </p:cNvSpPr>
          <p:nvPr>
            <p:ph type="sldNum" sz="quarter" idx="12"/>
          </p:nvPr>
        </p:nvSpPr>
        <p:spPr/>
        <p:txBody>
          <a:bodyPr/>
          <a:lstStyle/>
          <a:p>
            <a:fld id="{7691CCDB-B024-8747-B233-CAD1CBC7A901}" type="slidenum">
              <a:rPr lang="en-US" smtClean="0"/>
              <a:pPr/>
              <a:t>128</a:t>
            </a:fld>
            <a:endParaRPr lang="en-US"/>
          </a:p>
        </p:txBody>
      </p:sp>
      <p:sp>
        <p:nvSpPr>
          <p:cNvPr id="17" name="Footer Placeholder 16">
            <a:extLst>
              <a:ext uri="{FF2B5EF4-FFF2-40B4-BE49-F238E27FC236}">
                <a16:creationId xmlns:a16="http://schemas.microsoft.com/office/drawing/2014/main" id="{5E163BDA-7F91-E041-B39F-7F057ED67D0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57589280"/>
      </p:ext>
    </p:extLst>
  </p:cSld>
  <p:clrMapOvr>
    <a:masterClrMapping/>
  </p:clrMapOvr>
  <p:transition>
    <p:fad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D0B1BE8-E6A6-374B-9FAC-92D94FA19EB8}"/>
              </a:ext>
            </a:extLst>
          </p:cNvPr>
          <p:cNvSpPr>
            <a:spLocks noGrp="1"/>
          </p:cNvSpPr>
          <p:nvPr>
            <p:ph type="pic" sz="quarter" idx="21"/>
          </p:nvPr>
        </p:nvSpPr>
        <p:spPr/>
      </p:sp>
      <p:sp>
        <p:nvSpPr>
          <p:cNvPr id="9" name="Text Placeholder 8">
            <a:extLst>
              <a:ext uri="{FF2B5EF4-FFF2-40B4-BE49-F238E27FC236}">
                <a16:creationId xmlns:a16="http://schemas.microsoft.com/office/drawing/2014/main" id="{B5533840-D040-B040-BA6D-B1FC2A0C3732}"/>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6F9A98B2-E093-F54E-9B1E-B046D59C0B88}"/>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ACA615C0-0735-294A-A259-70DF3CFA5BD0}"/>
              </a:ext>
            </a:extLst>
          </p:cNvPr>
          <p:cNvSpPr>
            <a:spLocks noGrp="1"/>
          </p:cNvSpPr>
          <p:nvPr>
            <p:ph type="sldNum" sz="quarter" idx="12"/>
          </p:nvPr>
        </p:nvSpPr>
        <p:spPr/>
        <p:txBody>
          <a:bodyPr/>
          <a:lstStyle/>
          <a:p>
            <a:fld id="{7691CCDB-B024-8747-B233-CAD1CBC7A901}" type="slidenum">
              <a:rPr lang="en-US" smtClean="0"/>
              <a:pPr/>
              <a:t>129</a:t>
            </a:fld>
            <a:endParaRPr lang="en-US"/>
          </a:p>
        </p:txBody>
      </p:sp>
      <p:sp>
        <p:nvSpPr>
          <p:cNvPr id="16" name="Footer Placeholder 15">
            <a:extLst>
              <a:ext uri="{FF2B5EF4-FFF2-40B4-BE49-F238E27FC236}">
                <a16:creationId xmlns:a16="http://schemas.microsoft.com/office/drawing/2014/main" id="{06CBCE84-7D8F-CB48-9C8D-4D47469211FD}"/>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40291088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20699-43C6-A140-9500-B600C68A63F3}"/>
              </a:ext>
            </a:extLst>
          </p:cNvPr>
          <p:cNvSpPr>
            <a:spLocks noGrp="1"/>
          </p:cNvSpPr>
          <p:nvPr>
            <p:ph type="body" sz="quarter" idx="20"/>
          </p:nvPr>
        </p:nvSpPr>
        <p:spPr>
          <a:xfrm>
            <a:off x="190500" y="-1"/>
            <a:ext cx="8809781" cy="257175"/>
          </a:xfrm>
        </p:spPr>
        <p:txBody>
          <a:bodyPr/>
          <a:lstStyle/>
          <a:p>
            <a:r>
              <a:rPr lang="en-US" dirty="0"/>
              <a:t>Type here to enter the presentation section name.</a:t>
            </a:r>
          </a:p>
        </p:txBody>
      </p:sp>
      <p:sp>
        <p:nvSpPr>
          <p:cNvPr id="20" name="Title 5">
            <a:extLst>
              <a:ext uri="{FF2B5EF4-FFF2-40B4-BE49-F238E27FC236}">
                <a16:creationId xmlns:a16="http://schemas.microsoft.com/office/drawing/2014/main" id="{81E6383E-E90B-F047-9ADC-29234CE8D3BC}"/>
              </a:ext>
            </a:extLst>
          </p:cNvPr>
          <p:cNvSpPr txBox="1">
            <a:spLocks/>
          </p:cNvSpPr>
          <p:nvPr/>
        </p:nvSpPr>
        <p:spPr>
          <a:xfrm>
            <a:off x="179388" y="2186027"/>
            <a:ext cx="8801100" cy="788667"/>
          </a:xfrm>
          <a:prstGeom prst="rect">
            <a:avLst/>
          </a:prstGeom>
        </p:spPr>
        <p:txBody>
          <a:bodyPr/>
          <a:lstStyle>
            <a:lvl1pPr algn="l" defTabSz="685783" rtl="0" eaLnBrk="1" latinLnBrk="0" hangingPunct="1">
              <a:lnSpc>
                <a:spcPct val="90000"/>
              </a:lnSpc>
              <a:spcBef>
                <a:spcPct val="0"/>
              </a:spcBef>
              <a:buNone/>
              <a:defRPr sz="1725" kern="1200">
                <a:solidFill>
                  <a:schemeClr val="tx1"/>
                </a:solidFill>
                <a:latin typeface="Girl Scout Text Book" panose="02020003000000000000" pitchFamily="18" charset="0"/>
                <a:ea typeface="+mj-ea"/>
                <a:cs typeface="+mj-cs"/>
              </a:defRPr>
            </a:lvl1pPr>
          </a:lstStyle>
          <a:p>
            <a:pPr algn="ctr"/>
            <a:r>
              <a:rPr lang="en-US" dirty="0">
                <a:solidFill>
                  <a:schemeClr val="tx2">
                    <a:lumMod val="75000"/>
                  </a:schemeClr>
                </a:solidFill>
                <a:latin typeface="Palatino Linotype" panose="02040502050505030304" pitchFamily="18" charset="0"/>
              </a:rPr>
              <a:t>THIS SLIDE HAS BEEN PURPOSELY LEFT BLANK.</a:t>
            </a:r>
          </a:p>
          <a:p>
            <a:pPr algn="ctr"/>
            <a:r>
              <a:rPr lang="en-US" dirty="0">
                <a:solidFill>
                  <a:schemeClr val="tx2">
                    <a:lumMod val="75000"/>
                  </a:schemeClr>
                </a:solidFill>
                <a:latin typeface="Palatino Linotype" panose="02040502050505030304" pitchFamily="18" charset="0"/>
              </a:rPr>
              <a:t>PLEASE DELETE THIS TEXT BOX AND REPLACE</a:t>
            </a:r>
          </a:p>
          <a:p>
            <a:pPr algn="ctr"/>
            <a:r>
              <a:rPr lang="en-US" dirty="0">
                <a:solidFill>
                  <a:schemeClr val="tx2">
                    <a:lumMod val="75000"/>
                  </a:schemeClr>
                </a:solidFill>
                <a:latin typeface="Palatino Linotype" panose="02040502050505030304" pitchFamily="18" charset="0"/>
              </a:rPr>
              <a:t>WITH YOUR OWN COPY, CHARTS OR IMAGERY.</a:t>
            </a:r>
          </a:p>
        </p:txBody>
      </p:sp>
      <p:sp>
        <p:nvSpPr>
          <p:cNvPr id="11" name="Slide Number Placeholder 10">
            <a:extLst>
              <a:ext uri="{FF2B5EF4-FFF2-40B4-BE49-F238E27FC236}">
                <a16:creationId xmlns:a16="http://schemas.microsoft.com/office/drawing/2014/main" id="{B102C8E9-A1E6-F34F-AA56-CF80DF8AE5AD}"/>
              </a:ext>
            </a:extLst>
          </p:cNvPr>
          <p:cNvSpPr>
            <a:spLocks noGrp="1"/>
          </p:cNvSpPr>
          <p:nvPr>
            <p:ph type="sldNum" sz="quarter" idx="12"/>
          </p:nvPr>
        </p:nvSpPr>
        <p:spPr/>
        <p:txBody>
          <a:bodyPr/>
          <a:lstStyle/>
          <a:p>
            <a:fld id="{7691CCDB-B024-8747-B233-CAD1CBC7A901}" type="slidenum">
              <a:rPr lang="en-US" smtClean="0"/>
              <a:pPr/>
              <a:t>13</a:t>
            </a:fld>
            <a:endParaRPr lang="en-US"/>
          </a:p>
        </p:txBody>
      </p:sp>
      <p:sp>
        <p:nvSpPr>
          <p:cNvPr id="13" name="Footer Placeholder 12">
            <a:extLst>
              <a:ext uri="{FF2B5EF4-FFF2-40B4-BE49-F238E27FC236}">
                <a16:creationId xmlns:a16="http://schemas.microsoft.com/office/drawing/2014/main" id="{05BB1392-A108-2842-A2AD-8477207322D3}"/>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343207395"/>
      </p:ext>
    </p:extLst>
  </p:cSld>
  <p:clrMapOvr>
    <a:masterClrMapping/>
  </p:clrMapOvr>
  <p:transition>
    <p:fade/>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955E7C3-6BC4-DB4E-822D-AE8FD0F965D1}"/>
              </a:ext>
            </a:extLst>
          </p:cNvPr>
          <p:cNvSpPr>
            <a:spLocks noGrp="1"/>
          </p:cNvSpPr>
          <p:nvPr>
            <p:ph type="pic" sz="quarter" idx="21"/>
          </p:nvPr>
        </p:nvSpPr>
        <p:spPr/>
      </p:sp>
      <p:sp>
        <p:nvSpPr>
          <p:cNvPr id="8" name="Text Placeholder 7">
            <a:extLst>
              <a:ext uri="{FF2B5EF4-FFF2-40B4-BE49-F238E27FC236}">
                <a16:creationId xmlns:a16="http://schemas.microsoft.com/office/drawing/2014/main" id="{08DF4F5C-7FD7-3F40-B080-F7441DEA460F}"/>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6F9A98B2-E093-F54E-9B1E-B046D59C0B88}"/>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2E3A3A2B-DE33-5342-9C74-507723477828}"/>
              </a:ext>
            </a:extLst>
          </p:cNvPr>
          <p:cNvSpPr>
            <a:spLocks noGrp="1"/>
          </p:cNvSpPr>
          <p:nvPr>
            <p:ph type="sldNum" sz="quarter" idx="12"/>
          </p:nvPr>
        </p:nvSpPr>
        <p:spPr/>
        <p:txBody>
          <a:bodyPr/>
          <a:lstStyle/>
          <a:p>
            <a:fld id="{7691CCDB-B024-8747-B233-CAD1CBC7A901}" type="slidenum">
              <a:rPr lang="en-US" smtClean="0"/>
              <a:pPr/>
              <a:t>130</a:t>
            </a:fld>
            <a:endParaRPr lang="en-US"/>
          </a:p>
        </p:txBody>
      </p:sp>
      <p:sp>
        <p:nvSpPr>
          <p:cNvPr id="16" name="Footer Placeholder 15">
            <a:extLst>
              <a:ext uri="{FF2B5EF4-FFF2-40B4-BE49-F238E27FC236}">
                <a16:creationId xmlns:a16="http://schemas.microsoft.com/office/drawing/2014/main" id="{C6AC5E51-6DBC-8C46-8DEF-474F1E3779D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954343320"/>
      </p:ext>
    </p:extLst>
  </p:cSld>
  <p:clrMapOvr>
    <a:masterClrMapping/>
  </p:clrMapOvr>
  <p:transition>
    <p:fad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4ABC4A5-8497-8041-AAA5-BE908FFE50EC}"/>
              </a:ext>
            </a:extLst>
          </p:cNvPr>
          <p:cNvSpPr>
            <a:spLocks noGrp="1"/>
          </p:cNvSpPr>
          <p:nvPr>
            <p:ph type="pic" sz="quarter" idx="21"/>
          </p:nvPr>
        </p:nvSpPr>
        <p:spPr/>
      </p:sp>
      <p:sp>
        <p:nvSpPr>
          <p:cNvPr id="6" name="Title 5">
            <a:extLst>
              <a:ext uri="{FF2B5EF4-FFF2-40B4-BE49-F238E27FC236}">
                <a16:creationId xmlns:a16="http://schemas.microsoft.com/office/drawing/2014/main" id="{C7AFFA77-937C-A84E-9AF1-A031C94BE760}"/>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9" name="Text Placeholder 8">
            <a:extLst>
              <a:ext uri="{FF2B5EF4-FFF2-40B4-BE49-F238E27FC236}">
                <a16:creationId xmlns:a16="http://schemas.microsoft.com/office/drawing/2014/main" id="{ECEAD9E1-71DC-2A4E-B4D7-45DBB1C5A5F1}"/>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4" name="Slide Number Placeholder 13">
            <a:extLst>
              <a:ext uri="{FF2B5EF4-FFF2-40B4-BE49-F238E27FC236}">
                <a16:creationId xmlns:a16="http://schemas.microsoft.com/office/drawing/2014/main" id="{4C34170D-8EF7-724C-8B88-F55E8199D58C}"/>
              </a:ext>
            </a:extLst>
          </p:cNvPr>
          <p:cNvSpPr>
            <a:spLocks noGrp="1"/>
          </p:cNvSpPr>
          <p:nvPr>
            <p:ph type="sldNum" sz="quarter" idx="12"/>
          </p:nvPr>
        </p:nvSpPr>
        <p:spPr/>
        <p:txBody>
          <a:bodyPr/>
          <a:lstStyle/>
          <a:p>
            <a:fld id="{7691CCDB-B024-8747-B233-CAD1CBC7A901}" type="slidenum">
              <a:rPr lang="en-US" smtClean="0"/>
              <a:pPr/>
              <a:t>131</a:t>
            </a:fld>
            <a:endParaRPr lang="en-US"/>
          </a:p>
        </p:txBody>
      </p:sp>
      <p:sp>
        <p:nvSpPr>
          <p:cNvPr id="16" name="Footer Placeholder 15">
            <a:extLst>
              <a:ext uri="{FF2B5EF4-FFF2-40B4-BE49-F238E27FC236}">
                <a16:creationId xmlns:a16="http://schemas.microsoft.com/office/drawing/2014/main" id="{A4A53284-FC12-F040-9A69-391ABAE9EA92}"/>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562113122"/>
      </p:ext>
    </p:extLst>
  </p:cSld>
  <p:clrMapOvr>
    <a:masterClrMapping/>
  </p:clrMapOvr>
  <p:transition>
    <p:fad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AB6DE03-1554-5E46-A6C6-D08EC5C85864}"/>
              </a:ext>
            </a:extLst>
          </p:cNvPr>
          <p:cNvSpPr>
            <a:spLocks noGrp="1"/>
          </p:cNvSpPr>
          <p:nvPr>
            <p:ph type="pic" sz="quarter" idx="21"/>
          </p:nvPr>
        </p:nvSpPr>
        <p:spPr/>
      </p:sp>
      <p:sp>
        <p:nvSpPr>
          <p:cNvPr id="6" name="Title 5">
            <a:extLst>
              <a:ext uri="{FF2B5EF4-FFF2-40B4-BE49-F238E27FC236}">
                <a16:creationId xmlns:a16="http://schemas.microsoft.com/office/drawing/2014/main" id="{C7AFFA77-937C-A84E-9AF1-A031C94BE760}"/>
              </a:ext>
            </a:extLst>
          </p:cNvPr>
          <p:cNvSpPr>
            <a:spLocks noGrp="1"/>
          </p:cNvSpPr>
          <p:nvPr>
            <p:ph type="title"/>
          </p:nvPr>
        </p:nvSpPr>
        <p:spPr>
          <a:xfrm>
            <a:off x="180803"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9" name="Text Placeholder 8">
            <a:extLst>
              <a:ext uri="{FF2B5EF4-FFF2-40B4-BE49-F238E27FC236}">
                <a16:creationId xmlns:a16="http://schemas.microsoft.com/office/drawing/2014/main" id="{ECEAD9E1-71DC-2A4E-B4D7-45DBB1C5A5F1}"/>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5" name="Slide Number Placeholder 14">
            <a:extLst>
              <a:ext uri="{FF2B5EF4-FFF2-40B4-BE49-F238E27FC236}">
                <a16:creationId xmlns:a16="http://schemas.microsoft.com/office/drawing/2014/main" id="{15B28CA4-292B-AC40-86F4-5776A2A30C2A}"/>
              </a:ext>
            </a:extLst>
          </p:cNvPr>
          <p:cNvSpPr>
            <a:spLocks noGrp="1"/>
          </p:cNvSpPr>
          <p:nvPr>
            <p:ph type="sldNum" sz="quarter" idx="12"/>
          </p:nvPr>
        </p:nvSpPr>
        <p:spPr/>
        <p:txBody>
          <a:bodyPr/>
          <a:lstStyle/>
          <a:p>
            <a:fld id="{7691CCDB-B024-8747-B233-CAD1CBC7A901}" type="slidenum">
              <a:rPr lang="en-US" smtClean="0"/>
              <a:pPr/>
              <a:t>132</a:t>
            </a:fld>
            <a:endParaRPr lang="en-US"/>
          </a:p>
        </p:txBody>
      </p:sp>
      <p:sp>
        <p:nvSpPr>
          <p:cNvPr id="17" name="Footer Placeholder 16">
            <a:extLst>
              <a:ext uri="{FF2B5EF4-FFF2-40B4-BE49-F238E27FC236}">
                <a16:creationId xmlns:a16="http://schemas.microsoft.com/office/drawing/2014/main" id="{BD75B1B0-4A97-2C4D-A370-E48A314152E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871801110"/>
      </p:ext>
    </p:extLst>
  </p:cSld>
  <p:clrMapOvr>
    <a:masterClrMapping/>
  </p:clrMapOvr>
  <p:transition>
    <p:fad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4408619-BF3C-AE4C-B6E3-7AEBF53C0D7E}"/>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10" name="Picture Placeholder 9">
            <a:extLst>
              <a:ext uri="{FF2B5EF4-FFF2-40B4-BE49-F238E27FC236}">
                <a16:creationId xmlns:a16="http://schemas.microsoft.com/office/drawing/2014/main" id="{535AB31B-E8EB-6F43-A495-AF570E4AB4D2}"/>
              </a:ext>
            </a:extLst>
          </p:cNvPr>
          <p:cNvSpPr>
            <a:spLocks noGrp="1"/>
          </p:cNvSpPr>
          <p:nvPr>
            <p:ph type="pic" sz="quarter" idx="21"/>
          </p:nvPr>
        </p:nvSpPr>
        <p:spPr/>
      </p:sp>
      <p:sp>
        <p:nvSpPr>
          <p:cNvPr id="6" name="Title 5">
            <a:extLst>
              <a:ext uri="{FF2B5EF4-FFF2-40B4-BE49-F238E27FC236}">
                <a16:creationId xmlns:a16="http://schemas.microsoft.com/office/drawing/2014/main" id="{C7AFFA77-937C-A84E-9AF1-A031C94BE760}"/>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64377601-F546-6142-BE58-B0A4A3EC960D}"/>
              </a:ext>
            </a:extLst>
          </p:cNvPr>
          <p:cNvSpPr>
            <a:spLocks noGrp="1"/>
          </p:cNvSpPr>
          <p:nvPr>
            <p:ph type="sldNum" sz="quarter" idx="12"/>
          </p:nvPr>
        </p:nvSpPr>
        <p:spPr/>
        <p:txBody>
          <a:bodyPr/>
          <a:lstStyle/>
          <a:p>
            <a:fld id="{7691CCDB-B024-8747-B233-CAD1CBC7A901}" type="slidenum">
              <a:rPr lang="en-US" smtClean="0"/>
              <a:pPr/>
              <a:t>133</a:t>
            </a:fld>
            <a:endParaRPr lang="en-US"/>
          </a:p>
        </p:txBody>
      </p:sp>
      <p:sp>
        <p:nvSpPr>
          <p:cNvPr id="16" name="Footer Placeholder 15">
            <a:extLst>
              <a:ext uri="{FF2B5EF4-FFF2-40B4-BE49-F238E27FC236}">
                <a16:creationId xmlns:a16="http://schemas.microsoft.com/office/drawing/2014/main" id="{7B7D3A55-F947-4C44-9380-2FD784307952}"/>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458569606"/>
      </p:ext>
    </p:extLst>
  </p:cSld>
  <p:clrMapOvr>
    <a:masterClrMapping/>
  </p:clrMapOvr>
  <p:transition>
    <p:fad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43914ACE-1F41-E94C-8FAA-FE8D1C99B0F8}"/>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10" name="Picture Placeholder 9">
            <a:extLst>
              <a:ext uri="{FF2B5EF4-FFF2-40B4-BE49-F238E27FC236}">
                <a16:creationId xmlns:a16="http://schemas.microsoft.com/office/drawing/2014/main" id="{B143A24A-20D4-0C4E-ABBE-7F1EC0191267}"/>
              </a:ext>
            </a:extLst>
          </p:cNvPr>
          <p:cNvSpPr>
            <a:spLocks noGrp="1"/>
          </p:cNvSpPr>
          <p:nvPr>
            <p:ph type="pic" sz="quarter" idx="21"/>
          </p:nvPr>
        </p:nvSpPr>
        <p:spPr/>
      </p:sp>
      <p:sp>
        <p:nvSpPr>
          <p:cNvPr id="6" name="Title 5">
            <a:extLst>
              <a:ext uri="{FF2B5EF4-FFF2-40B4-BE49-F238E27FC236}">
                <a16:creationId xmlns:a16="http://schemas.microsoft.com/office/drawing/2014/main" id="{C7AFFA77-937C-A84E-9AF1-A031C94BE760}"/>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640ABD85-C175-9849-AF0C-D4E17560213C}"/>
              </a:ext>
            </a:extLst>
          </p:cNvPr>
          <p:cNvSpPr>
            <a:spLocks noGrp="1"/>
          </p:cNvSpPr>
          <p:nvPr>
            <p:ph type="sldNum" sz="quarter" idx="12"/>
          </p:nvPr>
        </p:nvSpPr>
        <p:spPr/>
        <p:txBody>
          <a:bodyPr/>
          <a:lstStyle/>
          <a:p>
            <a:fld id="{7691CCDB-B024-8747-B233-CAD1CBC7A901}" type="slidenum">
              <a:rPr lang="en-US" smtClean="0"/>
              <a:pPr/>
              <a:t>134</a:t>
            </a:fld>
            <a:endParaRPr lang="en-US"/>
          </a:p>
        </p:txBody>
      </p:sp>
      <p:sp>
        <p:nvSpPr>
          <p:cNvPr id="16" name="Footer Placeholder 15">
            <a:extLst>
              <a:ext uri="{FF2B5EF4-FFF2-40B4-BE49-F238E27FC236}">
                <a16:creationId xmlns:a16="http://schemas.microsoft.com/office/drawing/2014/main" id="{73035DA5-53CF-E34F-B049-6AF209CC8AE4}"/>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457486862"/>
      </p:ext>
    </p:extLst>
  </p:cSld>
  <p:clrMapOvr>
    <a:masterClrMapping/>
  </p:clrMapOvr>
  <p:transition>
    <p:fad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8ACD566-C462-AC40-8294-BCD1BB9AF92B}"/>
              </a:ext>
            </a:extLst>
          </p:cNvPr>
          <p:cNvSpPr>
            <a:spLocks noGrp="1"/>
          </p:cNvSpPr>
          <p:nvPr>
            <p:ph type="pic" sz="quarter" idx="21"/>
          </p:nvPr>
        </p:nvSpPr>
        <p:spPr/>
      </p:sp>
      <p:sp>
        <p:nvSpPr>
          <p:cNvPr id="6" name="Title 5">
            <a:extLst>
              <a:ext uri="{FF2B5EF4-FFF2-40B4-BE49-F238E27FC236}">
                <a16:creationId xmlns:a16="http://schemas.microsoft.com/office/drawing/2014/main" id="{08EE8463-0BD7-7248-A3A2-0DA324AD5A37}"/>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9" name="Text Placeholder 8">
            <a:extLst>
              <a:ext uri="{FF2B5EF4-FFF2-40B4-BE49-F238E27FC236}">
                <a16:creationId xmlns:a16="http://schemas.microsoft.com/office/drawing/2014/main" id="{C665FFF4-67B8-4244-A176-36785E6DC1BF}"/>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4" name="Slide Number Placeholder 13">
            <a:extLst>
              <a:ext uri="{FF2B5EF4-FFF2-40B4-BE49-F238E27FC236}">
                <a16:creationId xmlns:a16="http://schemas.microsoft.com/office/drawing/2014/main" id="{3A46AEB3-6617-3747-968E-22D44D2866D5}"/>
              </a:ext>
            </a:extLst>
          </p:cNvPr>
          <p:cNvSpPr>
            <a:spLocks noGrp="1"/>
          </p:cNvSpPr>
          <p:nvPr>
            <p:ph type="sldNum" sz="quarter" idx="12"/>
          </p:nvPr>
        </p:nvSpPr>
        <p:spPr/>
        <p:txBody>
          <a:bodyPr/>
          <a:lstStyle/>
          <a:p>
            <a:fld id="{7691CCDB-B024-8747-B233-CAD1CBC7A901}" type="slidenum">
              <a:rPr lang="en-US" smtClean="0"/>
              <a:pPr/>
              <a:t>135</a:t>
            </a:fld>
            <a:endParaRPr lang="en-US"/>
          </a:p>
        </p:txBody>
      </p:sp>
      <p:sp>
        <p:nvSpPr>
          <p:cNvPr id="16" name="Footer Placeholder 15">
            <a:extLst>
              <a:ext uri="{FF2B5EF4-FFF2-40B4-BE49-F238E27FC236}">
                <a16:creationId xmlns:a16="http://schemas.microsoft.com/office/drawing/2014/main" id="{F4AF21ED-CBE0-BE44-A91B-6619AB99C340}"/>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937533224"/>
      </p:ext>
    </p:extLst>
  </p:cSld>
  <p:clrMapOvr>
    <a:masterClrMapping/>
  </p:clrMapOvr>
  <p:transition>
    <p:fad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D544D1F-ECF0-B94B-93C6-6AB37FF7DCC1}"/>
              </a:ext>
            </a:extLst>
          </p:cNvPr>
          <p:cNvSpPr>
            <a:spLocks noGrp="1"/>
          </p:cNvSpPr>
          <p:nvPr>
            <p:ph type="pic" sz="quarter" idx="21"/>
          </p:nvPr>
        </p:nvSpPr>
        <p:spPr/>
      </p:sp>
      <p:sp>
        <p:nvSpPr>
          <p:cNvPr id="6" name="Title 5">
            <a:extLst>
              <a:ext uri="{FF2B5EF4-FFF2-40B4-BE49-F238E27FC236}">
                <a16:creationId xmlns:a16="http://schemas.microsoft.com/office/drawing/2014/main" id="{08EE8463-0BD7-7248-A3A2-0DA324AD5A37}"/>
              </a:ext>
            </a:extLst>
          </p:cNvPr>
          <p:cNvSpPr>
            <a:spLocks noGrp="1"/>
          </p:cNvSpPr>
          <p:nvPr>
            <p:ph type="title"/>
          </p:nvPr>
        </p:nvSpPr>
        <p:spPr>
          <a:xfrm>
            <a:off x="199851"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9" name="Text Placeholder 8">
            <a:extLst>
              <a:ext uri="{FF2B5EF4-FFF2-40B4-BE49-F238E27FC236}">
                <a16:creationId xmlns:a16="http://schemas.microsoft.com/office/drawing/2014/main" id="{C665FFF4-67B8-4244-A176-36785E6DC1BF}"/>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5" name="Slide Number Placeholder 14">
            <a:extLst>
              <a:ext uri="{FF2B5EF4-FFF2-40B4-BE49-F238E27FC236}">
                <a16:creationId xmlns:a16="http://schemas.microsoft.com/office/drawing/2014/main" id="{D341D33D-BF42-8144-8A7A-3BC5436E2208}"/>
              </a:ext>
            </a:extLst>
          </p:cNvPr>
          <p:cNvSpPr>
            <a:spLocks noGrp="1"/>
          </p:cNvSpPr>
          <p:nvPr>
            <p:ph type="sldNum" sz="quarter" idx="12"/>
          </p:nvPr>
        </p:nvSpPr>
        <p:spPr/>
        <p:txBody>
          <a:bodyPr/>
          <a:lstStyle/>
          <a:p>
            <a:fld id="{7691CCDB-B024-8747-B233-CAD1CBC7A901}" type="slidenum">
              <a:rPr lang="en-US" smtClean="0"/>
              <a:pPr/>
              <a:t>136</a:t>
            </a:fld>
            <a:endParaRPr lang="en-US"/>
          </a:p>
        </p:txBody>
      </p:sp>
      <p:sp>
        <p:nvSpPr>
          <p:cNvPr id="17" name="Footer Placeholder 16">
            <a:extLst>
              <a:ext uri="{FF2B5EF4-FFF2-40B4-BE49-F238E27FC236}">
                <a16:creationId xmlns:a16="http://schemas.microsoft.com/office/drawing/2014/main" id="{BC221FBC-5A10-5449-BA36-57EB0DF2A64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57804244"/>
      </p:ext>
    </p:extLst>
  </p:cSld>
  <p:clrMapOvr>
    <a:masterClrMapping/>
  </p:clrMapOvr>
  <p:transition>
    <p:fad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409EA625-B527-544A-A199-C4838616DD8D}"/>
              </a:ext>
            </a:extLst>
          </p:cNvPr>
          <p:cNvSpPr>
            <a:spLocks noGrp="1"/>
          </p:cNvSpPr>
          <p:nvPr>
            <p:ph type="pic" sz="quarter" idx="21"/>
          </p:nvPr>
        </p:nvSpPr>
        <p:spPr/>
      </p:sp>
      <p:sp>
        <p:nvSpPr>
          <p:cNvPr id="9" name="Text Placeholder 8">
            <a:extLst>
              <a:ext uri="{FF2B5EF4-FFF2-40B4-BE49-F238E27FC236}">
                <a16:creationId xmlns:a16="http://schemas.microsoft.com/office/drawing/2014/main" id="{A9A18CE1-A2A5-C241-A365-527C0D167686}"/>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08EE8463-0BD7-7248-A3A2-0DA324AD5A37}"/>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DD73FE20-700A-A04B-8610-4093730D57B6}"/>
              </a:ext>
            </a:extLst>
          </p:cNvPr>
          <p:cNvSpPr>
            <a:spLocks noGrp="1"/>
          </p:cNvSpPr>
          <p:nvPr>
            <p:ph type="sldNum" sz="quarter" idx="12"/>
          </p:nvPr>
        </p:nvSpPr>
        <p:spPr/>
        <p:txBody>
          <a:bodyPr/>
          <a:lstStyle/>
          <a:p>
            <a:fld id="{7691CCDB-B024-8747-B233-CAD1CBC7A901}" type="slidenum">
              <a:rPr lang="en-US" smtClean="0"/>
              <a:pPr/>
              <a:t>137</a:t>
            </a:fld>
            <a:endParaRPr lang="en-US"/>
          </a:p>
        </p:txBody>
      </p:sp>
      <p:sp>
        <p:nvSpPr>
          <p:cNvPr id="16" name="Footer Placeholder 15">
            <a:extLst>
              <a:ext uri="{FF2B5EF4-FFF2-40B4-BE49-F238E27FC236}">
                <a16:creationId xmlns:a16="http://schemas.microsoft.com/office/drawing/2014/main" id="{39071C16-8CC0-064F-A88E-866077DCC2BC}"/>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196160038"/>
      </p:ext>
    </p:extLst>
  </p:cSld>
  <p:clrMapOvr>
    <a:masterClrMapping/>
  </p:clrMapOvr>
  <p:transition>
    <p:fad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F98B22D-AD8A-8242-8735-2C7FA9DC8CD9}"/>
              </a:ext>
            </a:extLst>
          </p:cNvPr>
          <p:cNvSpPr>
            <a:spLocks noGrp="1"/>
          </p:cNvSpPr>
          <p:nvPr>
            <p:ph type="pic" sz="quarter" idx="21"/>
          </p:nvPr>
        </p:nvSpPr>
        <p:spPr/>
      </p:sp>
      <p:sp>
        <p:nvSpPr>
          <p:cNvPr id="8" name="Text Placeholder 7">
            <a:extLst>
              <a:ext uri="{FF2B5EF4-FFF2-40B4-BE49-F238E27FC236}">
                <a16:creationId xmlns:a16="http://schemas.microsoft.com/office/drawing/2014/main" id="{964E311F-6DB5-DC42-BD6C-188DFA98C9BE}"/>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08EE8463-0BD7-7248-A3A2-0DA324AD5A37}"/>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5AEF9D4D-6386-5D44-B308-560E77588C48}"/>
              </a:ext>
            </a:extLst>
          </p:cNvPr>
          <p:cNvSpPr>
            <a:spLocks noGrp="1"/>
          </p:cNvSpPr>
          <p:nvPr>
            <p:ph type="sldNum" sz="quarter" idx="12"/>
          </p:nvPr>
        </p:nvSpPr>
        <p:spPr/>
        <p:txBody>
          <a:bodyPr/>
          <a:lstStyle/>
          <a:p>
            <a:fld id="{7691CCDB-B024-8747-B233-CAD1CBC7A901}" type="slidenum">
              <a:rPr lang="en-US" smtClean="0"/>
              <a:pPr/>
              <a:t>138</a:t>
            </a:fld>
            <a:endParaRPr lang="en-US"/>
          </a:p>
        </p:txBody>
      </p:sp>
      <p:sp>
        <p:nvSpPr>
          <p:cNvPr id="16" name="Footer Placeholder 15">
            <a:extLst>
              <a:ext uri="{FF2B5EF4-FFF2-40B4-BE49-F238E27FC236}">
                <a16:creationId xmlns:a16="http://schemas.microsoft.com/office/drawing/2014/main" id="{8600515E-BBE8-C743-8D5C-F27E59D5961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548869618"/>
      </p:ext>
    </p:extLst>
  </p:cSld>
  <p:clrMapOvr>
    <a:masterClrMapping/>
  </p:clrMapOvr>
  <p:transition>
    <p:fad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47529A8-23F0-8748-B746-78E60EE34BF8}"/>
              </a:ext>
            </a:extLst>
          </p:cNvPr>
          <p:cNvSpPr>
            <a:spLocks noGrp="1"/>
          </p:cNvSpPr>
          <p:nvPr>
            <p:ph type="pic" sz="quarter" idx="18"/>
          </p:nvPr>
        </p:nvSpPr>
        <p:spPr/>
      </p:sp>
      <p:sp>
        <p:nvSpPr>
          <p:cNvPr id="6" name="Title 5">
            <a:extLst>
              <a:ext uri="{FF2B5EF4-FFF2-40B4-BE49-F238E27FC236}">
                <a16:creationId xmlns:a16="http://schemas.microsoft.com/office/drawing/2014/main" id="{2FB9354D-0264-AA43-A2BE-2ED5490733A6}"/>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0" name="Text Placeholder 9">
            <a:extLst>
              <a:ext uri="{FF2B5EF4-FFF2-40B4-BE49-F238E27FC236}">
                <a16:creationId xmlns:a16="http://schemas.microsoft.com/office/drawing/2014/main" id="{ABE55130-560A-504F-8A95-854C5A78F535}"/>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4" name="Slide Number Placeholder 13">
            <a:extLst>
              <a:ext uri="{FF2B5EF4-FFF2-40B4-BE49-F238E27FC236}">
                <a16:creationId xmlns:a16="http://schemas.microsoft.com/office/drawing/2014/main" id="{726BD951-619F-CA44-B628-5AAF00305935}"/>
              </a:ext>
            </a:extLst>
          </p:cNvPr>
          <p:cNvSpPr>
            <a:spLocks noGrp="1"/>
          </p:cNvSpPr>
          <p:nvPr>
            <p:ph type="sldNum" sz="quarter" idx="12"/>
          </p:nvPr>
        </p:nvSpPr>
        <p:spPr/>
        <p:txBody>
          <a:bodyPr/>
          <a:lstStyle/>
          <a:p>
            <a:fld id="{7691CCDB-B024-8747-B233-CAD1CBC7A901}" type="slidenum">
              <a:rPr lang="en-US" smtClean="0"/>
              <a:pPr/>
              <a:t>139</a:t>
            </a:fld>
            <a:endParaRPr lang="en-US"/>
          </a:p>
        </p:txBody>
      </p:sp>
      <p:sp>
        <p:nvSpPr>
          <p:cNvPr id="16" name="Footer Placeholder 15">
            <a:extLst>
              <a:ext uri="{FF2B5EF4-FFF2-40B4-BE49-F238E27FC236}">
                <a16:creationId xmlns:a16="http://schemas.microsoft.com/office/drawing/2014/main" id="{7AB148D7-B5A4-5641-BA29-4EC82946F947}"/>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58302618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CDD4D7A-ABFC-C447-A57B-D355A596AD6C}"/>
              </a:ext>
            </a:extLst>
          </p:cNvPr>
          <p:cNvSpPr>
            <a:spLocks noGrp="1"/>
          </p:cNvSpPr>
          <p:nvPr>
            <p:ph type="body" sz="quarter" idx="20"/>
          </p:nvPr>
        </p:nvSpPr>
        <p:spPr>
          <a:xfrm>
            <a:off x="190500" y="0"/>
            <a:ext cx="8809038" cy="257175"/>
          </a:xfrm>
        </p:spPr>
        <p:txBody>
          <a:bodyPr>
            <a:normAutofit/>
          </a:bodyPr>
          <a:lstStyle/>
          <a:p>
            <a:r>
              <a:rPr lang="en-US"/>
              <a:t>Type here to enter the presentation section name.</a:t>
            </a:r>
          </a:p>
        </p:txBody>
      </p:sp>
      <p:sp>
        <p:nvSpPr>
          <p:cNvPr id="5" name="Title 5">
            <a:extLst>
              <a:ext uri="{FF2B5EF4-FFF2-40B4-BE49-F238E27FC236}">
                <a16:creationId xmlns:a16="http://schemas.microsoft.com/office/drawing/2014/main" id="{039A5C21-1C7E-4442-9956-30385D8074C8}"/>
              </a:ext>
            </a:extLst>
          </p:cNvPr>
          <p:cNvSpPr txBox="1">
            <a:spLocks/>
          </p:cNvSpPr>
          <p:nvPr/>
        </p:nvSpPr>
        <p:spPr>
          <a:xfrm>
            <a:off x="179388" y="2186027"/>
            <a:ext cx="8801100" cy="788667"/>
          </a:xfrm>
          <a:prstGeom prst="rect">
            <a:avLst/>
          </a:prstGeom>
        </p:spPr>
        <p:txBody>
          <a:bodyPr/>
          <a:lstStyle>
            <a:lvl1pPr algn="l" defTabSz="685783" rtl="0" eaLnBrk="1" latinLnBrk="0" hangingPunct="1">
              <a:lnSpc>
                <a:spcPct val="90000"/>
              </a:lnSpc>
              <a:spcBef>
                <a:spcPct val="0"/>
              </a:spcBef>
              <a:buNone/>
              <a:defRPr sz="1725" kern="1200">
                <a:solidFill>
                  <a:schemeClr val="tx1"/>
                </a:solidFill>
                <a:latin typeface="Girl Scout Text Book" panose="02020003000000000000" pitchFamily="18" charset="0"/>
                <a:ea typeface="+mj-ea"/>
                <a:cs typeface="+mj-cs"/>
              </a:defRPr>
            </a:lvl1pPr>
          </a:lstStyle>
          <a:p>
            <a:pPr algn="ctr"/>
            <a:r>
              <a:rPr lang="en-US" dirty="0">
                <a:solidFill>
                  <a:schemeClr val="tx2">
                    <a:lumMod val="75000"/>
                  </a:schemeClr>
                </a:solidFill>
                <a:latin typeface="Palatino Linotype" panose="02040502050505030304" pitchFamily="18" charset="0"/>
              </a:rPr>
              <a:t>THIS SLIDE HAS BEEN PURPOSELY LEFT BLANK.</a:t>
            </a:r>
          </a:p>
          <a:p>
            <a:pPr algn="ctr"/>
            <a:r>
              <a:rPr lang="en-US" dirty="0">
                <a:solidFill>
                  <a:schemeClr val="tx2">
                    <a:lumMod val="75000"/>
                  </a:schemeClr>
                </a:solidFill>
                <a:latin typeface="Palatino Linotype" panose="02040502050505030304" pitchFamily="18" charset="0"/>
              </a:rPr>
              <a:t>PLEASE DELETE THIS TEXT BOX AND REPLACE</a:t>
            </a:r>
          </a:p>
          <a:p>
            <a:pPr algn="ctr"/>
            <a:r>
              <a:rPr lang="en-US" dirty="0">
                <a:solidFill>
                  <a:schemeClr val="tx2">
                    <a:lumMod val="75000"/>
                  </a:schemeClr>
                </a:solidFill>
                <a:latin typeface="Palatino Linotype" panose="02040502050505030304" pitchFamily="18" charset="0"/>
              </a:rPr>
              <a:t>WITH YOUR OWN COPY, CHARTS OR IMAGERY.</a:t>
            </a:r>
          </a:p>
        </p:txBody>
      </p:sp>
      <p:sp>
        <p:nvSpPr>
          <p:cNvPr id="12" name="Slide Number Placeholder 11">
            <a:extLst>
              <a:ext uri="{FF2B5EF4-FFF2-40B4-BE49-F238E27FC236}">
                <a16:creationId xmlns:a16="http://schemas.microsoft.com/office/drawing/2014/main" id="{3FDA093A-6EF2-5D4C-982B-2F3FEA3301EC}"/>
              </a:ext>
            </a:extLst>
          </p:cNvPr>
          <p:cNvSpPr>
            <a:spLocks noGrp="1"/>
          </p:cNvSpPr>
          <p:nvPr>
            <p:ph type="sldNum" sz="quarter" idx="12"/>
          </p:nvPr>
        </p:nvSpPr>
        <p:spPr/>
        <p:txBody>
          <a:bodyPr/>
          <a:lstStyle/>
          <a:p>
            <a:fld id="{7691CCDB-B024-8747-B233-CAD1CBC7A901}" type="slidenum">
              <a:rPr lang="en-US" smtClean="0"/>
              <a:pPr/>
              <a:t>14</a:t>
            </a:fld>
            <a:endParaRPr lang="en-US"/>
          </a:p>
        </p:txBody>
      </p:sp>
      <p:sp>
        <p:nvSpPr>
          <p:cNvPr id="14" name="Footer Placeholder 13">
            <a:extLst>
              <a:ext uri="{FF2B5EF4-FFF2-40B4-BE49-F238E27FC236}">
                <a16:creationId xmlns:a16="http://schemas.microsoft.com/office/drawing/2014/main" id="{CFAE4F53-B61C-044F-93B1-237C2B5E6328}"/>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169839201"/>
      </p:ext>
    </p:extLst>
  </p:cSld>
  <p:clrMapOvr>
    <a:masterClrMapping/>
  </p:clrMapOvr>
  <p:transition>
    <p:fade/>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C60616-7978-2245-8BA8-CBE255CFBBB1}"/>
              </a:ext>
            </a:extLst>
          </p:cNvPr>
          <p:cNvSpPr>
            <a:spLocks noGrp="1"/>
          </p:cNvSpPr>
          <p:nvPr>
            <p:ph type="pic" sz="quarter" idx="18"/>
          </p:nvPr>
        </p:nvSpPr>
        <p:spPr/>
      </p:sp>
      <p:sp>
        <p:nvSpPr>
          <p:cNvPr id="6" name="Title 5">
            <a:extLst>
              <a:ext uri="{FF2B5EF4-FFF2-40B4-BE49-F238E27FC236}">
                <a16:creationId xmlns:a16="http://schemas.microsoft.com/office/drawing/2014/main" id="{2FB9354D-0264-AA43-A2BE-2ED5490733A6}"/>
              </a:ext>
            </a:extLst>
          </p:cNvPr>
          <p:cNvSpPr>
            <a:spLocks noGrp="1"/>
          </p:cNvSpPr>
          <p:nvPr>
            <p:ph type="title"/>
          </p:nvPr>
        </p:nvSpPr>
        <p:spPr>
          <a:xfrm>
            <a:off x="2189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0" name="Text Placeholder 9">
            <a:extLst>
              <a:ext uri="{FF2B5EF4-FFF2-40B4-BE49-F238E27FC236}">
                <a16:creationId xmlns:a16="http://schemas.microsoft.com/office/drawing/2014/main" id="{ABE55130-560A-504F-8A95-854C5A78F535}"/>
              </a:ext>
            </a:extLst>
          </p:cNvPr>
          <p:cNvSpPr>
            <a:spLocks noGrp="1"/>
          </p:cNvSpPr>
          <p:nvPr>
            <p:ph type="body" sz="quarter" idx="20"/>
          </p:nvPr>
        </p:nvSpPr>
        <p:spPr>
          <a:xfrm>
            <a:off x="190500" y="-1"/>
            <a:ext cx="8809781" cy="257175"/>
          </a:xfrm>
        </p:spPr>
        <p:txBody>
          <a:bodyPr>
            <a:normAutofit/>
          </a:bodyPr>
          <a:lstStyle/>
          <a:p>
            <a:r>
              <a:rPr lang="en-US" dirty="0"/>
              <a:t>Type here to enter the presentation section name.</a:t>
            </a:r>
          </a:p>
        </p:txBody>
      </p:sp>
      <p:sp>
        <p:nvSpPr>
          <p:cNvPr id="15" name="Slide Number Placeholder 14">
            <a:extLst>
              <a:ext uri="{FF2B5EF4-FFF2-40B4-BE49-F238E27FC236}">
                <a16:creationId xmlns:a16="http://schemas.microsoft.com/office/drawing/2014/main" id="{B6155DD6-10D1-A747-BAFD-16472F76B895}"/>
              </a:ext>
            </a:extLst>
          </p:cNvPr>
          <p:cNvSpPr>
            <a:spLocks noGrp="1"/>
          </p:cNvSpPr>
          <p:nvPr>
            <p:ph type="sldNum" sz="quarter" idx="12"/>
          </p:nvPr>
        </p:nvSpPr>
        <p:spPr/>
        <p:txBody>
          <a:bodyPr/>
          <a:lstStyle/>
          <a:p>
            <a:fld id="{7691CCDB-B024-8747-B233-CAD1CBC7A901}" type="slidenum">
              <a:rPr lang="en-US" smtClean="0"/>
              <a:pPr/>
              <a:t>140</a:t>
            </a:fld>
            <a:endParaRPr lang="en-US"/>
          </a:p>
        </p:txBody>
      </p:sp>
      <p:sp>
        <p:nvSpPr>
          <p:cNvPr id="17" name="Footer Placeholder 16">
            <a:extLst>
              <a:ext uri="{FF2B5EF4-FFF2-40B4-BE49-F238E27FC236}">
                <a16:creationId xmlns:a16="http://schemas.microsoft.com/office/drawing/2014/main" id="{D3CADFAE-2A23-A140-AEAD-9C69A5E00526}"/>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174208587"/>
      </p:ext>
    </p:extLst>
  </p:cSld>
  <p:clrMapOvr>
    <a:masterClrMapping/>
  </p:clrMapOvr>
  <p:transition>
    <p:fad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D1435ED-CB8E-984B-950C-BA0C1599C1F3}"/>
              </a:ext>
            </a:extLst>
          </p:cNvPr>
          <p:cNvSpPr>
            <a:spLocks noGrp="1"/>
          </p:cNvSpPr>
          <p:nvPr>
            <p:ph type="pic" sz="quarter" idx="18"/>
          </p:nvPr>
        </p:nvSpPr>
        <p:spPr/>
      </p:sp>
      <p:sp>
        <p:nvSpPr>
          <p:cNvPr id="10" name="Text Placeholder 9">
            <a:extLst>
              <a:ext uri="{FF2B5EF4-FFF2-40B4-BE49-F238E27FC236}">
                <a16:creationId xmlns:a16="http://schemas.microsoft.com/office/drawing/2014/main" id="{FE50D2D2-2CBD-9246-B200-F37D04C587F0}"/>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2FB9354D-0264-AA43-A2BE-2ED5490733A6}"/>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C215AF08-FE58-A446-AFAA-4B0A9C12A091}"/>
              </a:ext>
            </a:extLst>
          </p:cNvPr>
          <p:cNvSpPr>
            <a:spLocks noGrp="1"/>
          </p:cNvSpPr>
          <p:nvPr>
            <p:ph type="sldNum" sz="quarter" idx="12"/>
          </p:nvPr>
        </p:nvSpPr>
        <p:spPr/>
        <p:txBody>
          <a:bodyPr/>
          <a:lstStyle/>
          <a:p>
            <a:fld id="{7691CCDB-B024-8747-B233-CAD1CBC7A901}" type="slidenum">
              <a:rPr lang="en-US" smtClean="0"/>
              <a:pPr/>
              <a:t>141</a:t>
            </a:fld>
            <a:endParaRPr lang="en-US"/>
          </a:p>
        </p:txBody>
      </p:sp>
      <p:sp>
        <p:nvSpPr>
          <p:cNvPr id="16" name="Footer Placeholder 15">
            <a:extLst>
              <a:ext uri="{FF2B5EF4-FFF2-40B4-BE49-F238E27FC236}">
                <a16:creationId xmlns:a16="http://schemas.microsoft.com/office/drawing/2014/main" id="{ECF72A87-82BC-994D-9B59-BED328B4B29C}"/>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027756863"/>
      </p:ext>
    </p:extLst>
  </p:cSld>
  <p:clrMapOvr>
    <a:masterClrMapping/>
  </p:clrMapOvr>
  <p:transition>
    <p:fad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CA41F68-B415-584B-930F-C783DFBA60A8}"/>
              </a:ext>
            </a:extLst>
          </p:cNvPr>
          <p:cNvSpPr>
            <a:spLocks noGrp="1"/>
          </p:cNvSpPr>
          <p:nvPr>
            <p:ph type="pic" sz="quarter" idx="18"/>
          </p:nvPr>
        </p:nvSpPr>
        <p:spPr/>
      </p:sp>
      <p:sp>
        <p:nvSpPr>
          <p:cNvPr id="10" name="Text Placeholder 9">
            <a:extLst>
              <a:ext uri="{FF2B5EF4-FFF2-40B4-BE49-F238E27FC236}">
                <a16:creationId xmlns:a16="http://schemas.microsoft.com/office/drawing/2014/main" id="{787CCD6D-1570-5347-88D3-5A8DABD10414}"/>
              </a:ext>
            </a:extLst>
          </p:cNvPr>
          <p:cNvSpPr>
            <a:spLocks noGrp="1"/>
          </p:cNvSpPr>
          <p:nvPr>
            <p:ph type="body" sz="quarter" idx="20"/>
          </p:nvPr>
        </p:nvSpPr>
        <p:spPr>
          <a:xfrm>
            <a:off x="190501" y="0"/>
            <a:ext cx="4229100" cy="257176"/>
          </a:xfrm>
        </p:spPr>
        <p:txBody>
          <a:bodyPr/>
          <a:lstStyle/>
          <a:p>
            <a:r>
              <a:rPr lang="en-US" dirty="0"/>
              <a:t>Type here to enter the presentation section name.</a:t>
            </a:r>
          </a:p>
        </p:txBody>
      </p:sp>
      <p:sp>
        <p:nvSpPr>
          <p:cNvPr id="6" name="Title 5">
            <a:extLst>
              <a:ext uri="{FF2B5EF4-FFF2-40B4-BE49-F238E27FC236}">
                <a16:creationId xmlns:a16="http://schemas.microsoft.com/office/drawing/2014/main" id="{2FB9354D-0264-AA43-A2BE-2ED5490733A6}"/>
              </a:ext>
            </a:extLst>
          </p:cNvPr>
          <p:cNvSpPr>
            <a:spLocks noGrp="1"/>
          </p:cNvSpPr>
          <p:nvPr>
            <p:ph type="title"/>
          </p:nvPr>
        </p:nvSpPr>
        <p:spPr>
          <a:xfrm>
            <a:off x="4752804" y="1533121"/>
            <a:ext cx="4237781" cy="2077261"/>
          </a:xfrm>
        </p:spPr>
        <p:txBody>
          <a:bodyPr>
            <a:normAutofit/>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br>
              <a:rPr lang="en-US"/>
            </a:br>
            <a:r>
              <a:rPr lang="en-US" err="1"/>
              <a:t>iste</a:t>
            </a:r>
            <a:r>
              <a:rPr lang="en-US"/>
              <a:t> </a:t>
            </a:r>
            <a:r>
              <a:rPr lang="en-US" err="1"/>
              <a:t>natus</a:t>
            </a:r>
            <a:r>
              <a:rPr lang="en-US"/>
              <a:t> error sit </a:t>
            </a:r>
            <a:r>
              <a:rPr lang="en-US" err="1"/>
              <a:t>voluptatem</a:t>
            </a:r>
            <a:r>
              <a:rPr lang="en-US"/>
              <a:t> </a:t>
            </a:r>
            <a:r>
              <a:rPr lang="en-US" err="1"/>
              <a:t>accusantium</a:t>
            </a:r>
            <a:r>
              <a:rPr lang="en-US"/>
              <a:t> </a:t>
            </a:r>
            <a:r>
              <a:rPr lang="en-US" err="1"/>
              <a:t>doloremque</a:t>
            </a:r>
            <a:r>
              <a:rPr lang="en-US"/>
              <a:t>.</a:t>
            </a:r>
          </a:p>
        </p:txBody>
      </p:sp>
      <p:sp>
        <p:nvSpPr>
          <p:cNvPr id="14" name="Slide Number Placeholder 13">
            <a:extLst>
              <a:ext uri="{FF2B5EF4-FFF2-40B4-BE49-F238E27FC236}">
                <a16:creationId xmlns:a16="http://schemas.microsoft.com/office/drawing/2014/main" id="{413A28BA-FA72-324C-ADD0-D772FF58D35E}"/>
              </a:ext>
            </a:extLst>
          </p:cNvPr>
          <p:cNvSpPr>
            <a:spLocks noGrp="1"/>
          </p:cNvSpPr>
          <p:nvPr>
            <p:ph type="sldNum" sz="quarter" idx="12"/>
          </p:nvPr>
        </p:nvSpPr>
        <p:spPr/>
        <p:txBody>
          <a:bodyPr/>
          <a:lstStyle/>
          <a:p>
            <a:fld id="{7691CCDB-B024-8747-B233-CAD1CBC7A901}" type="slidenum">
              <a:rPr lang="en-US" smtClean="0"/>
              <a:pPr/>
              <a:t>142</a:t>
            </a:fld>
            <a:endParaRPr lang="en-US"/>
          </a:p>
        </p:txBody>
      </p:sp>
      <p:sp>
        <p:nvSpPr>
          <p:cNvPr id="16" name="Footer Placeholder 15">
            <a:extLst>
              <a:ext uri="{FF2B5EF4-FFF2-40B4-BE49-F238E27FC236}">
                <a16:creationId xmlns:a16="http://schemas.microsoft.com/office/drawing/2014/main" id="{06CEB3E6-CAC6-7849-B4D4-906F9036C9A1}"/>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055121846"/>
      </p:ext>
    </p:extLst>
  </p:cSld>
  <p:clrMapOvr>
    <a:masterClrMapping/>
  </p:clrMapOvr>
  <p:transition>
    <p:fade/>
  </p:transition>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FC3E041-A661-694C-89B6-ED53EA46F0C8}"/>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itle 3">
            <a:extLst>
              <a:ext uri="{FF2B5EF4-FFF2-40B4-BE49-F238E27FC236}">
                <a16:creationId xmlns:a16="http://schemas.microsoft.com/office/drawing/2014/main" id="{F3E77745-3FB7-9C4A-A31D-3981DF975FC5}"/>
              </a:ext>
            </a:extLst>
          </p:cNvPr>
          <p:cNvSpPr>
            <a:spLocks noGrp="1"/>
          </p:cNvSpPr>
          <p:nvPr>
            <p:ph type="title"/>
          </p:nvPr>
        </p:nvSpPr>
        <p:spPr>
          <a:xfrm>
            <a:off x="257175" y="1533121"/>
            <a:ext cx="8629650" cy="2077261"/>
          </a:xfrm>
        </p:spPr>
        <p:txBody>
          <a:bodyPr/>
          <a:lstStyle/>
          <a:p>
            <a:r>
              <a:rPr lang="en-US"/>
              <a:t>Type here to enter text.</a:t>
            </a:r>
            <a:br>
              <a:rPr lang="en-US"/>
            </a:br>
            <a:r>
              <a:rPr lang="en-US"/>
              <a:t>Sed ut perspiciatis unde omnis iste natus </a:t>
            </a:r>
            <a:br>
              <a:rPr lang="en-US"/>
            </a:br>
            <a:r>
              <a:rPr lang="en-US"/>
              <a:t>error sit voluptatem accusantium doloremque.</a:t>
            </a:r>
          </a:p>
        </p:txBody>
      </p:sp>
      <p:sp>
        <p:nvSpPr>
          <p:cNvPr id="13" name="Slide Number Placeholder 12">
            <a:extLst>
              <a:ext uri="{FF2B5EF4-FFF2-40B4-BE49-F238E27FC236}">
                <a16:creationId xmlns:a16="http://schemas.microsoft.com/office/drawing/2014/main" id="{A348A603-D3C4-1048-8DC1-3094B200554A}"/>
              </a:ext>
            </a:extLst>
          </p:cNvPr>
          <p:cNvSpPr>
            <a:spLocks noGrp="1"/>
          </p:cNvSpPr>
          <p:nvPr>
            <p:ph type="sldNum" sz="quarter" idx="12"/>
          </p:nvPr>
        </p:nvSpPr>
        <p:spPr/>
        <p:txBody>
          <a:bodyPr/>
          <a:lstStyle/>
          <a:p>
            <a:fld id="{7691CCDB-B024-8747-B233-CAD1CBC7A901}" type="slidenum">
              <a:rPr lang="en-US" smtClean="0"/>
              <a:pPr/>
              <a:t>143</a:t>
            </a:fld>
            <a:endParaRPr lang="en-US"/>
          </a:p>
        </p:txBody>
      </p:sp>
      <p:sp>
        <p:nvSpPr>
          <p:cNvPr id="15" name="Footer Placeholder 14">
            <a:extLst>
              <a:ext uri="{FF2B5EF4-FFF2-40B4-BE49-F238E27FC236}">
                <a16:creationId xmlns:a16="http://schemas.microsoft.com/office/drawing/2014/main" id="{F0E9E1D0-D5D3-2B4F-8C77-47474108DACE}"/>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756135342"/>
      </p:ext>
    </p:extLst>
  </p:cSld>
  <p:clrMapOvr>
    <a:masterClrMapping/>
  </p:clrMapOvr>
  <p:transition>
    <p:fad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3F141F6-F773-8E49-8878-91BEB036E71F}"/>
              </a:ext>
            </a:extLst>
          </p:cNvPr>
          <p:cNvSpPr>
            <a:spLocks noGrp="1" noChangeAspect="1"/>
          </p:cNvSpPr>
          <p:nvPr>
            <p:ph type="title"/>
          </p:nvPr>
        </p:nvSpPr>
        <p:spPr>
          <a:xfrm>
            <a:off x="257175" y="1533121"/>
            <a:ext cx="8629650" cy="2077261"/>
          </a:xfrm>
        </p:spPr>
        <p:txBody>
          <a:body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9" name="Text Placeholder 8">
            <a:extLst>
              <a:ext uri="{FF2B5EF4-FFF2-40B4-BE49-F238E27FC236}">
                <a16:creationId xmlns:a16="http://schemas.microsoft.com/office/drawing/2014/main" id="{A5FB8644-CDCD-474E-AEBC-70D58DA0DE3A}"/>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13" name="Slide Number Placeholder 12">
            <a:extLst>
              <a:ext uri="{FF2B5EF4-FFF2-40B4-BE49-F238E27FC236}">
                <a16:creationId xmlns:a16="http://schemas.microsoft.com/office/drawing/2014/main" id="{C21436B0-DAAE-2E42-A604-590219BFB0E6}"/>
              </a:ext>
            </a:extLst>
          </p:cNvPr>
          <p:cNvSpPr>
            <a:spLocks noGrp="1"/>
          </p:cNvSpPr>
          <p:nvPr>
            <p:ph type="sldNum" sz="quarter" idx="12"/>
          </p:nvPr>
        </p:nvSpPr>
        <p:spPr/>
        <p:txBody>
          <a:bodyPr/>
          <a:lstStyle/>
          <a:p>
            <a:fld id="{7691CCDB-B024-8747-B233-CAD1CBC7A901}" type="slidenum">
              <a:rPr lang="en-US" smtClean="0"/>
              <a:pPr/>
              <a:t>144</a:t>
            </a:fld>
            <a:endParaRPr lang="en-US"/>
          </a:p>
        </p:txBody>
      </p:sp>
      <p:sp>
        <p:nvSpPr>
          <p:cNvPr id="15" name="Footer Placeholder 14">
            <a:extLst>
              <a:ext uri="{FF2B5EF4-FFF2-40B4-BE49-F238E27FC236}">
                <a16:creationId xmlns:a16="http://schemas.microsoft.com/office/drawing/2014/main" id="{40D4C7F7-093A-A14F-81F0-404B84080F11}"/>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749550225"/>
      </p:ext>
    </p:extLst>
  </p:cSld>
  <p:clrMapOvr>
    <a:masterClrMapping/>
  </p:clrMapOvr>
  <p:transition>
    <p:fad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CE3511C-8C51-E943-967C-8D679ADCFE5A}"/>
              </a:ext>
            </a:extLst>
          </p:cNvPr>
          <p:cNvSpPr>
            <a:spLocks noGrp="1"/>
          </p:cNvSpPr>
          <p:nvPr>
            <p:ph type="title"/>
          </p:nvPr>
        </p:nvSpPr>
        <p:spPr>
          <a:xfrm>
            <a:off x="257175" y="1533121"/>
            <a:ext cx="8629650" cy="2077261"/>
          </a:xfrm>
        </p:spPr>
        <p:txBody>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r>
              <a:rPr lang="en-US"/>
              <a:t> </a:t>
            </a:r>
            <a:r>
              <a:rPr lang="en-US" err="1"/>
              <a:t>iste</a:t>
            </a:r>
            <a:r>
              <a:rPr lang="en-US"/>
              <a:t> </a:t>
            </a:r>
            <a:r>
              <a:rPr lang="en-US" err="1"/>
              <a:t>natus</a:t>
            </a:r>
            <a:r>
              <a:rPr lang="en-US"/>
              <a:t> </a:t>
            </a:r>
            <a:br>
              <a:rPr lang="en-US"/>
            </a:br>
            <a:r>
              <a:rPr lang="en-US"/>
              <a:t>error sit </a:t>
            </a:r>
            <a:r>
              <a:rPr lang="en-US" err="1"/>
              <a:t>voluptatem</a:t>
            </a:r>
            <a:r>
              <a:rPr lang="en-US"/>
              <a:t> </a:t>
            </a:r>
            <a:r>
              <a:rPr lang="en-US" err="1"/>
              <a:t>accusantium</a:t>
            </a:r>
            <a:r>
              <a:rPr lang="en-US"/>
              <a:t> </a:t>
            </a:r>
            <a:r>
              <a:rPr lang="en-US" err="1"/>
              <a:t>doloremque</a:t>
            </a:r>
            <a:r>
              <a:rPr lang="en-US"/>
              <a:t>.</a:t>
            </a:r>
          </a:p>
        </p:txBody>
      </p:sp>
      <p:sp>
        <p:nvSpPr>
          <p:cNvPr id="9" name="Text Placeholder 8">
            <a:extLst>
              <a:ext uri="{FF2B5EF4-FFF2-40B4-BE49-F238E27FC236}">
                <a16:creationId xmlns:a16="http://schemas.microsoft.com/office/drawing/2014/main" id="{2A9165AE-DC54-A54F-AC42-60E89DC1BE1A}"/>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13" name="Slide Number Placeholder 12">
            <a:extLst>
              <a:ext uri="{FF2B5EF4-FFF2-40B4-BE49-F238E27FC236}">
                <a16:creationId xmlns:a16="http://schemas.microsoft.com/office/drawing/2014/main" id="{C9B07493-37DF-4E46-B34E-2156D4583642}"/>
              </a:ext>
            </a:extLst>
          </p:cNvPr>
          <p:cNvSpPr>
            <a:spLocks noGrp="1"/>
          </p:cNvSpPr>
          <p:nvPr>
            <p:ph type="sldNum" sz="quarter" idx="12"/>
          </p:nvPr>
        </p:nvSpPr>
        <p:spPr/>
        <p:txBody>
          <a:bodyPr/>
          <a:lstStyle/>
          <a:p>
            <a:fld id="{7691CCDB-B024-8747-B233-CAD1CBC7A901}" type="slidenum">
              <a:rPr lang="en-US" smtClean="0"/>
              <a:pPr/>
              <a:t>145</a:t>
            </a:fld>
            <a:endParaRPr lang="en-US"/>
          </a:p>
        </p:txBody>
      </p:sp>
      <p:sp>
        <p:nvSpPr>
          <p:cNvPr id="15" name="Footer Placeholder 14">
            <a:extLst>
              <a:ext uri="{FF2B5EF4-FFF2-40B4-BE49-F238E27FC236}">
                <a16:creationId xmlns:a16="http://schemas.microsoft.com/office/drawing/2014/main" id="{50CC8CB9-AA28-7943-99B3-EF223B4DABCC}"/>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898057308"/>
      </p:ext>
    </p:extLst>
  </p:cSld>
  <p:clrMapOvr>
    <a:masterClrMapping/>
  </p:clrMapOvr>
  <p:transition>
    <p:fad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3B6FD1F-8975-2041-B22E-96A0A225B816}"/>
              </a:ext>
            </a:extLst>
          </p:cNvPr>
          <p:cNvSpPr>
            <a:spLocks noGrp="1"/>
          </p:cNvSpPr>
          <p:nvPr>
            <p:ph type="title"/>
          </p:nvPr>
        </p:nvSpPr>
        <p:spPr>
          <a:xfrm>
            <a:off x="257175" y="1533121"/>
            <a:ext cx="8629650" cy="2077261"/>
          </a:xfrm>
        </p:spPr>
        <p:txBody>
          <a:bodyPr/>
          <a:lstStyle/>
          <a:p>
            <a:r>
              <a:rPr lang="en-US"/>
              <a:t>Type here to enter text.</a:t>
            </a:r>
            <a:br>
              <a:rPr lang="en-US"/>
            </a:br>
            <a:r>
              <a:rPr lang="en-US"/>
              <a:t>Sed ut perspiciatis unde omnis iste natus </a:t>
            </a:r>
            <a:br>
              <a:rPr lang="en-US"/>
            </a:br>
            <a:r>
              <a:rPr lang="en-US"/>
              <a:t>error sit voluptatem accusantium doloremque.</a:t>
            </a:r>
          </a:p>
        </p:txBody>
      </p:sp>
      <p:sp>
        <p:nvSpPr>
          <p:cNvPr id="9" name="Text Placeholder 8">
            <a:extLst>
              <a:ext uri="{FF2B5EF4-FFF2-40B4-BE49-F238E27FC236}">
                <a16:creationId xmlns:a16="http://schemas.microsoft.com/office/drawing/2014/main" id="{3F83A017-2888-2645-8378-42BB56C4C876}"/>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13" name="Slide Number Placeholder 12">
            <a:extLst>
              <a:ext uri="{FF2B5EF4-FFF2-40B4-BE49-F238E27FC236}">
                <a16:creationId xmlns:a16="http://schemas.microsoft.com/office/drawing/2014/main" id="{569360BB-CBD7-1842-A800-F5D4FA29031C}"/>
              </a:ext>
            </a:extLst>
          </p:cNvPr>
          <p:cNvSpPr>
            <a:spLocks noGrp="1"/>
          </p:cNvSpPr>
          <p:nvPr>
            <p:ph type="sldNum" sz="quarter" idx="12"/>
          </p:nvPr>
        </p:nvSpPr>
        <p:spPr/>
        <p:txBody>
          <a:bodyPr/>
          <a:lstStyle/>
          <a:p>
            <a:fld id="{7691CCDB-B024-8747-B233-CAD1CBC7A901}" type="slidenum">
              <a:rPr lang="en-US" smtClean="0"/>
              <a:pPr/>
              <a:t>146</a:t>
            </a:fld>
            <a:endParaRPr lang="en-US"/>
          </a:p>
        </p:txBody>
      </p:sp>
      <p:sp>
        <p:nvSpPr>
          <p:cNvPr id="15" name="Footer Placeholder 14">
            <a:extLst>
              <a:ext uri="{FF2B5EF4-FFF2-40B4-BE49-F238E27FC236}">
                <a16:creationId xmlns:a16="http://schemas.microsoft.com/office/drawing/2014/main" id="{87D4752A-6BC3-E148-A22D-B1F25FD967F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946153422"/>
      </p:ext>
    </p:extLst>
  </p:cSld>
  <p:clrMapOvr>
    <a:masterClrMapping/>
  </p:clrMapOvr>
  <p:transition>
    <p:fad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85C7BCDB-E1A1-3A4F-B703-A4713D4DDF56}"/>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itle 3">
            <a:extLst>
              <a:ext uri="{FF2B5EF4-FFF2-40B4-BE49-F238E27FC236}">
                <a16:creationId xmlns:a16="http://schemas.microsoft.com/office/drawing/2014/main" id="{F6E5914B-9F65-FF41-8D44-CC65EBEAD459}"/>
              </a:ext>
            </a:extLst>
          </p:cNvPr>
          <p:cNvSpPr>
            <a:spLocks noGrp="1"/>
          </p:cNvSpPr>
          <p:nvPr>
            <p:ph type="title"/>
          </p:nvPr>
        </p:nvSpPr>
        <p:spPr>
          <a:xfrm>
            <a:off x="257175" y="1533121"/>
            <a:ext cx="8629650" cy="2077261"/>
          </a:xfrm>
        </p:spPr>
        <p:txBody>
          <a:bodyPr/>
          <a:lstStyle/>
          <a:p>
            <a:r>
              <a:rPr lang="en-US" dirty="0"/>
              <a:t>Type here to enter text.</a:t>
            </a:r>
            <a:br>
              <a:rPr lang="en-US" dirty="0"/>
            </a:br>
            <a:r>
              <a:rPr lang="en-US" dirty="0"/>
              <a:t>Sed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a:t>
            </a:r>
            <a:br>
              <a:rPr lang="en-US" dirty="0"/>
            </a:br>
            <a:r>
              <a:rPr lang="en-US" dirty="0"/>
              <a:t>error sit </a:t>
            </a:r>
            <a:r>
              <a:rPr lang="en-US" dirty="0" err="1"/>
              <a:t>voluptatem</a:t>
            </a:r>
            <a:r>
              <a:rPr lang="en-US" dirty="0"/>
              <a:t> </a:t>
            </a:r>
            <a:r>
              <a:rPr lang="en-US" dirty="0" err="1"/>
              <a:t>accusantium</a:t>
            </a:r>
            <a:r>
              <a:rPr lang="en-US" dirty="0"/>
              <a:t> </a:t>
            </a:r>
            <a:r>
              <a:rPr lang="en-US" dirty="0" err="1"/>
              <a:t>doloremque</a:t>
            </a:r>
            <a:r>
              <a:rPr lang="en-US" dirty="0"/>
              <a:t>.</a:t>
            </a:r>
          </a:p>
        </p:txBody>
      </p:sp>
      <p:sp>
        <p:nvSpPr>
          <p:cNvPr id="13" name="Slide Number Placeholder 12">
            <a:extLst>
              <a:ext uri="{FF2B5EF4-FFF2-40B4-BE49-F238E27FC236}">
                <a16:creationId xmlns:a16="http://schemas.microsoft.com/office/drawing/2014/main" id="{B7B017FB-1EA7-9B46-A199-D117CD5E0B56}"/>
              </a:ext>
            </a:extLst>
          </p:cNvPr>
          <p:cNvSpPr>
            <a:spLocks noGrp="1"/>
          </p:cNvSpPr>
          <p:nvPr>
            <p:ph type="sldNum" sz="quarter" idx="12"/>
          </p:nvPr>
        </p:nvSpPr>
        <p:spPr/>
        <p:txBody>
          <a:bodyPr/>
          <a:lstStyle/>
          <a:p>
            <a:fld id="{7691CCDB-B024-8747-B233-CAD1CBC7A901}" type="slidenum">
              <a:rPr lang="en-US" smtClean="0"/>
              <a:pPr/>
              <a:t>147</a:t>
            </a:fld>
            <a:endParaRPr lang="en-US"/>
          </a:p>
        </p:txBody>
      </p:sp>
      <p:sp>
        <p:nvSpPr>
          <p:cNvPr id="15" name="Footer Placeholder 14">
            <a:extLst>
              <a:ext uri="{FF2B5EF4-FFF2-40B4-BE49-F238E27FC236}">
                <a16:creationId xmlns:a16="http://schemas.microsoft.com/office/drawing/2014/main" id="{F21793DB-D21C-8444-8825-A54A5D0017C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805141736"/>
      </p:ext>
    </p:extLst>
  </p:cSld>
  <p:clrMapOvr>
    <a:masterClrMapping/>
  </p:clrMapOvr>
  <p:transition>
    <p:fad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480F509-5C1E-9D48-A088-B54372196231}"/>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itle 3">
            <a:extLst>
              <a:ext uri="{FF2B5EF4-FFF2-40B4-BE49-F238E27FC236}">
                <a16:creationId xmlns:a16="http://schemas.microsoft.com/office/drawing/2014/main" id="{81C5152A-79EF-D24A-8609-335CA82B7ED9}"/>
              </a:ext>
            </a:extLst>
          </p:cNvPr>
          <p:cNvSpPr>
            <a:spLocks noGrp="1"/>
          </p:cNvSpPr>
          <p:nvPr>
            <p:ph type="title"/>
          </p:nvPr>
        </p:nvSpPr>
        <p:spPr>
          <a:xfrm>
            <a:off x="257175" y="1533121"/>
            <a:ext cx="8629650" cy="2077261"/>
          </a:xfrm>
        </p:spPr>
        <p:txBody>
          <a:bodyPr/>
          <a:lstStyle/>
          <a:p>
            <a:r>
              <a:rPr lang="en-US"/>
              <a:t>Type here to enter text.</a:t>
            </a:r>
            <a:br>
              <a:rPr lang="en-US"/>
            </a:br>
            <a:r>
              <a:rPr lang="en-US"/>
              <a:t>Sed ut perspiciatis unde omnis iste natus </a:t>
            </a:r>
            <a:br>
              <a:rPr lang="en-US"/>
            </a:br>
            <a:r>
              <a:rPr lang="en-US"/>
              <a:t>error sit voluptatem accusantium doloremque.</a:t>
            </a:r>
          </a:p>
        </p:txBody>
      </p:sp>
      <p:sp>
        <p:nvSpPr>
          <p:cNvPr id="13" name="Slide Number Placeholder 12">
            <a:extLst>
              <a:ext uri="{FF2B5EF4-FFF2-40B4-BE49-F238E27FC236}">
                <a16:creationId xmlns:a16="http://schemas.microsoft.com/office/drawing/2014/main" id="{391E7FFA-3B2F-6B47-8903-39FA4269FDED}"/>
              </a:ext>
            </a:extLst>
          </p:cNvPr>
          <p:cNvSpPr>
            <a:spLocks noGrp="1"/>
          </p:cNvSpPr>
          <p:nvPr>
            <p:ph type="sldNum" sz="quarter" idx="12"/>
          </p:nvPr>
        </p:nvSpPr>
        <p:spPr/>
        <p:txBody>
          <a:bodyPr/>
          <a:lstStyle/>
          <a:p>
            <a:fld id="{7691CCDB-B024-8747-B233-CAD1CBC7A901}" type="slidenum">
              <a:rPr lang="en-US" smtClean="0"/>
              <a:pPr/>
              <a:t>148</a:t>
            </a:fld>
            <a:endParaRPr lang="en-US"/>
          </a:p>
        </p:txBody>
      </p:sp>
      <p:sp>
        <p:nvSpPr>
          <p:cNvPr id="15" name="Footer Placeholder 14">
            <a:extLst>
              <a:ext uri="{FF2B5EF4-FFF2-40B4-BE49-F238E27FC236}">
                <a16:creationId xmlns:a16="http://schemas.microsoft.com/office/drawing/2014/main" id="{1CF26671-2CA0-594F-BDA0-C72FE3514DAB}"/>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187904427"/>
      </p:ext>
    </p:extLst>
  </p:cSld>
  <p:clrMapOvr>
    <a:masterClrMapping/>
  </p:clrMapOvr>
  <p:transition>
    <p:fad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9AB707A3-B15C-1643-A87B-91F613078133}"/>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itle 3">
            <a:extLst>
              <a:ext uri="{FF2B5EF4-FFF2-40B4-BE49-F238E27FC236}">
                <a16:creationId xmlns:a16="http://schemas.microsoft.com/office/drawing/2014/main" id="{DC49472A-304B-F14C-AB9D-48988AE14BFD}"/>
              </a:ext>
            </a:extLst>
          </p:cNvPr>
          <p:cNvSpPr>
            <a:spLocks noGrp="1"/>
          </p:cNvSpPr>
          <p:nvPr>
            <p:ph type="title"/>
          </p:nvPr>
        </p:nvSpPr>
        <p:spPr>
          <a:xfrm>
            <a:off x="257175" y="1533121"/>
            <a:ext cx="8629650" cy="2077261"/>
          </a:xfrm>
        </p:spPr>
        <p:txBody>
          <a:bodyPr/>
          <a:lstStyle/>
          <a:p>
            <a:r>
              <a:rPr lang="en-US"/>
              <a:t>Type here to enter text.</a:t>
            </a:r>
            <a:br>
              <a:rPr lang="en-US"/>
            </a:br>
            <a:r>
              <a:rPr lang="en-US"/>
              <a:t>Sed ut perspiciatis unde omnis iste natus </a:t>
            </a:r>
            <a:br>
              <a:rPr lang="en-US"/>
            </a:br>
            <a:r>
              <a:rPr lang="en-US"/>
              <a:t>error sit voluptatem accusantium doloremque.</a:t>
            </a:r>
          </a:p>
        </p:txBody>
      </p:sp>
      <p:sp>
        <p:nvSpPr>
          <p:cNvPr id="13" name="Slide Number Placeholder 12">
            <a:extLst>
              <a:ext uri="{FF2B5EF4-FFF2-40B4-BE49-F238E27FC236}">
                <a16:creationId xmlns:a16="http://schemas.microsoft.com/office/drawing/2014/main" id="{4094018E-7D43-4441-9A9D-07020D2EF19C}"/>
              </a:ext>
            </a:extLst>
          </p:cNvPr>
          <p:cNvSpPr>
            <a:spLocks noGrp="1"/>
          </p:cNvSpPr>
          <p:nvPr>
            <p:ph type="sldNum" sz="quarter" idx="12"/>
          </p:nvPr>
        </p:nvSpPr>
        <p:spPr/>
        <p:txBody>
          <a:bodyPr/>
          <a:lstStyle/>
          <a:p>
            <a:fld id="{7691CCDB-B024-8747-B233-CAD1CBC7A901}" type="slidenum">
              <a:rPr lang="en-US" smtClean="0"/>
              <a:pPr/>
              <a:t>149</a:t>
            </a:fld>
            <a:endParaRPr lang="en-US"/>
          </a:p>
        </p:txBody>
      </p:sp>
      <p:sp>
        <p:nvSpPr>
          <p:cNvPr id="15" name="Footer Placeholder 14">
            <a:extLst>
              <a:ext uri="{FF2B5EF4-FFF2-40B4-BE49-F238E27FC236}">
                <a16:creationId xmlns:a16="http://schemas.microsoft.com/office/drawing/2014/main" id="{206F5643-5309-744E-A198-3077D794B56E}"/>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87352734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1">
            <a:extLst>
              <a:ext uri="{FF2B5EF4-FFF2-40B4-BE49-F238E27FC236}">
                <a16:creationId xmlns:a16="http://schemas.microsoft.com/office/drawing/2014/main" id="{CDCF5C02-4363-ED48-B044-F218CEC48187}"/>
              </a:ext>
            </a:extLst>
          </p:cNvPr>
          <p:cNvSpPr>
            <a:spLocks noGrp="1"/>
          </p:cNvSpPr>
          <p:nvPr>
            <p:ph type="sldNum" sz="quarter" idx="12"/>
          </p:nvPr>
        </p:nvSpPr>
        <p:spPr/>
        <p:txBody>
          <a:bodyPr/>
          <a:lstStyle/>
          <a:p>
            <a:fld id="{7691CCDB-B024-8747-B233-CAD1CBC7A901}" type="slidenum">
              <a:rPr lang="en-US" smtClean="0"/>
              <a:pPr/>
              <a:t>15</a:t>
            </a:fld>
            <a:endParaRPr lang="en-US"/>
          </a:p>
        </p:txBody>
      </p:sp>
      <p:sp>
        <p:nvSpPr>
          <p:cNvPr id="6" name="Text Placeholder 5">
            <a:extLst>
              <a:ext uri="{FF2B5EF4-FFF2-40B4-BE49-F238E27FC236}">
                <a16:creationId xmlns:a16="http://schemas.microsoft.com/office/drawing/2014/main" id="{D757E8A3-6D43-0D45-B6A6-70D88319E380}"/>
              </a:ext>
            </a:extLst>
          </p:cNvPr>
          <p:cNvSpPr>
            <a:spLocks noGrp="1"/>
          </p:cNvSpPr>
          <p:nvPr>
            <p:ph type="body" sz="quarter" idx="20"/>
          </p:nvPr>
        </p:nvSpPr>
        <p:spPr/>
        <p:txBody>
          <a:bodyPr/>
          <a:lstStyle/>
          <a:p>
            <a:endParaRPr lang="en-US"/>
          </a:p>
        </p:txBody>
      </p:sp>
      <p:sp>
        <p:nvSpPr>
          <p:cNvPr id="14" name="Footer Placeholder 13">
            <a:extLst>
              <a:ext uri="{FF2B5EF4-FFF2-40B4-BE49-F238E27FC236}">
                <a16:creationId xmlns:a16="http://schemas.microsoft.com/office/drawing/2014/main" id="{4ED1E86F-043E-F049-905A-8BC3507F58CD}"/>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
        <p:nvSpPr>
          <p:cNvPr id="5" name="Title 5">
            <a:extLst>
              <a:ext uri="{FF2B5EF4-FFF2-40B4-BE49-F238E27FC236}">
                <a16:creationId xmlns:a16="http://schemas.microsoft.com/office/drawing/2014/main" id="{57976D1E-A637-9A44-A08A-1F14E69E9B37}"/>
              </a:ext>
            </a:extLst>
          </p:cNvPr>
          <p:cNvSpPr txBox="1">
            <a:spLocks/>
          </p:cNvSpPr>
          <p:nvPr/>
        </p:nvSpPr>
        <p:spPr>
          <a:xfrm>
            <a:off x="179388" y="2186027"/>
            <a:ext cx="8801100" cy="788667"/>
          </a:xfrm>
          <a:prstGeom prst="rect">
            <a:avLst/>
          </a:prstGeom>
        </p:spPr>
        <p:txBody>
          <a:bodyPr/>
          <a:lstStyle>
            <a:lvl1pPr algn="l" defTabSz="685783" rtl="0" eaLnBrk="1" latinLnBrk="0" hangingPunct="1">
              <a:lnSpc>
                <a:spcPct val="90000"/>
              </a:lnSpc>
              <a:spcBef>
                <a:spcPct val="0"/>
              </a:spcBef>
              <a:buNone/>
              <a:defRPr sz="1725" kern="1200">
                <a:solidFill>
                  <a:schemeClr val="tx1"/>
                </a:solidFill>
                <a:latin typeface="Girl Scout Text Book" panose="02020003000000000000" pitchFamily="18" charset="0"/>
                <a:ea typeface="+mj-ea"/>
                <a:cs typeface="+mj-cs"/>
              </a:defRPr>
            </a:lvl1pPr>
          </a:lstStyle>
          <a:p>
            <a:pPr algn="ctr"/>
            <a:r>
              <a:rPr lang="en-US" dirty="0">
                <a:solidFill>
                  <a:schemeClr val="tx2">
                    <a:lumMod val="75000"/>
                  </a:schemeClr>
                </a:solidFill>
                <a:latin typeface="Palatino Linotype" panose="02040502050505030304" pitchFamily="18" charset="0"/>
              </a:rPr>
              <a:t>THIS SLIDE HAS BEEN PURPOSELY LEFT BLANK.</a:t>
            </a:r>
          </a:p>
          <a:p>
            <a:pPr algn="ctr"/>
            <a:r>
              <a:rPr lang="en-US" dirty="0">
                <a:solidFill>
                  <a:schemeClr val="tx2">
                    <a:lumMod val="75000"/>
                  </a:schemeClr>
                </a:solidFill>
                <a:latin typeface="Palatino Linotype" panose="02040502050505030304" pitchFamily="18" charset="0"/>
              </a:rPr>
              <a:t>PLEASE DELETE THIS TEXT BOX AND REPLACE</a:t>
            </a:r>
          </a:p>
          <a:p>
            <a:pPr algn="ctr"/>
            <a:r>
              <a:rPr lang="en-US" dirty="0">
                <a:solidFill>
                  <a:schemeClr val="tx2">
                    <a:lumMod val="75000"/>
                  </a:schemeClr>
                </a:solidFill>
                <a:latin typeface="Palatino Linotype" panose="02040502050505030304" pitchFamily="18" charset="0"/>
              </a:rPr>
              <a:t>WITH YOUR OWN COPY, CHARTS OR IMAGERY.</a:t>
            </a:r>
          </a:p>
        </p:txBody>
      </p:sp>
    </p:spTree>
    <p:extLst>
      <p:ext uri="{BB962C8B-B14F-4D97-AF65-F5344CB8AC3E}">
        <p14:creationId xmlns:p14="http://schemas.microsoft.com/office/powerpoint/2010/main" val="1164370534"/>
      </p:ext>
    </p:extLst>
  </p:cSld>
  <p:clrMapOvr>
    <a:masterClrMapping/>
  </p:clrMapOvr>
  <p:transition>
    <p:fad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79EC3EF-2031-6D43-B6F4-519B78AD522D}"/>
              </a:ext>
            </a:extLst>
          </p:cNvPr>
          <p:cNvSpPr>
            <a:spLocks noGrp="1"/>
          </p:cNvSpPr>
          <p:nvPr>
            <p:ph type="body" sz="quarter" idx="20"/>
          </p:nvPr>
        </p:nvSpPr>
        <p:spPr>
          <a:xfrm>
            <a:off x="190500" y="-1"/>
            <a:ext cx="8809781" cy="257175"/>
          </a:xfrm>
        </p:spPr>
        <p:txBody>
          <a:bodyPr/>
          <a:lstStyle/>
          <a:p>
            <a:r>
              <a:rPr lang="en-US" dirty="0"/>
              <a:t>Type here to enter the presentation section name.</a:t>
            </a:r>
          </a:p>
        </p:txBody>
      </p:sp>
      <p:sp>
        <p:nvSpPr>
          <p:cNvPr id="4" name="Title 3">
            <a:extLst>
              <a:ext uri="{FF2B5EF4-FFF2-40B4-BE49-F238E27FC236}">
                <a16:creationId xmlns:a16="http://schemas.microsoft.com/office/drawing/2014/main" id="{4CC61A05-4B23-1D40-BBF2-9FACD86104DF}"/>
              </a:ext>
            </a:extLst>
          </p:cNvPr>
          <p:cNvSpPr>
            <a:spLocks noGrp="1"/>
          </p:cNvSpPr>
          <p:nvPr>
            <p:ph type="title"/>
          </p:nvPr>
        </p:nvSpPr>
        <p:spPr>
          <a:xfrm>
            <a:off x="257175" y="1533121"/>
            <a:ext cx="8629650" cy="2077261"/>
          </a:xfrm>
        </p:spPr>
        <p:txBody>
          <a:bodyPr/>
          <a:lstStyle/>
          <a:p>
            <a:r>
              <a:rPr lang="en-US"/>
              <a:t>Type here to enter text.</a:t>
            </a:r>
            <a:br>
              <a:rPr lang="en-US"/>
            </a:br>
            <a:r>
              <a:rPr lang="en-US"/>
              <a:t>Sed </a:t>
            </a:r>
            <a:r>
              <a:rPr lang="en-US" err="1"/>
              <a:t>ut</a:t>
            </a:r>
            <a:r>
              <a:rPr lang="en-US"/>
              <a:t> </a:t>
            </a:r>
            <a:r>
              <a:rPr lang="en-US" err="1"/>
              <a:t>perspiciatis</a:t>
            </a:r>
            <a:r>
              <a:rPr lang="en-US"/>
              <a:t> </a:t>
            </a:r>
            <a:r>
              <a:rPr lang="en-US" err="1"/>
              <a:t>unde</a:t>
            </a:r>
            <a:r>
              <a:rPr lang="en-US"/>
              <a:t> </a:t>
            </a:r>
            <a:r>
              <a:rPr lang="en-US" err="1"/>
              <a:t>omnis</a:t>
            </a:r>
            <a:r>
              <a:rPr lang="en-US"/>
              <a:t> </a:t>
            </a:r>
            <a:r>
              <a:rPr lang="en-US" err="1"/>
              <a:t>iste</a:t>
            </a:r>
            <a:r>
              <a:rPr lang="en-US"/>
              <a:t> </a:t>
            </a:r>
            <a:r>
              <a:rPr lang="en-US" err="1"/>
              <a:t>natus</a:t>
            </a:r>
            <a:r>
              <a:rPr lang="en-US"/>
              <a:t> </a:t>
            </a:r>
            <a:br>
              <a:rPr lang="en-US"/>
            </a:br>
            <a:r>
              <a:rPr lang="en-US"/>
              <a:t>error sit </a:t>
            </a:r>
            <a:r>
              <a:rPr lang="en-US" err="1"/>
              <a:t>voluptatem</a:t>
            </a:r>
            <a:r>
              <a:rPr lang="en-US"/>
              <a:t> </a:t>
            </a:r>
            <a:r>
              <a:rPr lang="en-US" err="1"/>
              <a:t>accusantium</a:t>
            </a:r>
            <a:r>
              <a:rPr lang="en-US"/>
              <a:t> </a:t>
            </a:r>
            <a:r>
              <a:rPr lang="en-US" err="1"/>
              <a:t>doloremque</a:t>
            </a:r>
            <a:r>
              <a:rPr lang="en-US"/>
              <a:t>.</a:t>
            </a:r>
          </a:p>
        </p:txBody>
      </p:sp>
      <p:sp>
        <p:nvSpPr>
          <p:cNvPr id="13" name="Slide Number Placeholder 12">
            <a:extLst>
              <a:ext uri="{FF2B5EF4-FFF2-40B4-BE49-F238E27FC236}">
                <a16:creationId xmlns:a16="http://schemas.microsoft.com/office/drawing/2014/main" id="{CDC55445-4E55-C641-8ED0-FEA72CA140FD}"/>
              </a:ext>
            </a:extLst>
          </p:cNvPr>
          <p:cNvSpPr>
            <a:spLocks noGrp="1"/>
          </p:cNvSpPr>
          <p:nvPr>
            <p:ph type="sldNum" sz="quarter" idx="12"/>
          </p:nvPr>
        </p:nvSpPr>
        <p:spPr/>
        <p:txBody>
          <a:bodyPr/>
          <a:lstStyle/>
          <a:p>
            <a:fld id="{7691CCDB-B024-8747-B233-CAD1CBC7A901}" type="slidenum">
              <a:rPr lang="en-US" smtClean="0"/>
              <a:pPr/>
              <a:t>150</a:t>
            </a:fld>
            <a:endParaRPr lang="en-US"/>
          </a:p>
        </p:txBody>
      </p:sp>
      <p:sp>
        <p:nvSpPr>
          <p:cNvPr id="15" name="Footer Placeholder 14">
            <a:extLst>
              <a:ext uri="{FF2B5EF4-FFF2-40B4-BE49-F238E27FC236}">
                <a16:creationId xmlns:a16="http://schemas.microsoft.com/office/drawing/2014/main" id="{E123A091-099F-C340-B5CC-1EB0CB2E919A}"/>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475508625"/>
      </p:ext>
    </p:extLst>
  </p:cSld>
  <p:clrMapOvr>
    <a:masterClrMapping/>
  </p:clrMapOvr>
  <p:transition>
    <p:fad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943CF7D-4F7C-C644-9740-518ADD58A0A8}"/>
              </a:ext>
            </a:extLst>
          </p:cNvPr>
          <p:cNvSpPr>
            <a:spLocks noGrp="1"/>
          </p:cNvSpPr>
          <p:nvPr>
            <p:ph type="pic" sz="quarter" idx="21"/>
          </p:nvPr>
        </p:nvSpPr>
        <p:spPr/>
      </p:sp>
      <p:sp>
        <p:nvSpPr>
          <p:cNvPr id="9" name="Text Placeholder 8">
            <a:extLst>
              <a:ext uri="{FF2B5EF4-FFF2-40B4-BE49-F238E27FC236}">
                <a16:creationId xmlns:a16="http://schemas.microsoft.com/office/drawing/2014/main" id="{BBD6E8EE-D359-1444-8F22-AAC08D00A2F4}"/>
              </a:ext>
            </a:extLst>
          </p:cNvPr>
          <p:cNvSpPr>
            <a:spLocks noGrp="1"/>
          </p:cNvSpPr>
          <p:nvPr>
            <p:ph type="body" sz="quarter" idx="15"/>
          </p:nvPr>
        </p:nvSpPr>
        <p:spPr>
          <a:xfrm>
            <a:off x="4739108" y="3777465"/>
            <a:ext cx="4229100" cy="842964"/>
          </a:xfrm>
        </p:spPr>
        <p:txBody>
          <a:bodyPr/>
          <a:lstStyle/>
          <a:p>
            <a:r>
              <a:rPr lang="en-US" dirty="0"/>
              <a:t>Presenter Name:</a:t>
            </a:r>
            <a:br>
              <a:rPr lang="en-US" dirty="0"/>
            </a:br>
            <a:r>
              <a:rPr lang="en-US" dirty="0"/>
              <a:t>Presenter Title:</a:t>
            </a:r>
            <a:br>
              <a:rPr lang="en-US" dirty="0"/>
            </a:br>
            <a:r>
              <a:rPr lang="en-US" dirty="0"/>
              <a:t>Contact Info:</a:t>
            </a:r>
          </a:p>
        </p:txBody>
      </p:sp>
      <p:sp>
        <p:nvSpPr>
          <p:cNvPr id="8" name="Title 7">
            <a:extLst>
              <a:ext uri="{FF2B5EF4-FFF2-40B4-BE49-F238E27FC236}">
                <a16:creationId xmlns:a16="http://schemas.microsoft.com/office/drawing/2014/main" id="{2A5B1210-B552-2742-883B-51F27DC1347F}"/>
              </a:ext>
            </a:extLst>
          </p:cNvPr>
          <p:cNvSpPr>
            <a:spLocks noGrp="1"/>
          </p:cNvSpPr>
          <p:nvPr>
            <p:ph type="title"/>
          </p:nvPr>
        </p:nvSpPr>
        <p:spPr>
          <a:xfrm>
            <a:off x="4739109" y="3079856"/>
            <a:ext cx="4237781" cy="690002"/>
          </a:xfrm>
        </p:spPr>
        <p:txBody>
          <a:bodyPr/>
          <a:lstStyle/>
          <a:p>
            <a:r>
              <a:rPr lang="en-US" dirty="0"/>
              <a:t>Thank You</a:t>
            </a:r>
          </a:p>
        </p:txBody>
      </p:sp>
      <p:pic>
        <p:nvPicPr>
          <p:cNvPr id="7" name="Graphic 20">
            <a:extLst>
              <a:ext uri="{FF2B5EF4-FFF2-40B4-BE49-F238E27FC236}">
                <a16:creationId xmlns:a16="http://schemas.microsoft.com/office/drawing/2014/main" id="{B771CED1-F04D-CB43-B18E-6963F10E4C58}"/>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053014" y="762259"/>
            <a:ext cx="3609972" cy="1443990"/>
          </a:xfrm>
          <a:prstGeom prst="rect">
            <a:avLst/>
          </a:prstGeom>
        </p:spPr>
      </p:pic>
      <p:sp>
        <p:nvSpPr>
          <p:cNvPr id="15" name="Slide Number Placeholder 14">
            <a:extLst>
              <a:ext uri="{FF2B5EF4-FFF2-40B4-BE49-F238E27FC236}">
                <a16:creationId xmlns:a16="http://schemas.microsoft.com/office/drawing/2014/main" id="{7E1B9C1A-A886-5641-91A7-1D392E990988}"/>
              </a:ext>
            </a:extLst>
          </p:cNvPr>
          <p:cNvSpPr>
            <a:spLocks noGrp="1"/>
          </p:cNvSpPr>
          <p:nvPr>
            <p:ph type="sldNum" sz="quarter" idx="12"/>
          </p:nvPr>
        </p:nvSpPr>
        <p:spPr/>
        <p:txBody>
          <a:bodyPr/>
          <a:lstStyle/>
          <a:p>
            <a:fld id="{7691CCDB-B024-8747-B233-CAD1CBC7A901}" type="slidenum">
              <a:rPr lang="en-US" smtClean="0"/>
              <a:pPr/>
              <a:t>151</a:t>
            </a:fld>
            <a:endParaRPr lang="en-US"/>
          </a:p>
        </p:txBody>
      </p:sp>
      <p:sp>
        <p:nvSpPr>
          <p:cNvPr id="17" name="Footer Placeholder 16">
            <a:extLst>
              <a:ext uri="{FF2B5EF4-FFF2-40B4-BE49-F238E27FC236}">
                <a16:creationId xmlns:a16="http://schemas.microsoft.com/office/drawing/2014/main" id="{F7D8FB19-EA00-2644-BD92-406E2508EDCB}"/>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015154432"/>
      </p:ext>
    </p:extLst>
  </p:cSld>
  <p:clrMapOvr>
    <a:masterClrMapping/>
  </p:clrMapOvr>
  <p:transition>
    <p:fad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169D52F-D232-0E4E-B569-0B6749E404FA}"/>
              </a:ext>
            </a:extLst>
          </p:cNvPr>
          <p:cNvSpPr>
            <a:spLocks noGrp="1"/>
          </p:cNvSpPr>
          <p:nvPr>
            <p:ph type="pic" sz="quarter" idx="21"/>
          </p:nvPr>
        </p:nvSpPr>
        <p:spPr/>
      </p:sp>
      <p:sp>
        <p:nvSpPr>
          <p:cNvPr id="5" name="Text Placeholder 4">
            <a:extLst>
              <a:ext uri="{FF2B5EF4-FFF2-40B4-BE49-F238E27FC236}">
                <a16:creationId xmlns:a16="http://schemas.microsoft.com/office/drawing/2014/main" id="{7D066274-2467-6D47-B795-CE14CBB41473}"/>
              </a:ext>
            </a:extLst>
          </p:cNvPr>
          <p:cNvSpPr>
            <a:spLocks noGrp="1"/>
          </p:cNvSpPr>
          <p:nvPr>
            <p:ph type="body" sz="quarter" idx="15"/>
          </p:nvPr>
        </p:nvSpPr>
        <p:spPr>
          <a:xfrm>
            <a:off x="4739108" y="3777465"/>
            <a:ext cx="4229100" cy="842964"/>
          </a:xfrm>
        </p:spPr>
        <p:txBody>
          <a:bodyPr/>
          <a:lstStyle/>
          <a:p>
            <a:r>
              <a:rPr lang="en-US"/>
              <a:t>Presenter Name:</a:t>
            </a:r>
            <a:br>
              <a:rPr lang="en-US"/>
            </a:br>
            <a:r>
              <a:rPr lang="en-US"/>
              <a:t>Presenter Title:</a:t>
            </a:r>
            <a:br>
              <a:rPr lang="en-US"/>
            </a:br>
            <a:r>
              <a:rPr lang="en-US"/>
              <a:t>Contact Info:</a:t>
            </a:r>
          </a:p>
        </p:txBody>
      </p:sp>
      <p:sp>
        <p:nvSpPr>
          <p:cNvPr id="4" name="Title 3">
            <a:extLst>
              <a:ext uri="{FF2B5EF4-FFF2-40B4-BE49-F238E27FC236}">
                <a16:creationId xmlns:a16="http://schemas.microsoft.com/office/drawing/2014/main" id="{D51CE137-5AC1-A642-82BB-5A2BDACB1576}"/>
              </a:ext>
            </a:extLst>
          </p:cNvPr>
          <p:cNvSpPr>
            <a:spLocks noGrp="1"/>
          </p:cNvSpPr>
          <p:nvPr>
            <p:ph type="title"/>
          </p:nvPr>
        </p:nvSpPr>
        <p:spPr>
          <a:xfrm>
            <a:off x="4739109" y="3079856"/>
            <a:ext cx="4237781" cy="690002"/>
          </a:xfrm>
        </p:spPr>
        <p:txBody>
          <a:bodyPr/>
          <a:lstStyle/>
          <a:p>
            <a:r>
              <a:rPr lang="en-US" dirty="0"/>
              <a:t>Thank You</a:t>
            </a:r>
          </a:p>
        </p:txBody>
      </p:sp>
      <p:pic>
        <p:nvPicPr>
          <p:cNvPr id="7" name="Graphic 20">
            <a:extLst>
              <a:ext uri="{FF2B5EF4-FFF2-40B4-BE49-F238E27FC236}">
                <a16:creationId xmlns:a16="http://schemas.microsoft.com/office/drawing/2014/main" id="{74D7523A-5D25-D447-AB3F-B3832F628CF0}"/>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053014" y="762259"/>
            <a:ext cx="3609972" cy="1443990"/>
          </a:xfrm>
          <a:prstGeom prst="rect">
            <a:avLst/>
          </a:prstGeom>
        </p:spPr>
      </p:pic>
      <p:sp>
        <p:nvSpPr>
          <p:cNvPr id="15" name="Slide Number Placeholder 14">
            <a:extLst>
              <a:ext uri="{FF2B5EF4-FFF2-40B4-BE49-F238E27FC236}">
                <a16:creationId xmlns:a16="http://schemas.microsoft.com/office/drawing/2014/main" id="{F1E00F88-678D-D94D-B229-B70D4716821B}"/>
              </a:ext>
            </a:extLst>
          </p:cNvPr>
          <p:cNvSpPr>
            <a:spLocks noGrp="1"/>
          </p:cNvSpPr>
          <p:nvPr>
            <p:ph type="sldNum" sz="quarter" idx="12"/>
          </p:nvPr>
        </p:nvSpPr>
        <p:spPr/>
        <p:txBody>
          <a:bodyPr/>
          <a:lstStyle/>
          <a:p>
            <a:fld id="{7691CCDB-B024-8747-B233-CAD1CBC7A901}" type="slidenum">
              <a:rPr lang="en-US" smtClean="0"/>
              <a:pPr/>
              <a:t>152</a:t>
            </a:fld>
            <a:endParaRPr lang="en-US"/>
          </a:p>
        </p:txBody>
      </p:sp>
      <p:sp>
        <p:nvSpPr>
          <p:cNvPr id="17" name="Footer Placeholder 16">
            <a:extLst>
              <a:ext uri="{FF2B5EF4-FFF2-40B4-BE49-F238E27FC236}">
                <a16:creationId xmlns:a16="http://schemas.microsoft.com/office/drawing/2014/main" id="{F7EE0039-3DC1-0E4D-B560-BE9DD948B5E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524176378"/>
      </p:ext>
    </p:extLst>
  </p:cSld>
  <p:clrMapOvr>
    <a:masterClrMapping/>
  </p:clrMapOvr>
  <p:transition>
    <p:fad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D7DCC5B-929A-5247-A8CD-E6B31E6F4C02}"/>
              </a:ext>
            </a:extLst>
          </p:cNvPr>
          <p:cNvSpPr>
            <a:spLocks noGrp="1"/>
          </p:cNvSpPr>
          <p:nvPr>
            <p:ph type="body" sz="quarter" idx="15"/>
          </p:nvPr>
        </p:nvSpPr>
        <p:spPr>
          <a:xfrm>
            <a:off x="4739108" y="3777465"/>
            <a:ext cx="4229100" cy="842964"/>
          </a:xfrm>
        </p:spPr>
        <p:txBody>
          <a:bodyPr/>
          <a:lstStyle/>
          <a:p>
            <a:r>
              <a:rPr lang="en-US"/>
              <a:t>Presenter Name:</a:t>
            </a:r>
            <a:br>
              <a:rPr lang="en-US"/>
            </a:br>
            <a:r>
              <a:rPr lang="en-US"/>
              <a:t>Presenter Title:</a:t>
            </a:r>
            <a:br>
              <a:rPr lang="en-US"/>
            </a:br>
            <a:r>
              <a:rPr lang="en-US"/>
              <a:t>Contact Info:</a:t>
            </a:r>
          </a:p>
        </p:txBody>
      </p:sp>
      <p:sp>
        <p:nvSpPr>
          <p:cNvPr id="10" name="Picture Placeholder 9">
            <a:extLst>
              <a:ext uri="{FF2B5EF4-FFF2-40B4-BE49-F238E27FC236}">
                <a16:creationId xmlns:a16="http://schemas.microsoft.com/office/drawing/2014/main" id="{4720F528-A8EB-674A-A374-4A8AE4719171}"/>
              </a:ext>
            </a:extLst>
          </p:cNvPr>
          <p:cNvSpPr>
            <a:spLocks noGrp="1"/>
          </p:cNvSpPr>
          <p:nvPr>
            <p:ph type="pic" sz="quarter" idx="21"/>
          </p:nvPr>
        </p:nvSpPr>
        <p:spPr/>
      </p:sp>
      <p:sp>
        <p:nvSpPr>
          <p:cNvPr id="4" name="Title 3">
            <a:extLst>
              <a:ext uri="{FF2B5EF4-FFF2-40B4-BE49-F238E27FC236}">
                <a16:creationId xmlns:a16="http://schemas.microsoft.com/office/drawing/2014/main" id="{4428888A-431B-EF4E-972E-F52CEB885359}"/>
              </a:ext>
            </a:extLst>
          </p:cNvPr>
          <p:cNvSpPr>
            <a:spLocks noGrp="1"/>
          </p:cNvSpPr>
          <p:nvPr>
            <p:ph type="title"/>
          </p:nvPr>
        </p:nvSpPr>
        <p:spPr>
          <a:xfrm>
            <a:off x="4739109" y="3079856"/>
            <a:ext cx="4237781" cy="690002"/>
          </a:xfrm>
        </p:spPr>
        <p:txBody>
          <a:bodyPr/>
          <a:lstStyle/>
          <a:p>
            <a:r>
              <a:rPr lang="en-US" dirty="0"/>
              <a:t>Thank You</a:t>
            </a:r>
          </a:p>
        </p:txBody>
      </p:sp>
      <p:pic>
        <p:nvPicPr>
          <p:cNvPr id="7" name="Graphic 20">
            <a:extLst>
              <a:ext uri="{FF2B5EF4-FFF2-40B4-BE49-F238E27FC236}">
                <a16:creationId xmlns:a16="http://schemas.microsoft.com/office/drawing/2014/main" id="{54033AF7-5D61-2E49-BBB4-2EB64C67946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053014" y="762259"/>
            <a:ext cx="3609972" cy="1443990"/>
          </a:xfrm>
          <a:prstGeom prst="rect">
            <a:avLst/>
          </a:prstGeom>
        </p:spPr>
      </p:pic>
      <p:sp>
        <p:nvSpPr>
          <p:cNvPr id="15" name="Slide Number Placeholder 14">
            <a:extLst>
              <a:ext uri="{FF2B5EF4-FFF2-40B4-BE49-F238E27FC236}">
                <a16:creationId xmlns:a16="http://schemas.microsoft.com/office/drawing/2014/main" id="{75BF81DD-C7C5-A549-A4BE-52DEB3C941B7}"/>
              </a:ext>
            </a:extLst>
          </p:cNvPr>
          <p:cNvSpPr>
            <a:spLocks noGrp="1"/>
          </p:cNvSpPr>
          <p:nvPr>
            <p:ph type="sldNum" sz="quarter" idx="12"/>
          </p:nvPr>
        </p:nvSpPr>
        <p:spPr/>
        <p:txBody>
          <a:bodyPr/>
          <a:lstStyle/>
          <a:p>
            <a:fld id="{7691CCDB-B024-8747-B233-CAD1CBC7A901}" type="slidenum">
              <a:rPr lang="en-US" smtClean="0"/>
              <a:pPr/>
              <a:t>153</a:t>
            </a:fld>
            <a:endParaRPr lang="en-US"/>
          </a:p>
        </p:txBody>
      </p:sp>
      <p:sp>
        <p:nvSpPr>
          <p:cNvPr id="17" name="Footer Placeholder 16">
            <a:extLst>
              <a:ext uri="{FF2B5EF4-FFF2-40B4-BE49-F238E27FC236}">
                <a16:creationId xmlns:a16="http://schemas.microsoft.com/office/drawing/2014/main" id="{F56861D3-B943-8140-984B-E81CF9372BE2}"/>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537570168"/>
      </p:ext>
    </p:extLst>
  </p:cSld>
  <p:clrMapOvr>
    <a:masterClrMapping/>
  </p:clrMapOvr>
  <p:transition>
    <p:fad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8BA00147-08DF-0847-BFEE-E455CF0B993B}"/>
              </a:ext>
            </a:extLst>
          </p:cNvPr>
          <p:cNvSpPr>
            <a:spLocks noGrp="1"/>
          </p:cNvSpPr>
          <p:nvPr>
            <p:ph type="body" sz="quarter" idx="15"/>
          </p:nvPr>
        </p:nvSpPr>
        <p:spPr>
          <a:xfrm>
            <a:off x="4739108" y="3777465"/>
            <a:ext cx="4229100" cy="842964"/>
          </a:xfrm>
        </p:spPr>
        <p:txBody>
          <a:bodyPr/>
          <a:lstStyle/>
          <a:p>
            <a:r>
              <a:rPr lang="en-US" dirty="0"/>
              <a:t>Presenter Name:</a:t>
            </a:r>
            <a:br>
              <a:rPr lang="en-US" dirty="0"/>
            </a:br>
            <a:r>
              <a:rPr lang="en-US" dirty="0"/>
              <a:t>Presenter Title:</a:t>
            </a:r>
            <a:br>
              <a:rPr lang="en-US" dirty="0"/>
            </a:br>
            <a:r>
              <a:rPr lang="en-US" dirty="0"/>
              <a:t>Contact Info:</a:t>
            </a:r>
          </a:p>
        </p:txBody>
      </p:sp>
      <p:sp>
        <p:nvSpPr>
          <p:cNvPr id="11" name="Picture Placeholder 10">
            <a:extLst>
              <a:ext uri="{FF2B5EF4-FFF2-40B4-BE49-F238E27FC236}">
                <a16:creationId xmlns:a16="http://schemas.microsoft.com/office/drawing/2014/main" id="{DDAFEF6A-ADAD-8B4D-B38D-45556358AABA}"/>
              </a:ext>
            </a:extLst>
          </p:cNvPr>
          <p:cNvSpPr>
            <a:spLocks noGrp="1"/>
          </p:cNvSpPr>
          <p:nvPr>
            <p:ph type="pic" sz="quarter" idx="21"/>
          </p:nvPr>
        </p:nvSpPr>
        <p:spPr/>
      </p:sp>
      <p:sp>
        <p:nvSpPr>
          <p:cNvPr id="9" name="Title 8">
            <a:extLst>
              <a:ext uri="{FF2B5EF4-FFF2-40B4-BE49-F238E27FC236}">
                <a16:creationId xmlns:a16="http://schemas.microsoft.com/office/drawing/2014/main" id="{2E6D2A7C-D764-2E4A-A2DD-AF5D07AAABE2}"/>
              </a:ext>
            </a:extLst>
          </p:cNvPr>
          <p:cNvSpPr>
            <a:spLocks noGrp="1"/>
          </p:cNvSpPr>
          <p:nvPr>
            <p:ph type="title"/>
          </p:nvPr>
        </p:nvSpPr>
        <p:spPr>
          <a:xfrm>
            <a:off x="4739109" y="3079856"/>
            <a:ext cx="4237781" cy="690002"/>
          </a:xfrm>
        </p:spPr>
        <p:txBody>
          <a:bodyPr/>
          <a:lstStyle/>
          <a:p>
            <a:r>
              <a:rPr lang="en-US" dirty="0"/>
              <a:t>Thank You</a:t>
            </a:r>
          </a:p>
        </p:txBody>
      </p:sp>
      <p:pic>
        <p:nvPicPr>
          <p:cNvPr id="7" name="Graphic 20">
            <a:extLst>
              <a:ext uri="{FF2B5EF4-FFF2-40B4-BE49-F238E27FC236}">
                <a16:creationId xmlns:a16="http://schemas.microsoft.com/office/drawing/2014/main" id="{5A6D5226-47D3-504F-99C4-D9713208ACA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053014" y="762259"/>
            <a:ext cx="3609972" cy="1443990"/>
          </a:xfrm>
          <a:prstGeom prst="rect">
            <a:avLst/>
          </a:prstGeom>
        </p:spPr>
      </p:pic>
      <p:sp>
        <p:nvSpPr>
          <p:cNvPr id="14" name="Slide Number Placeholder 13">
            <a:extLst>
              <a:ext uri="{FF2B5EF4-FFF2-40B4-BE49-F238E27FC236}">
                <a16:creationId xmlns:a16="http://schemas.microsoft.com/office/drawing/2014/main" id="{7A7A39F6-55D1-154A-8177-66528CC3AC8F}"/>
              </a:ext>
            </a:extLst>
          </p:cNvPr>
          <p:cNvSpPr>
            <a:spLocks noGrp="1"/>
          </p:cNvSpPr>
          <p:nvPr>
            <p:ph type="sldNum" sz="quarter" idx="12"/>
          </p:nvPr>
        </p:nvSpPr>
        <p:spPr/>
        <p:txBody>
          <a:bodyPr/>
          <a:lstStyle/>
          <a:p>
            <a:fld id="{7691CCDB-B024-8747-B233-CAD1CBC7A901}" type="slidenum">
              <a:rPr lang="en-US" smtClean="0"/>
              <a:pPr/>
              <a:t>154</a:t>
            </a:fld>
            <a:endParaRPr lang="en-US"/>
          </a:p>
        </p:txBody>
      </p:sp>
      <p:sp>
        <p:nvSpPr>
          <p:cNvPr id="16" name="Footer Placeholder 15">
            <a:extLst>
              <a:ext uri="{FF2B5EF4-FFF2-40B4-BE49-F238E27FC236}">
                <a16:creationId xmlns:a16="http://schemas.microsoft.com/office/drawing/2014/main" id="{2152244A-D2BE-474E-AAC8-C50A74DE72A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534006234"/>
      </p:ext>
    </p:extLst>
  </p:cSld>
  <p:clrMapOvr>
    <a:masterClrMapping/>
  </p:clrMapOvr>
  <p:transition>
    <p:fad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941FF87-1B2A-CA45-BE5A-076146B211CB}"/>
              </a:ext>
            </a:extLst>
          </p:cNvPr>
          <p:cNvSpPr>
            <a:spLocks noGrp="1"/>
          </p:cNvSpPr>
          <p:nvPr>
            <p:ph type="pic" sz="quarter" idx="21"/>
          </p:nvPr>
        </p:nvSpPr>
        <p:spPr/>
      </p:sp>
      <p:sp>
        <p:nvSpPr>
          <p:cNvPr id="5" name="Text Placeholder 4">
            <a:extLst>
              <a:ext uri="{FF2B5EF4-FFF2-40B4-BE49-F238E27FC236}">
                <a16:creationId xmlns:a16="http://schemas.microsoft.com/office/drawing/2014/main" id="{03835B78-2237-DC4B-B1A0-36DB487E4AC4}"/>
              </a:ext>
            </a:extLst>
          </p:cNvPr>
          <p:cNvSpPr>
            <a:spLocks noGrp="1"/>
          </p:cNvSpPr>
          <p:nvPr>
            <p:ph type="body" sz="quarter" idx="15"/>
          </p:nvPr>
        </p:nvSpPr>
        <p:spPr>
          <a:xfrm>
            <a:off x="4739108" y="3777465"/>
            <a:ext cx="4229100" cy="842964"/>
          </a:xfrm>
        </p:spPr>
        <p:txBody>
          <a:bodyPr/>
          <a:lstStyle/>
          <a:p>
            <a:r>
              <a:rPr lang="en-US"/>
              <a:t>Presenter Name:</a:t>
            </a:r>
            <a:br>
              <a:rPr lang="en-US"/>
            </a:br>
            <a:r>
              <a:rPr lang="en-US"/>
              <a:t>Presenter Title:</a:t>
            </a:r>
            <a:br>
              <a:rPr lang="en-US"/>
            </a:br>
            <a:r>
              <a:rPr lang="en-US"/>
              <a:t>Contact Info:</a:t>
            </a:r>
          </a:p>
        </p:txBody>
      </p:sp>
      <p:sp>
        <p:nvSpPr>
          <p:cNvPr id="4" name="Title 3">
            <a:extLst>
              <a:ext uri="{FF2B5EF4-FFF2-40B4-BE49-F238E27FC236}">
                <a16:creationId xmlns:a16="http://schemas.microsoft.com/office/drawing/2014/main" id="{7C5E9A61-A2FD-AC48-AE3B-2D3CE57EFDB6}"/>
              </a:ext>
            </a:extLst>
          </p:cNvPr>
          <p:cNvSpPr>
            <a:spLocks noGrp="1"/>
          </p:cNvSpPr>
          <p:nvPr>
            <p:ph type="title"/>
          </p:nvPr>
        </p:nvSpPr>
        <p:spPr>
          <a:xfrm>
            <a:off x="4739109" y="3079856"/>
            <a:ext cx="4237781" cy="690002"/>
          </a:xfrm>
        </p:spPr>
        <p:txBody>
          <a:bodyPr/>
          <a:lstStyle/>
          <a:p>
            <a:r>
              <a:rPr lang="en-US" dirty="0"/>
              <a:t>Thank You</a:t>
            </a:r>
          </a:p>
        </p:txBody>
      </p:sp>
      <p:pic>
        <p:nvPicPr>
          <p:cNvPr id="7" name="Graphic 20">
            <a:extLst>
              <a:ext uri="{FF2B5EF4-FFF2-40B4-BE49-F238E27FC236}">
                <a16:creationId xmlns:a16="http://schemas.microsoft.com/office/drawing/2014/main" id="{EB85B86B-2942-BC40-AB3B-D349B464A05E}"/>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053014" y="762259"/>
            <a:ext cx="3609972" cy="1443990"/>
          </a:xfrm>
          <a:prstGeom prst="rect">
            <a:avLst/>
          </a:prstGeom>
        </p:spPr>
      </p:pic>
      <p:sp>
        <p:nvSpPr>
          <p:cNvPr id="15" name="Slide Number Placeholder 14">
            <a:extLst>
              <a:ext uri="{FF2B5EF4-FFF2-40B4-BE49-F238E27FC236}">
                <a16:creationId xmlns:a16="http://schemas.microsoft.com/office/drawing/2014/main" id="{AB6ED31C-69E1-EE47-8B5F-6AF5A682F481}"/>
              </a:ext>
            </a:extLst>
          </p:cNvPr>
          <p:cNvSpPr>
            <a:spLocks noGrp="1"/>
          </p:cNvSpPr>
          <p:nvPr>
            <p:ph type="sldNum" sz="quarter" idx="12"/>
          </p:nvPr>
        </p:nvSpPr>
        <p:spPr/>
        <p:txBody>
          <a:bodyPr/>
          <a:lstStyle/>
          <a:p>
            <a:fld id="{7691CCDB-B024-8747-B233-CAD1CBC7A901}" type="slidenum">
              <a:rPr lang="en-US" smtClean="0"/>
              <a:pPr/>
              <a:t>155</a:t>
            </a:fld>
            <a:endParaRPr lang="en-US"/>
          </a:p>
        </p:txBody>
      </p:sp>
      <p:sp>
        <p:nvSpPr>
          <p:cNvPr id="17" name="Footer Placeholder 16">
            <a:extLst>
              <a:ext uri="{FF2B5EF4-FFF2-40B4-BE49-F238E27FC236}">
                <a16:creationId xmlns:a16="http://schemas.microsoft.com/office/drawing/2014/main" id="{FB545EF7-10F0-C34F-B8AA-9193D8763131}"/>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284428111"/>
      </p:ext>
    </p:extLst>
  </p:cSld>
  <p:clrMapOvr>
    <a:masterClrMapping/>
  </p:clrMapOvr>
  <p:transition>
    <p:fad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80666F9-7696-C044-B942-C0990707FC19}"/>
              </a:ext>
            </a:extLst>
          </p:cNvPr>
          <p:cNvSpPr>
            <a:spLocks noGrp="1"/>
          </p:cNvSpPr>
          <p:nvPr>
            <p:ph type="pic" sz="quarter" idx="21"/>
          </p:nvPr>
        </p:nvSpPr>
        <p:spPr/>
      </p:sp>
      <p:sp>
        <p:nvSpPr>
          <p:cNvPr id="4" name="Title 3">
            <a:extLst>
              <a:ext uri="{FF2B5EF4-FFF2-40B4-BE49-F238E27FC236}">
                <a16:creationId xmlns:a16="http://schemas.microsoft.com/office/drawing/2014/main" id="{04A8F2B4-16FB-8E4F-8029-670F8CF991FB}"/>
              </a:ext>
            </a:extLst>
          </p:cNvPr>
          <p:cNvSpPr>
            <a:spLocks noGrp="1"/>
          </p:cNvSpPr>
          <p:nvPr>
            <p:ph type="title"/>
          </p:nvPr>
        </p:nvSpPr>
        <p:spPr>
          <a:xfrm>
            <a:off x="4739109" y="3079856"/>
            <a:ext cx="4237781" cy="690002"/>
          </a:xfrm>
        </p:spPr>
        <p:txBody>
          <a:bodyPr/>
          <a:lstStyle/>
          <a:p>
            <a:r>
              <a:rPr lang="en-US" dirty="0"/>
              <a:t>Thank You</a:t>
            </a:r>
          </a:p>
        </p:txBody>
      </p:sp>
      <p:sp>
        <p:nvSpPr>
          <p:cNvPr id="5" name="Text Placeholder 4">
            <a:extLst>
              <a:ext uri="{FF2B5EF4-FFF2-40B4-BE49-F238E27FC236}">
                <a16:creationId xmlns:a16="http://schemas.microsoft.com/office/drawing/2014/main" id="{124F9AAC-706E-7D44-B706-A1724DB5A6DB}"/>
              </a:ext>
            </a:extLst>
          </p:cNvPr>
          <p:cNvSpPr>
            <a:spLocks noGrp="1"/>
          </p:cNvSpPr>
          <p:nvPr>
            <p:ph type="body" sz="quarter" idx="15"/>
          </p:nvPr>
        </p:nvSpPr>
        <p:spPr>
          <a:xfrm>
            <a:off x="4739108" y="3777465"/>
            <a:ext cx="4229100" cy="842964"/>
          </a:xfrm>
        </p:spPr>
        <p:txBody>
          <a:bodyPr/>
          <a:lstStyle/>
          <a:p>
            <a:r>
              <a:rPr lang="en-US"/>
              <a:t>Presenter Name:</a:t>
            </a:r>
            <a:br>
              <a:rPr lang="en-US"/>
            </a:br>
            <a:r>
              <a:rPr lang="en-US"/>
              <a:t>Presenter Title:</a:t>
            </a:r>
            <a:br>
              <a:rPr lang="en-US"/>
            </a:br>
            <a:r>
              <a:rPr lang="en-US"/>
              <a:t>Contact Info:</a:t>
            </a:r>
          </a:p>
        </p:txBody>
      </p:sp>
      <p:pic>
        <p:nvPicPr>
          <p:cNvPr id="7" name="Graphic 20">
            <a:extLst>
              <a:ext uri="{FF2B5EF4-FFF2-40B4-BE49-F238E27FC236}">
                <a16:creationId xmlns:a16="http://schemas.microsoft.com/office/drawing/2014/main" id="{ABE75AFB-D112-E641-BD92-EFFE6C31879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053014" y="762259"/>
            <a:ext cx="3609972" cy="1443990"/>
          </a:xfrm>
          <a:prstGeom prst="rect">
            <a:avLst/>
          </a:prstGeom>
        </p:spPr>
      </p:pic>
      <p:sp>
        <p:nvSpPr>
          <p:cNvPr id="15" name="Slide Number Placeholder 14">
            <a:extLst>
              <a:ext uri="{FF2B5EF4-FFF2-40B4-BE49-F238E27FC236}">
                <a16:creationId xmlns:a16="http://schemas.microsoft.com/office/drawing/2014/main" id="{5D18B04D-334A-E546-9B84-9780676DC1DE}"/>
              </a:ext>
            </a:extLst>
          </p:cNvPr>
          <p:cNvSpPr>
            <a:spLocks noGrp="1"/>
          </p:cNvSpPr>
          <p:nvPr>
            <p:ph type="sldNum" sz="quarter" idx="12"/>
          </p:nvPr>
        </p:nvSpPr>
        <p:spPr/>
        <p:txBody>
          <a:bodyPr/>
          <a:lstStyle/>
          <a:p>
            <a:fld id="{7691CCDB-B024-8747-B233-CAD1CBC7A901}" type="slidenum">
              <a:rPr lang="en-US" smtClean="0"/>
              <a:pPr/>
              <a:t>156</a:t>
            </a:fld>
            <a:endParaRPr lang="en-US"/>
          </a:p>
        </p:txBody>
      </p:sp>
      <p:sp>
        <p:nvSpPr>
          <p:cNvPr id="17" name="Footer Placeholder 16">
            <a:extLst>
              <a:ext uri="{FF2B5EF4-FFF2-40B4-BE49-F238E27FC236}">
                <a16:creationId xmlns:a16="http://schemas.microsoft.com/office/drawing/2014/main" id="{1272FAD9-52D5-274C-9333-9964E216DA01}"/>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858720320"/>
      </p:ext>
    </p:extLst>
  </p:cSld>
  <p:clrMapOvr>
    <a:masterClrMapping/>
  </p:clrMapOvr>
  <p:transition>
    <p:fad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0CD5F98-29D1-CD46-AFF2-2D32A4AF8389}"/>
              </a:ext>
            </a:extLst>
          </p:cNvPr>
          <p:cNvSpPr>
            <a:spLocks noGrp="1"/>
          </p:cNvSpPr>
          <p:nvPr>
            <p:ph type="body" sz="quarter" idx="15"/>
          </p:nvPr>
        </p:nvSpPr>
        <p:spPr>
          <a:xfrm>
            <a:off x="4739108" y="3777465"/>
            <a:ext cx="4229100" cy="842964"/>
          </a:xfrm>
        </p:spPr>
        <p:txBody>
          <a:bodyPr/>
          <a:lstStyle/>
          <a:p>
            <a:r>
              <a:rPr lang="en-US"/>
              <a:t>Presenter Name:</a:t>
            </a:r>
            <a:br>
              <a:rPr lang="en-US"/>
            </a:br>
            <a:r>
              <a:rPr lang="en-US"/>
              <a:t>Presenter Title:</a:t>
            </a:r>
            <a:br>
              <a:rPr lang="en-US"/>
            </a:br>
            <a:r>
              <a:rPr lang="en-US"/>
              <a:t>Contact Info:</a:t>
            </a:r>
          </a:p>
        </p:txBody>
      </p:sp>
      <p:sp>
        <p:nvSpPr>
          <p:cNvPr id="11" name="Picture Placeholder 10">
            <a:extLst>
              <a:ext uri="{FF2B5EF4-FFF2-40B4-BE49-F238E27FC236}">
                <a16:creationId xmlns:a16="http://schemas.microsoft.com/office/drawing/2014/main" id="{F5F3D1EB-D4F3-AB4C-85EB-914F56A9C188}"/>
              </a:ext>
            </a:extLst>
          </p:cNvPr>
          <p:cNvSpPr>
            <a:spLocks noGrp="1"/>
          </p:cNvSpPr>
          <p:nvPr>
            <p:ph type="pic" sz="quarter" idx="21"/>
          </p:nvPr>
        </p:nvSpPr>
        <p:spPr/>
      </p:sp>
      <p:sp>
        <p:nvSpPr>
          <p:cNvPr id="4" name="Title 3">
            <a:extLst>
              <a:ext uri="{FF2B5EF4-FFF2-40B4-BE49-F238E27FC236}">
                <a16:creationId xmlns:a16="http://schemas.microsoft.com/office/drawing/2014/main" id="{77015B79-2244-754D-986B-647891089F94}"/>
              </a:ext>
            </a:extLst>
          </p:cNvPr>
          <p:cNvSpPr>
            <a:spLocks noGrp="1"/>
          </p:cNvSpPr>
          <p:nvPr>
            <p:ph type="title"/>
          </p:nvPr>
        </p:nvSpPr>
        <p:spPr>
          <a:xfrm>
            <a:off x="4739109" y="3079856"/>
            <a:ext cx="4237781" cy="690002"/>
          </a:xfrm>
        </p:spPr>
        <p:txBody>
          <a:bodyPr/>
          <a:lstStyle/>
          <a:p>
            <a:r>
              <a:rPr lang="en-US" dirty="0"/>
              <a:t>Thank You</a:t>
            </a:r>
          </a:p>
        </p:txBody>
      </p:sp>
      <p:pic>
        <p:nvPicPr>
          <p:cNvPr id="8" name="Graphic 20">
            <a:extLst>
              <a:ext uri="{FF2B5EF4-FFF2-40B4-BE49-F238E27FC236}">
                <a16:creationId xmlns:a16="http://schemas.microsoft.com/office/drawing/2014/main" id="{9BA6661A-4028-C545-982F-1928D55AF1D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053014" y="762259"/>
            <a:ext cx="3609972" cy="1443990"/>
          </a:xfrm>
          <a:prstGeom prst="rect">
            <a:avLst/>
          </a:prstGeom>
        </p:spPr>
      </p:pic>
      <p:sp>
        <p:nvSpPr>
          <p:cNvPr id="15" name="Slide Number Placeholder 14">
            <a:extLst>
              <a:ext uri="{FF2B5EF4-FFF2-40B4-BE49-F238E27FC236}">
                <a16:creationId xmlns:a16="http://schemas.microsoft.com/office/drawing/2014/main" id="{0EC5811A-CC62-2A48-8C81-A38B861BEC11}"/>
              </a:ext>
            </a:extLst>
          </p:cNvPr>
          <p:cNvSpPr>
            <a:spLocks noGrp="1"/>
          </p:cNvSpPr>
          <p:nvPr>
            <p:ph type="sldNum" sz="quarter" idx="12"/>
          </p:nvPr>
        </p:nvSpPr>
        <p:spPr/>
        <p:txBody>
          <a:bodyPr/>
          <a:lstStyle/>
          <a:p>
            <a:fld id="{7691CCDB-B024-8747-B233-CAD1CBC7A901}" type="slidenum">
              <a:rPr lang="en-US" smtClean="0"/>
              <a:pPr/>
              <a:t>157</a:t>
            </a:fld>
            <a:endParaRPr lang="en-US"/>
          </a:p>
        </p:txBody>
      </p:sp>
      <p:sp>
        <p:nvSpPr>
          <p:cNvPr id="17" name="Footer Placeholder 16">
            <a:extLst>
              <a:ext uri="{FF2B5EF4-FFF2-40B4-BE49-F238E27FC236}">
                <a16:creationId xmlns:a16="http://schemas.microsoft.com/office/drawing/2014/main" id="{128A9529-2FDC-7C46-BDC2-5CAB0AF6A5AF}"/>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415282094"/>
      </p:ext>
    </p:extLst>
  </p:cSld>
  <p:clrMapOvr>
    <a:masterClrMapping/>
  </p:clrMapOvr>
  <p:transition>
    <p:fade/>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366674E6-38F2-4348-9B10-1507FF4569DD}"/>
              </a:ext>
            </a:extLst>
          </p:cNvPr>
          <p:cNvSpPr>
            <a:spLocks noGrp="1"/>
          </p:cNvSpPr>
          <p:nvPr>
            <p:ph type="pic" sz="quarter" idx="21"/>
          </p:nvPr>
        </p:nvSpPr>
        <p:spPr/>
      </p:sp>
      <p:sp>
        <p:nvSpPr>
          <p:cNvPr id="5" name="Text Placeholder 4">
            <a:extLst>
              <a:ext uri="{FF2B5EF4-FFF2-40B4-BE49-F238E27FC236}">
                <a16:creationId xmlns:a16="http://schemas.microsoft.com/office/drawing/2014/main" id="{BE4DEBE0-26E4-724C-8991-185F73033651}"/>
              </a:ext>
            </a:extLst>
          </p:cNvPr>
          <p:cNvSpPr>
            <a:spLocks noGrp="1"/>
          </p:cNvSpPr>
          <p:nvPr>
            <p:ph type="body" sz="quarter" idx="15"/>
          </p:nvPr>
        </p:nvSpPr>
        <p:spPr>
          <a:xfrm>
            <a:off x="4739108" y="3777465"/>
            <a:ext cx="4229100" cy="842964"/>
          </a:xfrm>
        </p:spPr>
        <p:txBody>
          <a:bodyPr/>
          <a:lstStyle/>
          <a:p>
            <a:r>
              <a:rPr lang="en-US" dirty="0"/>
              <a:t>Presenter Name:</a:t>
            </a:r>
            <a:br>
              <a:rPr lang="en-US" dirty="0"/>
            </a:br>
            <a:r>
              <a:rPr lang="en-US" dirty="0"/>
              <a:t>Presenter Title:</a:t>
            </a:r>
            <a:br>
              <a:rPr lang="en-US" dirty="0"/>
            </a:br>
            <a:r>
              <a:rPr lang="en-US" dirty="0"/>
              <a:t>Contact Info:</a:t>
            </a:r>
          </a:p>
        </p:txBody>
      </p:sp>
      <p:sp>
        <p:nvSpPr>
          <p:cNvPr id="4" name="Title 3">
            <a:extLst>
              <a:ext uri="{FF2B5EF4-FFF2-40B4-BE49-F238E27FC236}">
                <a16:creationId xmlns:a16="http://schemas.microsoft.com/office/drawing/2014/main" id="{ADB2580E-5390-4748-B1E2-97ABC291B171}"/>
              </a:ext>
            </a:extLst>
          </p:cNvPr>
          <p:cNvSpPr>
            <a:spLocks noGrp="1"/>
          </p:cNvSpPr>
          <p:nvPr>
            <p:ph type="title"/>
          </p:nvPr>
        </p:nvSpPr>
        <p:spPr>
          <a:xfrm>
            <a:off x="4739109" y="3079856"/>
            <a:ext cx="4237781" cy="690002"/>
          </a:xfrm>
        </p:spPr>
        <p:txBody>
          <a:bodyPr/>
          <a:lstStyle/>
          <a:p>
            <a:r>
              <a:rPr lang="en-US" dirty="0"/>
              <a:t>Thank You</a:t>
            </a:r>
          </a:p>
        </p:txBody>
      </p:sp>
      <p:pic>
        <p:nvPicPr>
          <p:cNvPr id="7" name="Graphic 20">
            <a:extLst>
              <a:ext uri="{FF2B5EF4-FFF2-40B4-BE49-F238E27FC236}">
                <a16:creationId xmlns:a16="http://schemas.microsoft.com/office/drawing/2014/main" id="{532A509C-003C-F04E-A101-D9641E2F1258}"/>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053014" y="762259"/>
            <a:ext cx="3609972" cy="1443990"/>
          </a:xfrm>
          <a:prstGeom prst="rect">
            <a:avLst/>
          </a:prstGeom>
        </p:spPr>
      </p:pic>
      <p:sp>
        <p:nvSpPr>
          <p:cNvPr id="25" name="Slide Number Placeholder 24">
            <a:extLst>
              <a:ext uri="{FF2B5EF4-FFF2-40B4-BE49-F238E27FC236}">
                <a16:creationId xmlns:a16="http://schemas.microsoft.com/office/drawing/2014/main" id="{7778A83F-8140-DF43-977D-EE51C9CF8B4D}"/>
              </a:ext>
            </a:extLst>
          </p:cNvPr>
          <p:cNvSpPr>
            <a:spLocks noGrp="1"/>
          </p:cNvSpPr>
          <p:nvPr>
            <p:ph type="sldNum" sz="quarter" idx="12"/>
          </p:nvPr>
        </p:nvSpPr>
        <p:spPr/>
        <p:txBody>
          <a:bodyPr/>
          <a:lstStyle/>
          <a:p>
            <a:fld id="{7691CCDB-B024-8747-B233-CAD1CBC7A901}" type="slidenum">
              <a:rPr lang="en-US" smtClean="0"/>
              <a:pPr/>
              <a:t>158</a:t>
            </a:fld>
            <a:endParaRPr lang="en-US"/>
          </a:p>
        </p:txBody>
      </p:sp>
      <p:sp>
        <p:nvSpPr>
          <p:cNvPr id="27" name="Footer Placeholder 26">
            <a:extLst>
              <a:ext uri="{FF2B5EF4-FFF2-40B4-BE49-F238E27FC236}">
                <a16:creationId xmlns:a16="http://schemas.microsoft.com/office/drawing/2014/main" id="{20318514-B261-024B-B122-0AFF88AAB1F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746971987"/>
      </p:ext>
    </p:extLst>
  </p:cSld>
  <p:clrMapOvr>
    <a:masterClrMapping/>
  </p:clrMapOvr>
  <p:transition>
    <p:fade/>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Graphic 90">
            <a:extLst>
              <a:ext uri="{FF2B5EF4-FFF2-40B4-BE49-F238E27FC236}">
                <a16:creationId xmlns:a16="http://schemas.microsoft.com/office/drawing/2014/main" id="{45D720FF-5E9E-A442-B73A-841198CD6A42}"/>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55768" y="1126321"/>
            <a:ext cx="3070390" cy="2877671"/>
          </a:xfrm>
          <a:prstGeom prst="rect">
            <a:avLst/>
          </a:prstGeom>
        </p:spPr>
      </p:pic>
      <p:pic>
        <p:nvPicPr>
          <p:cNvPr id="59" name="Graphic 58">
            <a:extLst>
              <a:ext uri="{FF2B5EF4-FFF2-40B4-BE49-F238E27FC236}">
                <a16:creationId xmlns:a16="http://schemas.microsoft.com/office/drawing/2014/main" id="{BF0345CD-5E3D-EC4E-A11E-1FE90E76CBE9}"/>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406086" y="1654964"/>
            <a:ext cx="685323" cy="777874"/>
          </a:xfrm>
          <a:prstGeom prst="rect">
            <a:avLst/>
          </a:prstGeom>
        </p:spPr>
      </p:pic>
      <p:pic>
        <p:nvPicPr>
          <p:cNvPr id="61" name="Graphic 60">
            <a:extLst>
              <a:ext uri="{FF2B5EF4-FFF2-40B4-BE49-F238E27FC236}">
                <a16:creationId xmlns:a16="http://schemas.microsoft.com/office/drawing/2014/main" id="{CC281A82-3AA5-8146-8771-51E80B515E48}"/>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399636" y="698265"/>
            <a:ext cx="777874" cy="777874"/>
          </a:xfrm>
          <a:prstGeom prst="rect">
            <a:avLst/>
          </a:prstGeom>
        </p:spPr>
      </p:pic>
      <p:pic>
        <p:nvPicPr>
          <p:cNvPr id="63" name="Graphic 62">
            <a:extLst>
              <a:ext uri="{FF2B5EF4-FFF2-40B4-BE49-F238E27FC236}">
                <a16:creationId xmlns:a16="http://schemas.microsoft.com/office/drawing/2014/main" id="{EF943FAA-39B4-B245-AD25-5A24E354DCF2}"/>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449120" y="698265"/>
            <a:ext cx="572064" cy="777874"/>
          </a:xfrm>
          <a:prstGeom prst="rect">
            <a:avLst/>
          </a:prstGeom>
        </p:spPr>
      </p:pic>
      <p:pic>
        <p:nvPicPr>
          <p:cNvPr id="67" name="Graphic 66">
            <a:extLst>
              <a:ext uri="{FF2B5EF4-FFF2-40B4-BE49-F238E27FC236}">
                <a16:creationId xmlns:a16="http://schemas.microsoft.com/office/drawing/2014/main" id="{42F3BC83-923D-AE4F-A7F3-03EAE0815DA3}"/>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512110" y="698265"/>
            <a:ext cx="777874" cy="777874"/>
          </a:xfrm>
          <a:prstGeom prst="rect">
            <a:avLst/>
          </a:prstGeom>
        </p:spPr>
      </p:pic>
      <p:pic>
        <p:nvPicPr>
          <p:cNvPr id="69" name="Graphic 68">
            <a:extLst>
              <a:ext uri="{FF2B5EF4-FFF2-40B4-BE49-F238E27FC236}">
                <a16:creationId xmlns:a16="http://schemas.microsoft.com/office/drawing/2014/main" id="{EB291140-4B9F-2C48-82D6-638CAD8FDFB8}"/>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7651099" y="698265"/>
            <a:ext cx="624057" cy="777874"/>
          </a:xfrm>
          <a:prstGeom prst="rect">
            <a:avLst/>
          </a:prstGeom>
        </p:spPr>
      </p:pic>
      <p:pic>
        <p:nvPicPr>
          <p:cNvPr id="71" name="Graphic 70">
            <a:extLst>
              <a:ext uri="{FF2B5EF4-FFF2-40B4-BE49-F238E27FC236}">
                <a16:creationId xmlns:a16="http://schemas.microsoft.com/office/drawing/2014/main" id="{9D25D949-01FE-C549-BAF3-B5C0D1873F2C}"/>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404260" y="1815116"/>
            <a:ext cx="777874" cy="468052"/>
          </a:xfrm>
          <a:prstGeom prst="rect">
            <a:avLst/>
          </a:prstGeom>
        </p:spPr>
      </p:pic>
      <p:pic>
        <p:nvPicPr>
          <p:cNvPr id="77" name="Graphic 76">
            <a:extLst>
              <a:ext uri="{FF2B5EF4-FFF2-40B4-BE49-F238E27FC236}">
                <a16:creationId xmlns:a16="http://schemas.microsoft.com/office/drawing/2014/main" id="{9ECC8C7C-1A6C-4243-A4F7-1F41D600D1E2}"/>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7646667" y="1654964"/>
            <a:ext cx="625633" cy="777874"/>
          </a:xfrm>
          <a:prstGeom prst="rect">
            <a:avLst/>
          </a:prstGeom>
        </p:spPr>
      </p:pic>
      <p:pic>
        <p:nvPicPr>
          <p:cNvPr id="79" name="Graphic 78">
            <a:extLst>
              <a:ext uri="{FF2B5EF4-FFF2-40B4-BE49-F238E27FC236}">
                <a16:creationId xmlns:a16="http://schemas.microsoft.com/office/drawing/2014/main" id="{5E094ABB-912C-4740-BCDE-E33B32266A9F}"/>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6512110" y="1816544"/>
            <a:ext cx="777874" cy="490061"/>
          </a:xfrm>
          <a:prstGeom prst="rect">
            <a:avLst/>
          </a:prstGeom>
        </p:spPr>
      </p:pic>
      <p:pic>
        <p:nvPicPr>
          <p:cNvPr id="81" name="Graphic 80">
            <a:extLst>
              <a:ext uri="{FF2B5EF4-FFF2-40B4-BE49-F238E27FC236}">
                <a16:creationId xmlns:a16="http://schemas.microsoft.com/office/drawing/2014/main" id="{1C444578-9F97-2549-B7D0-E597CAF76AC7}"/>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4359292" y="2613571"/>
            <a:ext cx="777874" cy="777874"/>
          </a:xfrm>
          <a:prstGeom prst="rect">
            <a:avLst/>
          </a:prstGeom>
        </p:spPr>
      </p:pic>
      <p:pic>
        <p:nvPicPr>
          <p:cNvPr id="83" name="Graphic 82">
            <a:extLst>
              <a:ext uri="{FF2B5EF4-FFF2-40B4-BE49-F238E27FC236}">
                <a16:creationId xmlns:a16="http://schemas.microsoft.com/office/drawing/2014/main" id="{50A2CB04-B8B8-D24B-8B93-DA578A4855A8}"/>
              </a:ext>
            </a:extLst>
          </p:cNvPr>
          <p:cNvPicPr>
            <a:picLocks noChangeAspect="1"/>
          </p:cNvPicPr>
          <p:nvPr/>
        </p:nvPicPr>
        <p:blipFill>
          <a:blip r:embed="rId23" cstate="email">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5411074" y="2586401"/>
            <a:ext cx="777874" cy="777874"/>
          </a:xfrm>
          <a:prstGeom prst="rect">
            <a:avLst/>
          </a:prstGeom>
        </p:spPr>
      </p:pic>
      <p:pic>
        <p:nvPicPr>
          <p:cNvPr id="85" name="Graphic 84">
            <a:extLst>
              <a:ext uri="{FF2B5EF4-FFF2-40B4-BE49-F238E27FC236}">
                <a16:creationId xmlns:a16="http://schemas.microsoft.com/office/drawing/2014/main" id="{DA4906E2-D142-A14A-9290-6334AF4D9926}"/>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513754" y="2563523"/>
            <a:ext cx="774587" cy="777874"/>
          </a:xfrm>
          <a:prstGeom prst="rect">
            <a:avLst/>
          </a:prstGeom>
        </p:spPr>
      </p:pic>
      <p:pic>
        <p:nvPicPr>
          <p:cNvPr id="89" name="Graphic 88">
            <a:extLst>
              <a:ext uri="{FF2B5EF4-FFF2-40B4-BE49-F238E27FC236}">
                <a16:creationId xmlns:a16="http://schemas.microsoft.com/office/drawing/2014/main" id="{4284B892-425C-1548-B723-7AD0D51D3CE9}"/>
              </a:ext>
            </a:extLst>
          </p:cNvPr>
          <p:cNvPicPr>
            <a:picLocks noChangeAspect="1"/>
          </p:cNvPicPr>
          <p:nvPr/>
        </p:nvPicPr>
        <p:blipFill>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4347853" y="3587905"/>
            <a:ext cx="777874" cy="777874"/>
          </a:xfrm>
          <a:prstGeom prst="rect">
            <a:avLst/>
          </a:prstGeom>
        </p:spPr>
      </p:pic>
      <p:pic>
        <p:nvPicPr>
          <p:cNvPr id="93" name="Graphic 92">
            <a:extLst>
              <a:ext uri="{FF2B5EF4-FFF2-40B4-BE49-F238E27FC236}">
                <a16:creationId xmlns:a16="http://schemas.microsoft.com/office/drawing/2014/main" id="{59E8D75C-B390-5F4D-B3A5-58BB22634F07}"/>
              </a:ext>
            </a:extLst>
          </p:cNvPr>
          <p:cNvPicPr>
            <a:picLocks noChangeAspect="1"/>
          </p:cNvPicPr>
          <p:nvPr/>
        </p:nvPicPr>
        <p:blipFill>
          <a:blip r:embed="rId29" cstate="email">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5437131" y="3772870"/>
            <a:ext cx="777874" cy="385065"/>
          </a:xfrm>
          <a:prstGeom prst="rect">
            <a:avLst/>
          </a:prstGeom>
        </p:spPr>
      </p:pic>
      <p:pic>
        <p:nvPicPr>
          <p:cNvPr id="95" name="Graphic 94">
            <a:extLst>
              <a:ext uri="{FF2B5EF4-FFF2-40B4-BE49-F238E27FC236}">
                <a16:creationId xmlns:a16="http://schemas.microsoft.com/office/drawing/2014/main" id="{43A3E22E-98E9-2043-B0F2-0BE1666D65ED}"/>
              </a:ext>
            </a:extLst>
          </p:cNvPr>
          <p:cNvPicPr>
            <a:picLocks noChangeAspect="1"/>
          </p:cNvPicPr>
          <p:nvPr/>
        </p:nvPicPr>
        <p:blipFill>
          <a:blip r:embed="rId31" cstate="email">
            <a:extLst>
              <a:ext uri="{28A0092B-C50C-407E-A947-70E740481C1C}">
                <a14:useLocalDpi xmlns:a14="http://schemas.microsoft.com/office/drawing/2010/main"/>
              </a:ext>
              <a:ext uri="{96DAC541-7B7A-43D3-8B79-37D633B846F1}">
                <asvg:svgBlip xmlns:asvg="http://schemas.microsoft.com/office/drawing/2016/SVG/main" r:embed="rId32"/>
              </a:ext>
            </a:extLst>
          </a:blip>
          <a:stretch>
            <a:fillRect/>
          </a:stretch>
        </p:blipFill>
        <p:spPr>
          <a:xfrm>
            <a:off x="6472099" y="3552157"/>
            <a:ext cx="839875" cy="714432"/>
          </a:xfrm>
          <a:prstGeom prst="rect">
            <a:avLst/>
          </a:prstGeom>
        </p:spPr>
      </p:pic>
      <p:pic>
        <p:nvPicPr>
          <p:cNvPr id="97" name="Graphic 96">
            <a:extLst>
              <a:ext uri="{FF2B5EF4-FFF2-40B4-BE49-F238E27FC236}">
                <a16:creationId xmlns:a16="http://schemas.microsoft.com/office/drawing/2014/main" id="{7751ACB2-8E6F-A547-B38B-742ACA716D32}"/>
              </a:ext>
            </a:extLst>
          </p:cNvPr>
          <p:cNvPicPr>
            <a:picLocks noChangeAspect="1"/>
          </p:cNvPicPr>
          <p:nvPr/>
        </p:nvPicPr>
        <p:blipFill>
          <a:blip r:embed="rId33" cstate="email">
            <a:extLst>
              <a:ext uri="{28A0092B-C50C-407E-A947-70E740481C1C}">
                <a14:useLocalDpi xmlns:a14="http://schemas.microsoft.com/office/drawing/2010/main"/>
              </a:ext>
              <a:ext uri="{96DAC541-7B7A-43D3-8B79-37D633B846F1}">
                <asvg:svgBlip xmlns:asvg="http://schemas.microsoft.com/office/drawing/2016/SVG/main" r:embed="rId34"/>
              </a:ext>
            </a:extLst>
          </a:blip>
          <a:stretch>
            <a:fillRect/>
          </a:stretch>
        </p:blipFill>
        <p:spPr>
          <a:xfrm>
            <a:off x="7598004" y="3465311"/>
            <a:ext cx="641023" cy="801278"/>
          </a:xfrm>
          <a:prstGeom prst="rect">
            <a:avLst/>
          </a:prstGeom>
        </p:spPr>
      </p:pic>
      <p:pic>
        <p:nvPicPr>
          <p:cNvPr id="99" name="Graphic 98">
            <a:extLst>
              <a:ext uri="{FF2B5EF4-FFF2-40B4-BE49-F238E27FC236}">
                <a16:creationId xmlns:a16="http://schemas.microsoft.com/office/drawing/2014/main" id="{959C1F99-F964-3C4B-BCBE-683F10CA5D22}"/>
              </a:ext>
            </a:extLst>
          </p:cNvPr>
          <p:cNvPicPr>
            <a:picLocks noChangeAspect="1"/>
          </p:cNvPicPr>
          <p:nvPr/>
        </p:nvPicPr>
        <p:blipFill>
          <a:blip r:embed="rId35" cstate="email">
            <a:extLst>
              <a:ext uri="{28A0092B-C50C-407E-A947-70E740481C1C}">
                <a14:useLocalDpi xmlns:a14="http://schemas.microsoft.com/office/drawing/2010/main"/>
              </a:ext>
              <a:ext uri="{96DAC541-7B7A-43D3-8B79-37D633B846F1}">
                <asvg:svgBlip xmlns:asvg="http://schemas.microsoft.com/office/drawing/2016/SVG/main" r:embed="rId36"/>
              </a:ext>
            </a:extLst>
          </a:blip>
          <a:stretch>
            <a:fillRect/>
          </a:stretch>
        </p:blipFill>
        <p:spPr>
          <a:xfrm>
            <a:off x="7564846" y="2822339"/>
            <a:ext cx="777874" cy="278839"/>
          </a:xfrm>
          <a:prstGeom prst="rect">
            <a:avLst/>
          </a:prstGeom>
        </p:spPr>
      </p:pic>
      <p:sp>
        <p:nvSpPr>
          <p:cNvPr id="23" name="Text Placeholder 2">
            <a:extLst>
              <a:ext uri="{FF2B5EF4-FFF2-40B4-BE49-F238E27FC236}">
                <a16:creationId xmlns:a16="http://schemas.microsoft.com/office/drawing/2014/main" id="{51515B7F-3E42-FD41-B131-EF2547D4C488}"/>
              </a:ext>
            </a:extLst>
          </p:cNvPr>
          <p:cNvSpPr txBox="1">
            <a:spLocks/>
          </p:cNvSpPr>
          <p:nvPr/>
        </p:nvSpPr>
        <p:spPr>
          <a:xfrm>
            <a:off x="2408982" y="4613029"/>
            <a:ext cx="4372818" cy="257175"/>
          </a:xfrm>
          <a:prstGeom prst="rect">
            <a:avLst/>
          </a:prstGeom>
        </p:spPr>
        <p:txBody>
          <a:bodyPr vert="horz" lIns="91440" tIns="45720" rIns="91440" bIns="45720" rtlCol="0" anchor="b">
            <a:noAutofit/>
          </a:bodyPr>
          <a:lstStyle>
            <a:lvl1pPr marL="0" indent="0" algn="l" defTabSz="685783" rtl="0" eaLnBrk="1" latinLnBrk="0" hangingPunct="1">
              <a:lnSpc>
                <a:spcPct val="100000"/>
              </a:lnSpc>
              <a:spcBef>
                <a:spcPts val="750"/>
              </a:spcBef>
              <a:buFont typeface="Arial" panose="020B0604020202020204" pitchFamily="34" charset="0"/>
              <a:buNone/>
              <a:defRPr sz="1000" b="0" i="0" kern="1200">
                <a:solidFill>
                  <a:schemeClr val="tx1"/>
                </a:solidFill>
                <a:latin typeface="Girl Scout Display Light" panose="02020003000000000000"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Girl Scout Display Light" panose="02020003000000000000"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Girl Scout Display Light" panose="02020003000000000000"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900" dirty="0">
                <a:solidFill>
                  <a:schemeClr val="bg1"/>
                </a:solidFill>
                <a:latin typeface="Palatino Linotype" panose="02040502050505030304" pitchFamily="18" charset="0"/>
              </a:rPr>
              <a:t>Additional approved resources can be found at </a:t>
            </a:r>
            <a:r>
              <a:rPr lang="en-US" sz="900" dirty="0">
                <a:solidFill>
                  <a:schemeClr val="bg1"/>
                </a:solidFill>
                <a:latin typeface="Palatino Linotype" panose="02040502050505030304" pitchFamily="18" charset="0"/>
                <a:hlinkClick r:id="rId37">
                  <a:extLst>
                    <a:ext uri="{A12FA001-AC4F-418D-AE19-62706E023703}">
                      <ahyp:hlinkClr xmlns:ahyp="http://schemas.microsoft.com/office/drawing/2018/hyperlinkcolor" val="tx"/>
                    </a:ext>
                  </a:extLst>
                </a:hlinkClick>
              </a:rPr>
              <a:t>Palatino Brand Assets Library</a:t>
            </a:r>
            <a:endParaRPr lang="en-US" sz="900" dirty="0">
              <a:solidFill>
                <a:schemeClr val="bg1"/>
              </a:solidFill>
              <a:latin typeface="Palatino Linotype" panose="02040502050505030304" pitchFamily="18" charset="0"/>
            </a:endParaRPr>
          </a:p>
        </p:txBody>
      </p:sp>
      <p:sp>
        <p:nvSpPr>
          <p:cNvPr id="9" name="Slide Number Placeholder 8">
            <a:extLst>
              <a:ext uri="{FF2B5EF4-FFF2-40B4-BE49-F238E27FC236}">
                <a16:creationId xmlns:a16="http://schemas.microsoft.com/office/drawing/2014/main" id="{26D0206D-F0BB-DB46-9727-CFDA4A0F6A20}"/>
              </a:ext>
            </a:extLst>
          </p:cNvPr>
          <p:cNvSpPr>
            <a:spLocks noGrp="1"/>
          </p:cNvSpPr>
          <p:nvPr>
            <p:ph type="sldNum" sz="quarter" idx="10"/>
          </p:nvPr>
        </p:nvSpPr>
        <p:spPr/>
        <p:txBody>
          <a:bodyPr/>
          <a:lstStyle/>
          <a:p>
            <a:fld id="{7691CCDB-B024-8747-B233-CAD1CBC7A901}" type="slidenum">
              <a:rPr lang="en-US" smtClean="0"/>
              <a:pPr/>
              <a:t>159</a:t>
            </a:fld>
            <a:endParaRPr lang="en-US" dirty="0"/>
          </a:p>
        </p:txBody>
      </p:sp>
      <p:sp>
        <p:nvSpPr>
          <p:cNvPr id="11" name="Footer Placeholder 10">
            <a:extLst>
              <a:ext uri="{FF2B5EF4-FFF2-40B4-BE49-F238E27FC236}">
                <a16:creationId xmlns:a16="http://schemas.microsoft.com/office/drawing/2014/main" id="{7D039924-BA40-C74A-95D1-CEB8D41DDBA1}"/>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13989648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2A79DC9-94A6-9744-9F2B-75D133B6763C}"/>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7" name="Title 5">
            <a:extLst>
              <a:ext uri="{FF2B5EF4-FFF2-40B4-BE49-F238E27FC236}">
                <a16:creationId xmlns:a16="http://schemas.microsoft.com/office/drawing/2014/main" id="{D847D111-63B2-0749-89D9-B6B925038C1E}"/>
              </a:ext>
            </a:extLst>
          </p:cNvPr>
          <p:cNvSpPr txBox="1">
            <a:spLocks/>
          </p:cNvSpPr>
          <p:nvPr/>
        </p:nvSpPr>
        <p:spPr>
          <a:xfrm>
            <a:off x="179388" y="2186027"/>
            <a:ext cx="8801100" cy="788667"/>
          </a:xfrm>
          <a:prstGeom prst="rect">
            <a:avLst/>
          </a:prstGeom>
        </p:spPr>
        <p:txBody>
          <a:bodyPr/>
          <a:lstStyle>
            <a:lvl1pPr algn="l" defTabSz="685783" rtl="0" eaLnBrk="1" latinLnBrk="0" hangingPunct="1">
              <a:lnSpc>
                <a:spcPct val="90000"/>
              </a:lnSpc>
              <a:spcBef>
                <a:spcPct val="0"/>
              </a:spcBef>
              <a:buNone/>
              <a:defRPr sz="1725" kern="1200">
                <a:solidFill>
                  <a:schemeClr val="tx1"/>
                </a:solidFill>
                <a:latin typeface="Girl Scout Text Book" panose="02020003000000000000" pitchFamily="18" charset="0"/>
                <a:ea typeface="+mj-ea"/>
                <a:cs typeface="+mj-cs"/>
              </a:defRPr>
            </a:lvl1pPr>
          </a:lstStyle>
          <a:p>
            <a:pPr algn="ctr"/>
            <a:r>
              <a:rPr lang="en-US" dirty="0">
                <a:solidFill>
                  <a:schemeClr val="bg2">
                    <a:lumMod val="40000"/>
                    <a:lumOff val="60000"/>
                  </a:schemeClr>
                </a:solidFill>
                <a:latin typeface="Palatino Linotype" panose="02040502050505030304" pitchFamily="18" charset="0"/>
              </a:rPr>
              <a:t>THIS SLIDE HAS BEEN PURPOSELY LEFT BLANK.</a:t>
            </a:r>
          </a:p>
          <a:p>
            <a:pPr algn="ctr"/>
            <a:r>
              <a:rPr lang="en-US" dirty="0">
                <a:solidFill>
                  <a:schemeClr val="bg2">
                    <a:lumMod val="40000"/>
                    <a:lumOff val="60000"/>
                  </a:schemeClr>
                </a:solidFill>
                <a:latin typeface="Palatino Linotype" panose="02040502050505030304" pitchFamily="18" charset="0"/>
              </a:rPr>
              <a:t>PLEASE DELETE THIS TEXT BOX AND REPLACE</a:t>
            </a:r>
          </a:p>
          <a:p>
            <a:pPr algn="ctr"/>
            <a:r>
              <a:rPr lang="en-US" dirty="0">
                <a:solidFill>
                  <a:schemeClr val="bg2">
                    <a:lumMod val="40000"/>
                    <a:lumOff val="60000"/>
                  </a:schemeClr>
                </a:solidFill>
                <a:latin typeface="Palatino Linotype" panose="02040502050505030304" pitchFamily="18" charset="0"/>
              </a:rPr>
              <a:t>WITH YOUR OWN COPY, CHARTS OR IMAGERY.</a:t>
            </a:r>
          </a:p>
        </p:txBody>
      </p:sp>
      <p:sp>
        <p:nvSpPr>
          <p:cNvPr id="12" name="Slide Number Placeholder 11">
            <a:extLst>
              <a:ext uri="{FF2B5EF4-FFF2-40B4-BE49-F238E27FC236}">
                <a16:creationId xmlns:a16="http://schemas.microsoft.com/office/drawing/2014/main" id="{26886002-AEFB-334D-BEA3-89845E851E7B}"/>
              </a:ext>
            </a:extLst>
          </p:cNvPr>
          <p:cNvSpPr>
            <a:spLocks noGrp="1"/>
          </p:cNvSpPr>
          <p:nvPr>
            <p:ph type="sldNum" sz="quarter" idx="12"/>
          </p:nvPr>
        </p:nvSpPr>
        <p:spPr/>
        <p:txBody>
          <a:bodyPr/>
          <a:lstStyle/>
          <a:p>
            <a:fld id="{7691CCDB-B024-8747-B233-CAD1CBC7A901}" type="slidenum">
              <a:rPr lang="en-US" smtClean="0"/>
              <a:pPr/>
              <a:t>16</a:t>
            </a:fld>
            <a:endParaRPr lang="en-US"/>
          </a:p>
        </p:txBody>
      </p:sp>
      <p:sp>
        <p:nvSpPr>
          <p:cNvPr id="14" name="Footer Placeholder 13">
            <a:extLst>
              <a:ext uri="{FF2B5EF4-FFF2-40B4-BE49-F238E27FC236}">
                <a16:creationId xmlns:a16="http://schemas.microsoft.com/office/drawing/2014/main" id="{8E574F61-F628-1440-A1AA-6D46EECC5DFD}"/>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345581256"/>
      </p:ext>
    </p:extLst>
  </p:cSld>
  <p:clrMapOvr>
    <a:masterClrMapping/>
  </p:clrMapOvr>
  <p:transition>
    <p:fad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8AD1D6A9-82C9-6045-8696-B520AD22B48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58050" y="3462611"/>
            <a:ext cx="767317" cy="767316"/>
          </a:xfrm>
          <a:prstGeom prst="rect">
            <a:avLst/>
          </a:prstGeom>
        </p:spPr>
      </p:pic>
      <p:pic>
        <p:nvPicPr>
          <p:cNvPr id="8" name="Graphic 7">
            <a:extLst>
              <a:ext uri="{FF2B5EF4-FFF2-40B4-BE49-F238E27FC236}">
                <a16:creationId xmlns:a16="http://schemas.microsoft.com/office/drawing/2014/main" id="{BADF4518-5CC9-0A44-AF85-0EF65AF9D1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29583" y="2258496"/>
            <a:ext cx="878249" cy="878249"/>
          </a:xfrm>
          <a:prstGeom prst="rect">
            <a:avLst/>
          </a:prstGeom>
        </p:spPr>
      </p:pic>
      <p:pic>
        <p:nvPicPr>
          <p:cNvPr id="10" name="Graphic 9">
            <a:extLst>
              <a:ext uri="{FF2B5EF4-FFF2-40B4-BE49-F238E27FC236}">
                <a16:creationId xmlns:a16="http://schemas.microsoft.com/office/drawing/2014/main" id="{EB239F56-7EE0-F145-83DC-5D1B24852F7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7033" y="2369428"/>
            <a:ext cx="767317" cy="767316"/>
          </a:xfrm>
          <a:prstGeom prst="rect">
            <a:avLst/>
          </a:prstGeom>
        </p:spPr>
      </p:pic>
      <p:pic>
        <p:nvPicPr>
          <p:cNvPr id="12" name="Graphic 11">
            <a:extLst>
              <a:ext uri="{FF2B5EF4-FFF2-40B4-BE49-F238E27FC236}">
                <a16:creationId xmlns:a16="http://schemas.microsoft.com/office/drawing/2014/main" id="{11B26549-01F3-4244-8A15-6AF5D0B9CE8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9504" y="3462611"/>
            <a:ext cx="857184" cy="767316"/>
          </a:xfrm>
          <a:prstGeom prst="rect">
            <a:avLst/>
          </a:prstGeom>
        </p:spPr>
      </p:pic>
      <p:pic>
        <p:nvPicPr>
          <p:cNvPr id="14" name="Graphic 13">
            <a:extLst>
              <a:ext uri="{FF2B5EF4-FFF2-40B4-BE49-F238E27FC236}">
                <a16:creationId xmlns:a16="http://schemas.microsoft.com/office/drawing/2014/main" id="{A31EEF17-C255-B241-AC8B-2495AD95AEF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950046" y="3537114"/>
            <a:ext cx="1035571" cy="692812"/>
          </a:xfrm>
          <a:prstGeom prst="rect">
            <a:avLst/>
          </a:prstGeom>
        </p:spPr>
      </p:pic>
      <p:pic>
        <p:nvPicPr>
          <p:cNvPr id="17" name="Graphic 16">
            <a:extLst>
              <a:ext uri="{FF2B5EF4-FFF2-40B4-BE49-F238E27FC236}">
                <a16:creationId xmlns:a16="http://schemas.microsoft.com/office/drawing/2014/main" id="{C6216585-CFA8-874E-840F-30F6012740F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259330" y="2280080"/>
            <a:ext cx="754960" cy="863781"/>
          </a:xfrm>
          <a:prstGeom prst="rect">
            <a:avLst/>
          </a:prstGeom>
        </p:spPr>
      </p:pic>
      <p:pic>
        <p:nvPicPr>
          <p:cNvPr id="19" name="Graphic 18">
            <a:extLst>
              <a:ext uri="{FF2B5EF4-FFF2-40B4-BE49-F238E27FC236}">
                <a16:creationId xmlns:a16="http://schemas.microsoft.com/office/drawing/2014/main" id="{B46739C4-05BC-F044-9753-9B022449A90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244115" y="1085023"/>
            <a:ext cx="875709" cy="765324"/>
          </a:xfrm>
          <a:prstGeom prst="rect">
            <a:avLst/>
          </a:prstGeom>
        </p:spPr>
      </p:pic>
      <p:pic>
        <p:nvPicPr>
          <p:cNvPr id="21" name="Graphic 20">
            <a:extLst>
              <a:ext uri="{FF2B5EF4-FFF2-40B4-BE49-F238E27FC236}">
                <a16:creationId xmlns:a16="http://schemas.microsoft.com/office/drawing/2014/main" id="{839187A1-03AE-AF48-BB00-9A6AC2A80C4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113371" y="1106747"/>
            <a:ext cx="767316" cy="767316"/>
          </a:xfrm>
          <a:prstGeom prst="rect">
            <a:avLst/>
          </a:prstGeom>
        </p:spPr>
      </p:pic>
      <p:pic>
        <p:nvPicPr>
          <p:cNvPr id="23" name="Graphic 22">
            <a:extLst>
              <a:ext uri="{FF2B5EF4-FFF2-40B4-BE49-F238E27FC236}">
                <a16:creationId xmlns:a16="http://schemas.microsoft.com/office/drawing/2014/main" id="{472BE6ED-B046-F243-A326-A9D9218E4DCA}"/>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947033" y="1095761"/>
            <a:ext cx="758860" cy="786206"/>
          </a:xfrm>
          <a:prstGeom prst="rect">
            <a:avLst/>
          </a:prstGeom>
        </p:spPr>
      </p:pic>
      <p:sp>
        <p:nvSpPr>
          <p:cNvPr id="15" name="Text Placeholder 2">
            <a:extLst>
              <a:ext uri="{FF2B5EF4-FFF2-40B4-BE49-F238E27FC236}">
                <a16:creationId xmlns:a16="http://schemas.microsoft.com/office/drawing/2014/main" id="{DF9BE62E-1FE2-244F-8AEB-0ADCE0F440A2}"/>
              </a:ext>
            </a:extLst>
          </p:cNvPr>
          <p:cNvSpPr txBox="1">
            <a:spLocks/>
          </p:cNvSpPr>
          <p:nvPr/>
        </p:nvSpPr>
        <p:spPr>
          <a:xfrm>
            <a:off x="2408982" y="4613029"/>
            <a:ext cx="4372818" cy="257175"/>
          </a:xfrm>
          <a:prstGeom prst="rect">
            <a:avLst/>
          </a:prstGeom>
        </p:spPr>
        <p:txBody>
          <a:bodyPr vert="horz" lIns="91440" tIns="45720" rIns="91440" bIns="45720" rtlCol="0" anchor="b">
            <a:noAutofit/>
          </a:bodyPr>
          <a:lstStyle>
            <a:lvl1pPr marL="0" indent="0" algn="l" defTabSz="685783" rtl="0" eaLnBrk="1" latinLnBrk="0" hangingPunct="1">
              <a:lnSpc>
                <a:spcPct val="100000"/>
              </a:lnSpc>
              <a:spcBef>
                <a:spcPts val="750"/>
              </a:spcBef>
              <a:buFont typeface="Arial" panose="020B0604020202020204" pitchFamily="34" charset="0"/>
              <a:buNone/>
              <a:defRPr sz="1000" b="0" i="0" kern="1200">
                <a:solidFill>
                  <a:schemeClr val="tx1"/>
                </a:solidFill>
                <a:latin typeface="Girl Scout Display Light" panose="02020003000000000000"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Girl Scout Display Light" panose="02020003000000000000"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Girl Scout Display Light" panose="02020003000000000000"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900" dirty="0">
                <a:solidFill>
                  <a:schemeClr val="bg1"/>
                </a:solidFill>
                <a:latin typeface="Palatino Linotype" panose="02040502050505030304" pitchFamily="18" charset="0"/>
              </a:rPr>
              <a:t>Additional approved resources can be found at </a:t>
            </a:r>
            <a:r>
              <a:rPr lang="en-US" sz="900" dirty="0">
                <a:solidFill>
                  <a:schemeClr val="bg1"/>
                </a:solidFill>
                <a:latin typeface="Palatino Linotype" panose="02040502050505030304" pitchFamily="18" charset="0"/>
                <a:hlinkClick r:id="rId21">
                  <a:extLst>
                    <a:ext uri="{A12FA001-AC4F-418D-AE19-62706E023703}">
                      <ahyp:hlinkClr xmlns:ahyp="http://schemas.microsoft.com/office/drawing/2018/hyperlinkcolor" val="tx"/>
                    </a:ext>
                  </a:extLst>
                </a:hlinkClick>
              </a:rPr>
              <a:t>Palatino Brand Assets Library</a:t>
            </a:r>
            <a:endParaRPr lang="en-US" sz="900" dirty="0">
              <a:solidFill>
                <a:schemeClr val="bg1"/>
              </a:solidFill>
              <a:latin typeface="Palatino Linotype" panose="02040502050505030304" pitchFamily="18" charset="0"/>
            </a:endParaRPr>
          </a:p>
        </p:txBody>
      </p:sp>
      <p:sp>
        <p:nvSpPr>
          <p:cNvPr id="9" name="TextBox 8">
            <a:extLst>
              <a:ext uri="{FF2B5EF4-FFF2-40B4-BE49-F238E27FC236}">
                <a16:creationId xmlns:a16="http://schemas.microsoft.com/office/drawing/2014/main" id="{1A7321D6-7D97-3141-AAA0-57FCEE8185C6}"/>
              </a:ext>
            </a:extLst>
          </p:cNvPr>
          <p:cNvSpPr txBox="1"/>
          <p:nvPr/>
        </p:nvSpPr>
        <p:spPr>
          <a:xfrm>
            <a:off x="8330084" y="351692"/>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pic>
        <p:nvPicPr>
          <p:cNvPr id="3" name="Picture 2">
            <a:extLst>
              <a:ext uri="{FF2B5EF4-FFF2-40B4-BE49-F238E27FC236}">
                <a16:creationId xmlns:a16="http://schemas.microsoft.com/office/drawing/2014/main" id="{B00EB738-B751-7843-BADA-693470BF7105}"/>
              </a:ext>
            </a:extLst>
          </p:cNvPr>
          <p:cNvPicPr>
            <a:picLocks noChangeAspect="1"/>
          </p:cNvPicPr>
          <p:nvPr/>
        </p:nvPicPr>
        <p:blipFill>
          <a:blip r:embed="rId22"/>
          <a:stretch>
            <a:fillRect/>
          </a:stretch>
        </p:blipFill>
        <p:spPr>
          <a:xfrm>
            <a:off x="4940840" y="1052624"/>
            <a:ext cx="714400" cy="1286539"/>
          </a:xfrm>
          <a:prstGeom prst="rect">
            <a:avLst/>
          </a:prstGeom>
        </p:spPr>
      </p:pic>
      <p:pic>
        <p:nvPicPr>
          <p:cNvPr id="5" name="Picture 4">
            <a:extLst>
              <a:ext uri="{FF2B5EF4-FFF2-40B4-BE49-F238E27FC236}">
                <a16:creationId xmlns:a16="http://schemas.microsoft.com/office/drawing/2014/main" id="{71544CF9-8526-2246-B0FB-7AC25CAA0180}"/>
              </a:ext>
            </a:extLst>
          </p:cNvPr>
          <p:cNvPicPr>
            <a:picLocks noChangeAspect="1"/>
          </p:cNvPicPr>
          <p:nvPr/>
        </p:nvPicPr>
        <p:blipFill>
          <a:blip r:embed="rId23"/>
          <a:stretch>
            <a:fillRect/>
          </a:stretch>
        </p:blipFill>
        <p:spPr>
          <a:xfrm>
            <a:off x="5785542" y="2657475"/>
            <a:ext cx="1091955" cy="1656759"/>
          </a:xfrm>
          <a:prstGeom prst="rect">
            <a:avLst/>
          </a:prstGeom>
        </p:spPr>
      </p:pic>
      <p:pic>
        <p:nvPicPr>
          <p:cNvPr id="11" name="Picture 10">
            <a:extLst>
              <a:ext uri="{FF2B5EF4-FFF2-40B4-BE49-F238E27FC236}">
                <a16:creationId xmlns:a16="http://schemas.microsoft.com/office/drawing/2014/main" id="{A18F00C6-6192-0E46-AC56-3C4ABD9E3FC0}"/>
              </a:ext>
            </a:extLst>
          </p:cNvPr>
          <p:cNvPicPr>
            <a:picLocks noChangeAspect="1"/>
          </p:cNvPicPr>
          <p:nvPr/>
        </p:nvPicPr>
        <p:blipFill>
          <a:blip r:embed="rId24"/>
          <a:stretch>
            <a:fillRect/>
          </a:stretch>
        </p:blipFill>
        <p:spPr>
          <a:xfrm flipH="1">
            <a:off x="6099104" y="1040426"/>
            <a:ext cx="705741" cy="1381801"/>
          </a:xfrm>
          <a:prstGeom prst="rect">
            <a:avLst/>
          </a:prstGeom>
        </p:spPr>
      </p:pic>
      <p:pic>
        <p:nvPicPr>
          <p:cNvPr id="13" name="Picture 12">
            <a:extLst>
              <a:ext uri="{FF2B5EF4-FFF2-40B4-BE49-F238E27FC236}">
                <a16:creationId xmlns:a16="http://schemas.microsoft.com/office/drawing/2014/main" id="{48328BA5-EF20-CC4B-A384-5D1BCD75C891}"/>
              </a:ext>
            </a:extLst>
          </p:cNvPr>
          <p:cNvPicPr>
            <a:picLocks noChangeAspect="1"/>
          </p:cNvPicPr>
          <p:nvPr/>
        </p:nvPicPr>
        <p:blipFill>
          <a:blip r:embed="rId25"/>
          <a:stretch>
            <a:fillRect/>
          </a:stretch>
        </p:blipFill>
        <p:spPr>
          <a:xfrm>
            <a:off x="7113192" y="1087694"/>
            <a:ext cx="1106288" cy="1113246"/>
          </a:xfrm>
          <a:prstGeom prst="rect">
            <a:avLst/>
          </a:prstGeom>
        </p:spPr>
      </p:pic>
      <p:pic>
        <p:nvPicPr>
          <p:cNvPr id="20" name="Picture 19">
            <a:extLst>
              <a:ext uri="{FF2B5EF4-FFF2-40B4-BE49-F238E27FC236}">
                <a16:creationId xmlns:a16="http://schemas.microsoft.com/office/drawing/2014/main" id="{3F9DFDC7-55EE-CC4D-AC40-07A1077EF13D}"/>
              </a:ext>
            </a:extLst>
          </p:cNvPr>
          <p:cNvPicPr>
            <a:picLocks noChangeAspect="1"/>
          </p:cNvPicPr>
          <p:nvPr/>
        </p:nvPicPr>
        <p:blipFill>
          <a:blip r:embed="rId26"/>
          <a:stretch>
            <a:fillRect/>
          </a:stretch>
        </p:blipFill>
        <p:spPr>
          <a:xfrm>
            <a:off x="6934200" y="3061928"/>
            <a:ext cx="1316665" cy="1246842"/>
          </a:xfrm>
          <a:prstGeom prst="rect">
            <a:avLst/>
          </a:prstGeom>
        </p:spPr>
      </p:pic>
      <p:pic>
        <p:nvPicPr>
          <p:cNvPr id="24" name="Picture 23">
            <a:extLst>
              <a:ext uri="{FF2B5EF4-FFF2-40B4-BE49-F238E27FC236}">
                <a16:creationId xmlns:a16="http://schemas.microsoft.com/office/drawing/2014/main" id="{72C299A7-32D8-6141-B3F3-E478D28D1E7E}"/>
              </a:ext>
            </a:extLst>
          </p:cNvPr>
          <p:cNvPicPr>
            <a:picLocks noChangeAspect="1"/>
          </p:cNvPicPr>
          <p:nvPr/>
        </p:nvPicPr>
        <p:blipFill>
          <a:blip r:embed="rId27"/>
          <a:stretch>
            <a:fillRect/>
          </a:stretch>
        </p:blipFill>
        <p:spPr>
          <a:xfrm>
            <a:off x="4844311" y="2720605"/>
            <a:ext cx="939800" cy="1600200"/>
          </a:xfrm>
          <a:prstGeom prst="rect">
            <a:avLst/>
          </a:prstGeom>
        </p:spPr>
      </p:pic>
      <p:sp>
        <p:nvSpPr>
          <p:cNvPr id="26" name="Slide Number Placeholder 25">
            <a:extLst>
              <a:ext uri="{FF2B5EF4-FFF2-40B4-BE49-F238E27FC236}">
                <a16:creationId xmlns:a16="http://schemas.microsoft.com/office/drawing/2014/main" id="{DA86F0FD-8D6F-3448-B687-C8A0BDEDA87B}"/>
              </a:ext>
            </a:extLst>
          </p:cNvPr>
          <p:cNvSpPr>
            <a:spLocks noGrp="1"/>
          </p:cNvSpPr>
          <p:nvPr>
            <p:ph type="sldNum" sz="quarter" idx="10"/>
          </p:nvPr>
        </p:nvSpPr>
        <p:spPr/>
        <p:txBody>
          <a:bodyPr/>
          <a:lstStyle/>
          <a:p>
            <a:fld id="{7691CCDB-B024-8747-B233-CAD1CBC7A901}" type="slidenum">
              <a:rPr lang="en-US" smtClean="0"/>
              <a:pPr/>
              <a:t>160</a:t>
            </a:fld>
            <a:endParaRPr lang="en-US" dirty="0"/>
          </a:p>
        </p:txBody>
      </p:sp>
      <p:sp>
        <p:nvSpPr>
          <p:cNvPr id="28" name="Footer Placeholder 27">
            <a:extLst>
              <a:ext uri="{FF2B5EF4-FFF2-40B4-BE49-F238E27FC236}">
                <a16:creationId xmlns:a16="http://schemas.microsoft.com/office/drawing/2014/main" id="{E3C110FA-6AD3-FB4F-A2BF-FDA0542D790A}"/>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150921200"/>
      </p:ext>
    </p:extLst>
  </p:cSld>
  <p:clrMapOvr>
    <a:masterClrMapping/>
  </p:clrMapOvr>
  <p:transition>
    <p:fade/>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25FAC70D-A8C4-4D41-86BA-B88FE9664D0D}"/>
              </a:ext>
            </a:extLst>
          </p:cNvPr>
          <p:cNvSpPr>
            <a:spLocks noChangeAspect="1"/>
          </p:cNvSpPr>
          <p:nvPr/>
        </p:nvSpPr>
        <p:spPr>
          <a:xfrm>
            <a:off x="5422941" y="877655"/>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4307 w 1828800"/>
              <a:gd name="connsiteY5" fmla="*/ 142441 h 1828800"/>
              <a:gd name="connsiteX6" fmla="*/ 146993 w 1828800"/>
              <a:gd name="connsiteY6" fmla="*/ 817369 h 1828800"/>
              <a:gd name="connsiteX7" fmla="*/ 147180 w 1828800"/>
              <a:gd name="connsiteY7" fmla="*/ 1645435 h 1828800"/>
              <a:gd name="connsiteX8" fmla="*/ 193627 w 1828800"/>
              <a:gd name="connsiteY8" fmla="*/ 1686360 h 1828800"/>
              <a:gd name="connsiteX9" fmla="*/ 1635174 w 1828800"/>
              <a:gd name="connsiteY9" fmla="*/ 1686360 h 1828800"/>
              <a:gd name="connsiteX10" fmla="*/ 1681621 w 1828800"/>
              <a:gd name="connsiteY10" fmla="*/ 1645435 h 1828800"/>
              <a:gd name="connsiteX11" fmla="*/ 1681621 w 1828800"/>
              <a:gd name="connsiteY11" fmla="*/ 817369 h 1828800"/>
              <a:gd name="connsiteX12" fmla="*/ 1681808 w 1828800"/>
              <a:gd name="connsiteY12" fmla="*/ 817369 h 1828800"/>
              <a:gd name="connsiteX13" fmla="*/ 914307 w 1828800"/>
              <a:gd name="connsiteY13" fmla="*/ 142441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8800" h="1828800">
                <a:moveTo>
                  <a:pt x="0" y="0"/>
                </a:moveTo>
                <a:lnTo>
                  <a:pt x="1828800" y="0"/>
                </a:lnTo>
                <a:lnTo>
                  <a:pt x="1828800" y="1828800"/>
                </a:lnTo>
                <a:lnTo>
                  <a:pt x="0" y="1828800"/>
                </a:lnTo>
                <a:lnTo>
                  <a:pt x="0" y="0"/>
                </a:lnTo>
                <a:close/>
                <a:moveTo>
                  <a:pt x="914307" y="142441"/>
                </a:moveTo>
                <a:cubicBezTo>
                  <a:pt x="490477" y="142441"/>
                  <a:pt x="146993" y="444591"/>
                  <a:pt x="146993" y="817369"/>
                </a:cubicBezTo>
                <a:lnTo>
                  <a:pt x="147180" y="1645435"/>
                </a:lnTo>
                <a:cubicBezTo>
                  <a:pt x="147180" y="1668043"/>
                  <a:pt x="167969" y="1686360"/>
                  <a:pt x="193627" y="1686360"/>
                </a:cubicBezTo>
                <a:lnTo>
                  <a:pt x="1635174" y="1686360"/>
                </a:lnTo>
                <a:cubicBezTo>
                  <a:pt x="1660832" y="1686360"/>
                  <a:pt x="1681621" y="1668043"/>
                  <a:pt x="1681621" y="1645435"/>
                </a:cubicBezTo>
                <a:lnTo>
                  <a:pt x="1681621" y="817369"/>
                </a:lnTo>
                <a:lnTo>
                  <a:pt x="1681808" y="817369"/>
                </a:lnTo>
                <a:cubicBezTo>
                  <a:pt x="1681808" y="444591"/>
                  <a:pt x="1338137" y="142441"/>
                  <a:pt x="914307" y="142441"/>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dirty="0">
              <a:solidFill>
                <a:schemeClr val="bg1"/>
              </a:solidFill>
              <a:latin typeface="Palatino Linotype" panose="02040502050505030304" pitchFamily="18" charset="0"/>
            </a:endParaRPr>
          </a:p>
        </p:txBody>
      </p:sp>
      <p:sp>
        <p:nvSpPr>
          <p:cNvPr id="26" name="Freeform 25">
            <a:extLst>
              <a:ext uri="{FF2B5EF4-FFF2-40B4-BE49-F238E27FC236}">
                <a16:creationId xmlns:a16="http://schemas.microsoft.com/office/drawing/2014/main" id="{56D28D65-0A28-BF45-BA8A-00BDA4D3E03E}"/>
              </a:ext>
            </a:extLst>
          </p:cNvPr>
          <p:cNvSpPr>
            <a:spLocks noChangeAspect="1"/>
          </p:cNvSpPr>
          <p:nvPr/>
        </p:nvSpPr>
        <p:spPr>
          <a:xfrm>
            <a:off x="2762179" y="877655"/>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184008 w 1828800"/>
              <a:gd name="connsiteY5" fmla="*/ 137160 h 1828800"/>
              <a:gd name="connsiteX6" fmla="*/ 137160 w 1828800"/>
              <a:gd name="connsiteY6" fmla="*/ 174613 h 1828800"/>
              <a:gd name="connsiteX7" fmla="*/ 137160 w 1828800"/>
              <a:gd name="connsiteY7" fmla="*/ 1654353 h 1828800"/>
              <a:gd name="connsiteX8" fmla="*/ 184008 w 1828800"/>
              <a:gd name="connsiteY8" fmla="*/ 1691642 h 1828800"/>
              <a:gd name="connsiteX9" fmla="*/ 1644795 w 1828800"/>
              <a:gd name="connsiteY9" fmla="*/ 1691642 h 1828800"/>
              <a:gd name="connsiteX10" fmla="*/ 1691642 w 1828800"/>
              <a:gd name="connsiteY10" fmla="*/ 1654187 h 1828800"/>
              <a:gd name="connsiteX11" fmla="*/ 1691642 w 1828800"/>
              <a:gd name="connsiteY11" fmla="*/ 174613 h 1828800"/>
              <a:gd name="connsiteX12" fmla="*/ 1644795 w 1828800"/>
              <a:gd name="connsiteY12" fmla="*/ 137160 h 1828800"/>
              <a:gd name="connsiteX13" fmla="*/ 184008 w 1828800"/>
              <a:gd name="connsiteY13" fmla="*/ 13716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8800" h="1828800">
                <a:moveTo>
                  <a:pt x="0" y="0"/>
                </a:moveTo>
                <a:lnTo>
                  <a:pt x="1828800" y="0"/>
                </a:lnTo>
                <a:lnTo>
                  <a:pt x="1828800" y="1828800"/>
                </a:lnTo>
                <a:lnTo>
                  <a:pt x="0" y="1828800"/>
                </a:lnTo>
                <a:lnTo>
                  <a:pt x="0" y="0"/>
                </a:lnTo>
                <a:close/>
                <a:moveTo>
                  <a:pt x="184008" y="137160"/>
                </a:moveTo>
                <a:cubicBezTo>
                  <a:pt x="158097" y="137160"/>
                  <a:pt x="137160" y="153898"/>
                  <a:pt x="137160" y="174613"/>
                </a:cubicBezTo>
                <a:lnTo>
                  <a:pt x="137160" y="1654353"/>
                </a:lnTo>
                <a:cubicBezTo>
                  <a:pt x="137160" y="1674904"/>
                  <a:pt x="158097" y="1691642"/>
                  <a:pt x="184008" y="1691642"/>
                </a:cubicBezTo>
                <a:lnTo>
                  <a:pt x="1644795" y="1691642"/>
                </a:lnTo>
                <a:cubicBezTo>
                  <a:pt x="1670705" y="1691642"/>
                  <a:pt x="1691642" y="1674904"/>
                  <a:pt x="1691642" y="1654187"/>
                </a:cubicBezTo>
                <a:lnTo>
                  <a:pt x="1691642" y="174613"/>
                </a:lnTo>
                <a:cubicBezTo>
                  <a:pt x="1691642" y="153898"/>
                  <a:pt x="1670705" y="137160"/>
                  <a:pt x="1644795" y="137160"/>
                </a:cubicBezTo>
                <a:lnTo>
                  <a:pt x="184008" y="137160"/>
                </a:lnTo>
                <a:close/>
              </a:path>
            </a:pathLst>
          </a:custGeom>
          <a:solidFill>
            <a:schemeClr val="bg2"/>
          </a:solidFill>
          <a:ln w="968" cap="flat">
            <a:noFill/>
            <a:prstDash val="solid"/>
            <a:miter/>
          </a:ln>
        </p:spPr>
        <p:txBody>
          <a:bodyPr rtlCol="0" anchor="ctr"/>
          <a:lstStyle/>
          <a:p>
            <a:endParaRPr lang="en-US" dirty="0">
              <a:latin typeface="Palatino Linotype" panose="02040502050505030304" pitchFamily="18" charset="0"/>
            </a:endParaRPr>
          </a:p>
        </p:txBody>
      </p:sp>
      <p:sp>
        <p:nvSpPr>
          <p:cNvPr id="27" name="Freeform 26">
            <a:extLst>
              <a:ext uri="{FF2B5EF4-FFF2-40B4-BE49-F238E27FC236}">
                <a16:creationId xmlns:a16="http://schemas.microsoft.com/office/drawing/2014/main" id="{FD441B9F-B5E8-3645-8D2B-E5BCBE9EC345}"/>
              </a:ext>
            </a:extLst>
          </p:cNvPr>
          <p:cNvSpPr>
            <a:spLocks noChangeAspect="1"/>
          </p:cNvSpPr>
          <p:nvPr/>
        </p:nvSpPr>
        <p:spPr>
          <a:xfrm>
            <a:off x="4092560" y="877655"/>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179912 w 1828800"/>
              <a:gd name="connsiteY5" fmla="*/ 137157 h 1828800"/>
              <a:gd name="connsiteX6" fmla="*/ 136982 w 1828800"/>
              <a:gd name="connsiteY6" fmla="*/ 171608 h 1828800"/>
              <a:gd name="connsiteX7" fmla="*/ 136982 w 1828800"/>
              <a:gd name="connsiteY7" fmla="*/ 1230652 h 1828800"/>
              <a:gd name="connsiteX8" fmla="*/ 154783 w 1828800"/>
              <a:gd name="connsiteY8" fmla="*/ 1258629 h 1828800"/>
              <a:gd name="connsiteX9" fmla="*/ 889177 w 1828800"/>
              <a:gd name="connsiteY9" fmla="*/ 1685096 h 1828800"/>
              <a:gd name="connsiteX10" fmla="*/ 939433 w 1828800"/>
              <a:gd name="connsiteY10" fmla="*/ 1685096 h 1828800"/>
              <a:gd name="connsiteX11" fmla="*/ 1673827 w 1828800"/>
              <a:gd name="connsiteY11" fmla="*/ 1258629 h 1828800"/>
              <a:gd name="connsiteX12" fmla="*/ 1691628 w 1828800"/>
              <a:gd name="connsiteY12" fmla="*/ 1230652 h 1828800"/>
              <a:gd name="connsiteX13" fmla="*/ 1691628 w 1828800"/>
              <a:gd name="connsiteY13" fmla="*/ 171608 h 1828800"/>
              <a:gd name="connsiteX14" fmla="*/ 1648699 w 1828800"/>
              <a:gd name="connsiteY14" fmla="*/ 137157 h 1828800"/>
              <a:gd name="connsiteX15" fmla="*/ 179912 w 1828800"/>
              <a:gd name="connsiteY15" fmla="*/ 137157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8800" h="1828800">
                <a:moveTo>
                  <a:pt x="0" y="0"/>
                </a:moveTo>
                <a:lnTo>
                  <a:pt x="1828800" y="0"/>
                </a:lnTo>
                <a:lnTo>
                  <a:pt x="1828800" y="1828800"/>
                </a:lnTo>
                <a:lnTo>
                  <a:pt x="0" y="1828800"/>
                </a:lnTo>
                <a:lnTo>
                  <a:pt x="0" y="0"/>
                </a:lnTo>
                <a:close/>
                <a:moveTo>
                  <a:pt x="179912" y="137157"/>
                </a:moveTo>
                <a:cubicBezTo>
                  <a:pt x="156238" y="137166"/>
                  <a:pt x="137039" y="152574"/>
                  <a:pt x="136982" y="171608"/>
                </a:cubicBezTo>
                <a:lnTo>
                  <a:pt x="136982" y="1230652"/>
                </a:lnTo>
                <a:cubicBezTo>
                  <a:pt x="136983" y="1241735"/>
                  <a:pt x="143605" y="1252143"/>
                  <a:pt x="154783" y="1258629"/>
                </a:cubicBezTo>
                <a:lnTo>
                  <a:pt x="889177" y="1685096"/>
                </a:lnTo>
                <a:cubicBezTo>
                  <a:pt x="904175" y="1693815"/>
                  <a:pt x="924435" y="1693815"/>
                  <a:pt x="939433" y="1685096"/>
                </a:cubicBezTo>
                <a:lnTo>
                  <a:pt x="1673827" y="1258629"/>
                </a:lnTo>
                <a:cubicBezTo>
                  <a:pt x="1685004" y="1252143"/>
                  <a:pt x="1691628" y="1241735"/>
                  <a:pt x="1691628" y="1230652"/>
                </a:cubicBezTo>
                <a:lnTo>
                  <a:pt x="1691628" y="171608"/>
                </a:lnTo>
                <a:cubicBezTo>
                  <a:pt x="1691570" y="152574"/>
                  <a:pt x="1672372" y="137166"/>
                  <a:pt x="1648699" y="137157"/>
                </a:cubicBezTo>
                <a:lnTo>
                  <a:pt x="179912" y="137157"/>
                </a:lnTo>
                <a:close/>
              </a:path>
            </a:pathLst>
          </a:custGeom>
          <a:solidFill>
            <a:schemeClr val="bg2"/>
          </a:solidFill>
          <a:ln w="2067" cap="flat">
            <a:noFill/>
            <a:prstDash val="solid"/>
            <a:miter/>
          </a:ln>
        </p:spPr>
        <p:txBody>
          <a:bodyPr rtlCol="0" anchor="ctr"/>
          <a:lstStyle/>
          <a:p>
            <a:endParaRPr lang="en-US" dirty="0">
              <a:latin typeface="Palatino Linotype" panose="02040502050505030304" pitchFamily="18" charset="0"/>
            </a:endParaRPr>
          </a:p>
        </p:txBody>
      </p:sp>
      <p:sp>
        <p:nvSpPr>
          <p:cNvPr id="28" name="Freeform 27">
            <a:extLst>
              <a:ext uri="{FF2B5EF4-FFF2-40B4-BE49-F238E27FC236}">
                <a16:creationId xmlns:a16="http://schemas.microsoft.com/office/drawing/2014/main" id="{BC167A5D-87C6-CD41-9D29-9D6E79419992}"/>
              </a:ext>
            </a:extLst>
          </p:cNvPr>
          <p:cNvSpPr>
            <a:spLocks noChangeAspect="1"/>
          </p:cNvSpPr>
          <p:nvPr/>
        </p:nvSpPr>
        <p:spPr>
          <a:xfrm>
            <a:off x="6753323" y="877655"/>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23243 w 1828800"/>
              <a:gd name="connsiteY5" fmla="*/ 141648 h 1828800"/>
              <a:gd name="connsiteX6" fmla="*/ 904685 w 1828800"/>
              <a:gd name="connsiteY6" fmla="*/ 144921 h 1828800"/>
              <a:gd name="connsiteX7" fmla="*/ 898828 w 1828800"/>
              <a:gd name="connsiteY7" fmla="*/ 149064 h 1828800"/>
              <a:gd name="connsiteX8" fmla="*/ 145468 w 1828800"/>
              <a:gd name="connsiteY8" fmla="*/ 904594 h 1828800"/>
              <a:gd name="connsiteX9" fmla="*/ 145468 w 1828800"/>
              <a:gd name="connsiteY9" fmla="*/ 927132 h 1828800"/>
              <a:gd name="connsiteX10" fmla="*/ 898828 w 1828800"/>
              <a:gd name="connsiteY10" fmla="*/ 1679845 h 1828800"/>
              <a:gd name="connsiteX11" fmla="*/ 933972 w 1828800"/>
              <a:gd name="connsiteY11" fmla="*/ 1683823 h 1828800"/>
              <a:gd name="connsiteX12" fmla="*/ 939379 w 1828800"/>
              <a:gd name="connsiteY12" fmla="*/ 1679845 h 1828800"/>
              <a:gd name="connsiteX13" fmla="*/ 1683502 w 1828800"/>
              <a:gd name="connsiteY13" fmla="*/ 925641 h 1828800"/>
              <a:gd name="connsiteX14" fmla="*/ 1683502 w 1828800"/>
              <a:gd name="connsiteY14" fmla="*/ 903268 h 1828800"/>
              <a:gd name="connsiteX15" fmla="*/ 939605 w 1828800"/>
              <a:gd name="connsiteY15" fmla="*/ 149064 h 1828800"/>
              <a:gd name="connsiteX16" fmla="*/ 923243 w 1828800"/>
              <a:gd name="connsiteY16" fmla="*/ 141648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28800" h="1828800">
                <a:moveTo>
                  <a:pt x="0" y="0"/>
                </a:moveTo>
                <a:lnTo>
                  <a:pt x="1828800" y="0"/>
                </a:lnTo>
                <a:lnTo>
                  <a:pt x="1828800" y="1828800"/>
                </a:lnTo>
                <a:lnTo>
                  <a:pt x="0" y="1828800"/>
                </a:lnTo>
                <a:lnTo>
                  <a:pt x="0" y="0"/>
                </a:lnTo>
                <a:close/>
                <a:moveTo>
                  <a:pt x="923243" y="141648"/>
                </a:moveTo>
                <a:cubicBezTo>
                  <a:pt x="916907" y="140902"/>
                  <a:pt x="910205" y="141938"/>
                  <a:pt x="904685" y="144921"/>
                </a:cubicBezTo>
                <a:cubicBezTo>
                  <a:pt x="902432" y="146081"/>
                  <a:pt x="900630" y="147572"/>
                  <a:pt x="898828" y="149064"/>
                </a:cubicBezTo>
                <a:lnTo>
                  <a:pt x="145468" y="904594"/>
                </a:lnTo>
                <a:cubicBezTo>
                  <a:pt x="138709" y="911389"/>
                  <a:pt x="138709" y="920503"/>
                  <a:pt x="145468" y="927132"/>
                </a:cubicBezTo>
                <a:lnTo>
                  <a:pt x="898828" y="1679845"/>
                </a:lnTo>
                <a:cubicBezTo>
                  <a:pt x="906938" y="1688132"/>
                  <a:pt x="922708" y="1689789"/>
                  <a:pt x="933972" y="1683823"/>
                </a:cubicBezTo>
                <a:cubicBezTo>
                  <a:pt x="936000" y="1682663"/>
                  <a:pt x="937802" y="1681337"/>
                  <a:pt x="939379" y="1679845"/>
                </a:cubicBezTo>
                <a:lnTo>
                  <a:pt x="1683502" y="925641"/>
                </a:lnTo>
                <a:cubicBezTo>
                  <a:pt x="1690035" y="919012"/>
                  <a:pt x="1690035" y="909897"/>
                  <a:pt x="1683502" y="903268"/>
                </a:cubicBezTo>
                <a:lnTo>
                  <a:pt x="939605" y="149064"/>
                </a:lnTo>
                <a:cubicBezTo>
                  <a:pt x="935550" y="144921"/>
                  <a:pt x="929579" y="142394"/>
                  <a:pt x="923243" y="141648"/>
                </a:cubicBezTo>
                <a:close/>
              </a:path>
            </a:pathLst>
          </a:custGeom>
          <a:solidFill>
            <a:schemeClr val="bg2"/>
          </a:solidFill>
          <a:ln w="2250" cap="flat">
            <a:noFill/>
            <a:prstDash val="solid"/>
            <a:miter/>
          </a:ln>
        </p:spPr>
        <p:txBody>
          <a:bodyPr rtlCol="0" anchor="ctr"/>
          <a:lstStyle/>
          <a:p>
            <a:endParaRPr lang="en-US" dirty="0">
              <a:latin typeface="Palatino Linotype" panose="02040502050505030304" pitchFamily="18" charset="0"/>
            </a:endParaRPr>
          </a:p>
        </p:txBody>
      </p:sp>
      <p:sp>
        <p:nvSpPr>
          <p:cNvPr id="29" name="Freeform 28">
            <a:extLst>
              <a:ext uri="{FF2B5EF4-FFF2-40B4-BE49-F238E27FC236}">
                <a16:creationId xmlns:a16="http://schemas.microsoft.com/office/drawing/2014/main" id="{6AFB79D8-1937-1C4A-BD3B-899DF6D8B6BC}"/>
              </a:ext>
            </a:extLst>
          </p:cNvPr>
          <p:cNvSpPr>
            <a:spLocks noChangeAspect="1"/>
          </p:cNvSpPr>
          <p:nvPr/>
        </p:nvSpPr>
        <p:spPr>
          <a:xfrm>
            <a:off x="6741868" y="3372299"/>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744857 w 1828800"/>
              <a:gd name="connsiteY5" fmla="*/ 137316 h 1828800"/>
              <a:gd name="connsiteX6" fmla="*/ 674238 w 1828800"/>
              <a:gd name="connsiteY6" fmla="*/ 147518 h 1828800"/>
              <a:gd name="connsiteX7" fmla="*/ 535267 w 1828800"/>
              <a:gd name="connsiteY7" fmla="*/ 372981 h 1828800"/>
              <a:gd name="connsiteX8" fmla="*/ 285618 w 1828800"/>
              <a:gd name="connsiteY8" fmla="*/ 440481 h 1828800"/>
              <a:gd name="connsiteX9" fmla="*/ 300930 w 1828800"/>
              <a:gd name="connsiteY9" fmla="*/ 707549 h 1828800"/>
              <a:gd name="connsiteX10" fmla="*/ 137160 w 1828800"/>
              <a:gd name="connsiteY10" fmla="*/ 914366 h 1828800"/>
              <a:gd name="connsiteX11" fmla="*/ 300930 w 1828800"/>
              <a:gd name="connsiteY11" fmla="*/ 1121183 h 1828800"/>
              <a:gd name="connsiteX12" fmla="*/ 285618 w 1828800"/>
              <a:gd name="connsiteY12" fmla="*/ 1388251 h 1828800"/>
              <a:gd name="connsiteX13" fmla="*/ 535267 w 1828800"/>
              <a:gd name="connsiteY13" fmla="*/ 1455752 h 1828800"/>
              <a:gd name="connsiteX14" fmla="*/ 674238 w 1828800"/>
              <a:gd name="connsiteY14" fmla="*/ 1681214 h 1828800"/>
              <a:gd name="connsiteX15" fmla="*/ 914400 w 1828800"/>
              <a:gd name="connsiteY15" fmla="*/ 1583674 h 1828800"/>
              <a:gd name="connsiteX16" fmla="*/ 1154562 w 1828800"/>
              <a:gd name="connsiteY16" fmla="*/ 1681214 h 1828800"/>
              <a:gd name="connsiteX17" fmla="*/ 1293534 w 1828800"/>
              <a:gd name="connsiteY17" fmla="*/ 1455752 h 1828800"/>
              <a:gd name="connsiteX18" fmla="*/ 1543182 w 1828800"/>
              <a:gd name="connsiteY18" fmla="*/ 1388251 h 1828800"/>
              <a:gd name="connsiteX19" fmla="*/ 1527871 w 1828800"/>
              <a:gd name="connsiteY19" fmla="*/ 1121183 h 1828800"/>
              <a:gd name="connsiteX20" fmla="*/ 1691640 w 1828800"/>
              <a:gd name="connsiteY20" fmla="*/ 914366 h 1828800"/>
              <a:gd name="connsiteX21" fmla="*/ 1527871 w 1828800"/>
              <a:gd name="connsiteY21" fmla="*/ 707549 h 1828800"/>
              <a:gd name="connsiteX22" fmla="*/ 1543182 w 1828800"/>
              <a:gd name="connsiteY22" fmla="*/ 440481 h 1828800"/>
              <a:gd name="connsiteX23" fmla="*/ 1293534 w 1828800"/>
              <a:gd name="connsiteY23" fmla="*/ 372981 h 1828800"/>
              <a:gd name="connsiteX24" fmla="*/ 1154562 w 1828800"/>
              <a:gd name="connsiteY24" fmla="*/ 147518 h 1828800"/>
              <a:gd name="connsiteX25" fmla="*/ 914400 w 1828800"/>
              <a:gd name="connsiteY25" fmla="*/ 245057 h 1828800"/>
              <a:gd name="connsiteX26" fmla="*/ 744857 w 1828800"/>
              <a:gd name="connsiteY26" fmla="*/ 137316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28800" h="1828800">
                <a:moveTo>
                  <a:pt x="0" y="0"/>
                </a:moveTo>
                <a:lnTo>
                  <a:pt x="1828800" y="0"/>
                </a:lnTo>
                <a:lnTo>
                  <a:pt x="1828800" y="1828800"/>
                </a:lnTo>
                <a:lnTo>
                  <a:pt x="0" y="1828800"/>
                </a:lnTo>
                <a:lnTo>
                  <a:pt x="0" y="0"/>
                </a:lnTo>
                <a:close/>
                <a:moveTo>
                  <a:pt x="744857" y="137316"/>
                </a:moveTo>
                <a:cubicBezTo>
                  <a:pt x="721557" y="136383"/>
                  <a:pt x="697705" y="139620"/>
                  <a:pt x="674238" y="147518"/>
                </a:cubicBezTo>
                <a:cubicBezTo>
                  <a:pt x="580370" y="179110"/>
                  <a:pt x="523950" y="274923"/>
                  <a:pt x="535267" y="372981"/>
                </a:cubicBezTo>
                <a:cubicBezTo>
                  <a:pt x="448888" y="331547"/>
                  <a:pt x="343703" y="357615"/>
                  <a:pt x="285618" y="440481"/>
                </a:cubicBezTo>
                <a:cubicBezTo>
                  <a:pt x="227533" y="523346"/>
                  <a:pt x="236187" y="635214"/>
                  <a:pt x="300930" y="707549"/>
                </a:cubicBezTo>
                <a:cubicBezTo>
                  <a:pt x="207394" y="726711"/>
                  <a:pt x="137160" y="811993"/>
                  <a:pt x="137160" y="914366"/>
                </a:cubicBezTo>
                <a:cubicBezTo>
                  <a:pt x="137160" y="1016739"/>
                  <a:pt x="207561" y="1102021"/>
                  <a:pt x="300930" y="1121183"/>
                </a:cubicBezTo>
                <a:cubicBezTo>
                  <a:pt x="236187" y="1193518"/>
                  <a:pt x="227699" y="1305386"/>
                  <a:pt x="285618" y="1388251"/>
                </a:cubicBezTo>
                <a:cubicBezTo>
                  <a:pt x="343703" y="1471116"/>
                  <a:pt x="448888" y="1497185"/>
                  <a:pt x="535267" y="1455752"/>
                </a:cubicBezTo>
                <a:cubicBezTo>
                  <a:pt x="523950" y="1553637"/>
                  <a:pt x="580370" y="1649449"/>
                  <a:pt x="674238" y="1681214"/>
                </a:cubicBezTo>
                <a:cubicBezTo>
                  <a:pt x="768106" y="1712979"/>
                  <a:pt x="868132" y="1669820"/>
                  <a:pt x="914400" y="1583674"/>
                </a:cubicBezTo>
                <a:cubicBezTo>
                  <a:pt x="960669" y="1669820"/>
                  <a:pt x="1060694" y="1712806"/>
                  <a:pt x="1154562" y="1681214"/>
                </a:cubicBezTo>
                <a:cubicBezTo>
                  <a:pt x="1248430" y="1649622"/>
                  <a:pt x="1304851" y="1553808"/>
                  <a:pt x="1293534" y="1455752"/>
                </a:cubicBezTo>
                <a:cubicBezTo>
                  <a:pt x="1379912" y="1497185"/>
                  <a:pt x="1485098" y="1471116"/>
                  <a:pt x="1543182" y="1388251"/>
                </a:cubicBezTo>
                <a:cubicBezTo>
                  <a:pt x="1601268" y="1305386"/>
                  <a:pt x="1592613" y="1193518"/>
                  <a:pt x="1527871" y="1121183"/>
                </a:cubicBezTo>
                <a:cubicBezTo>
                  <a:pt x="1621239" y="1102021"/>
                  <a:pt x="1691640" y="1016739"/>
                  <a:pt x="1691640" y="914366"/>
                </a:cubicBezTo>
                <a:cubicBezTo>
                  <a:pt x="1691640" y="811993"/>
                  <a:pt x="1621239" y="726711"/>
                  <a:pt x="1527871" y="707549"/>
                </a:cubicBezTo>
                <a:cubicBezTo>
                  <a:pt x="1592613" y="635214"/>
                  <a:pt x="1601101" y="523346"/>
                  <a:pt x="1543182" y="440481"/>
                </a:cubicBezTo>
                <a:cubicBezTo>
                  <a:pt x="1485098" y="357615"/>
                  <a:pt x="1379912" y="331547"/>
                  <a:pt x="1293534" y="372981"/>
                </a:cubicBezTo>
                <a:cubicBezTo>
                  <a:pt x="1304851" y="275096"/>
                  <a:pt x="1248430" y="179283"/>
                  <a:pt x="1154562" y="147518"/>
                </a:cubicBezTo>
                <a:cubicBezTo>
                  <a:pt x="1060694" y="115926"/>
                  <a:pt x="960669" y="158912"/>
                  <a:pt x="914400" y="245057"/>
                </a:cubicBezTo>
                <a:cubicBezTo>
                  <a:pt x="879699" y="180448"/>
                  <a:pt x="814759" y="140117"/>
                  <a:pt x="744857" y="137316"/>
                </a:cubicBezTo>
                <a:close/>
              </a:path>
            </a:pathLst>
          </a:custGeom>
          <a:solidFill>
            <a:schemeClr val="bg2"/>
          </a:solidFill>
          <a:ln w="1646" cap="flat">
            <a:noFill/>
            <a:prstDash val="solid"/>
            <a:miter/>
          </a:ln>
        </p:spPr>
        <p:txBody>
          <a:bodyPr rtlCol="0" anchor="ctr"/>
          <a:lstStyle/>
          <a:p>
            <a:endParaRPr lang="en-US" dirty="0">
              <a:latin typeface="Palatino Linotype" panose="02040502050505030304" pitchFamily="18" charset="0"/>
            </a:endParaRPr>
          </a:p>
        </p:txBody>
      </p:sp>
      <p:sp>
        <p:nvSpPr>
          <p:cNvPr id="30" name="Freeform 29">
            <a:extLst>
              <a:ext uri="{FF2B5EF4-FFF2-40B4-BE49-F238E27FC236}">
                <a16:creationId xmlns:a16="http://schemas.microsoft.com/office/drawing/2014/main" id="{5720CE82-9550-EA48-9B05-1A895D9C0330}"/>
              </a:ext>
            </a:extLst>
          </p:cNvPr>
          <p:cNvSpPr>
            <a:spLocks noChangeAspect="1"/>
          </p:cNvSpPr>
          <p:nvPr/>
        </p:nvSpPr>
        <p:spPr>
          <a:xfrm>
            <a:off x="4098291" y="2135001"/>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457274 w 1828800"/>
              <a:gd name="connsiteY5" fmla="*/ 142060 h 1828800"/>
              <a:gd name="connsiteX6" fmla="*/ 414261 w 1828800"/>
              <a:gd name="connsiteY6" fmla="*/ 181254 h 1828800"/>
              <a:gd name="connsiteX7" fmla="*/ 175774 w 1828800"/>
              <a:gd name="connsiteY7" fmla="*/ 413430 h 1828800"/>
              <a:gd name="connsiteX8" fmla="*/ 142060 w 1828800"/>
              <a:gd name="connsiteY8" fmla="*/ 456610 h 1828800"/>
              <a:gd name="connsiteX9" fmla="*/ 142060 w 1828800"/>
              <a:gd name="connsiteY9" fmla="*/ 1372192 h 1828800"/>
              <a:gd name="connsiteX10" fmla="*/ 175774 w 1828800"/>
              <a:gd name="connsiteY10" fmla="*/ 1415372 h 1828800"/>
              <a:gd name="connsiteX11" fmla="*/ 414261 w 1828800"/>
              <a:gd name="connsiteY11" fmla="*/ 1647547 h 1828800"/>
              <a:gd name="connsiteX12" fmla="*/ 457274 w 1828800"/>
              <a:gd name="connsiteY12" fmla="*/ 1686742 h 1828800"/>
              <a:gd name="connsiteX13" fmla="*/ 1371362 w 1828800"/>
              <a:gd name="connsiteY13" fmla="*/ 1686742 h 1828800"/>
              <a:gd name="connsiteX14" fmla="*/ 1414542 w 1828800"/>
              <a:gd name="connsiteY14" fmla="*/ 1647547 h 1828800"/>
              <a:gd name="connsiteX15" fmla="*/ 1653028 w 1828800"/>
              <a:gd name="connsiteY15" fmla="*/ 1415372 h 1828800"/>
              <a:gd name="connsiteX16" fmla="*/ 1686742 w 1828800"/>
              <a:gd name="connsiteY16" fmla="*/ 1372192 h 1828800"/>
              <a:gd name="connsiteX17" fmla="*/ 1686742 w 1828800"/>
              <a:gd name="connsiteY17" fmla="*/ 456610 h 1828800"/>
              <a:gd name="connsiteX18" fmla="*/ 1652862 w 1828800"/>
              <a:gd name="connsiteY18" fmla="*/ 413430 h 1828800"/>
              <a:gd name="connsiteX19" fmla="*/ 1414376 w 1828800"/>
              <a:gd name="connsiteY19" fmla="*/ 181254 h 1828800"/>
              <a:gd name="connsiteX20" fmla="*/ 1371196 w 1828800"/>
              <a:gd name="connsiteY20" fmla="*/ 142060 h 1828800"/>
              <a:gd name="connsiteX21" fmla="*/ 457274 w 1828800"/>
              <a:gd name="connsiteY21" fmla="*/ 14206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28800" h="1828800">
                <a:moveTo>
                  <a:pt x="0" y="0"/>
                </a:moveTo>
                <a:lnTo>
                  <a:pt x="1828800" y="0"/>
                </a:lnTo>
                <a:lnTo>
                  <a:pt x="1828800" y="1828800"/>
                </a:lnTo>
                <a:lnTo>
                  <a:pt x="0" y="1828800"/>
                </a:lnTo>
                <a:lnTo>
                  <a:pt x="0" y="0"/>
                </a:lnTo>
                <a:close/>
                <a:moveTo>
                  <a:pt x="457274" y="142060"/>
                </a:moveTo>
                <a:cubicBezTo>
                  <a:pt x="435020" y="142060"/>
                  <a:pt x="417084" y="159166"/>
                  <a:pt x="414261" y="181254"/>
                </a:cubicBezTo>
                <a:cubicBezTo>
                  <a:pt x="393335" y="343345"/>
                  <a:pt x="243866" y="397154"/>
                  <a:pt x="175774" y="413430"/>
                </a:cubicBezTo>
                <a:cubicBezTo>
                  <a:pt x="155845" y="418246"/>
                  <a:pt x="142060" y="436182"/>
                  <a:pt x="142060" y="456610"/>
                </a:cubicBezTo>
                <a:lnTo>
                  <a:pt x="142060" y="1372192"/>
                </a:lnTo>
                <a:cubicBezTo>
                  <a:pt x="141894" y="1392619"/>
                  <a:pt x="155845" y="1410556"/>
                  <a:pt x="175774" y="1415372"/>
                </a:cubicBezTo>
                <a:cubicBezTo>
                  <a:pt x="243866" y="1431647"/>
                  <a:pt x="393335" y="1485456"/>
                  <a:pt x="414261" y="1647547"/>
                </a:cubicBezTo>
                <a:cubicBezTo>
                  <a:pt x="417084" y="1669636"/>
                  <a:pt x="435020" y="1686742"/>
                  <a:pt x="457274" y="1686742"/>
                </a:cubicBezTo>
                <a:lnTo>
                  <a:pt x="1371362" y="1686742"/>
                </a:lnTo>
                <a:cubicBezTo>
                  <a:pt x="1393616" y="1686742"/>
                  <a:pt x="1411553" y="1669636"/>
                  <a:pt x="1414542" y="1647547"/>
                </a:cubicBezTo>
                <a:cubicBezTo>
                  <a:pt x="1435468" y="1485456"/>
                  <a:pt x="1584937" y="1431647"/>
                  <a:pt x="1653028" y="1415372"/>
                </a:cubicBezTo>
                <a:cubicBezTo>
                  <a:pt x="1672958" y="1410556"/>
                  <a:pt x="1686742" y="1392619"/>
                  <a:pt x="1686742" y="1372192"/>
                </a:cubicBezTo>
                <a:lnTo>
                  <a:pt x="1686742" y="456610"/>
                </a:lnTo>
                <a:cubicBezTo>
                  <a:pt x="1686742" y="436182"/>
                  <a:pt x="1672791" y="418246"/>
                  <a:pt x="1652862" y="413430"/>
                </a:cubicBezTo>
                <a:cubicBezTo>
                  <a:pt x="1584771" y="397154"/>
                  <a:pt x="1435301" y="343345"/>
                  <a:pt x="1414376" y="181254"/>
                </a:cubicBezTo>
                <a:cubicBezTo>
                  <a:pt x="1411553" y="159166"/>
                  <a:pt x="1393616" y="142060"/>
                  <a:pt x="1371196" y="142060"/>
                </a:cubicBezTo>
                <a:lnTo>
                  <a:pt x="457274" y="142060"/>
                </a:lnTo>
                <a:close/>
              </a:path>
            </a:pathLst>
          </a:custGeom>
          <a:solidFill>
            <a:schemeClr val="bg2"/>
          </a:solidFill>
          <a:ln w="1659" cap="flat">
            <a:noFill/>
            <a:prstDash val="solid"/>
            <a:miter/>
          </a:ln>
        </p:spPr>
        <p:txBody>
          <a:bodyPr rtlCol="0" anchor="ctr"/>
          <a:lstStyle/>
          <a:p>
            <a:endParaRPr lang="en-US" dirty="0">
              <a:latin typeface="Palatino Linotype" panose="02040502050505030304" pitchFamily="18" charset="0"/>
            </a:endParaRPr>
          </a:p>
        </p:txBody>
      </p:sp>
      <p:sp>
        <p:nvSpPr>
          <p:cNvPr id="31" name="Freeform 30">
            <a:extLst>
              <a:ext uri="{FF2B5EF4-FFF2-40B4-BE49-F238E27FC236}">
                <a16:creationId xmlns:a16="http://schemas.microsoft.com/office/drawing/2014/main" id="{CDD0CABC-D8B0-6547-A17E-A798FD7751A9}"/>
              </a:ext>
            </a:extLst>
          </p:cNvPr>
          <p:cNvSpPr>
            <a:spLocks noChangeAspect="1"/>
          </p:cNvSpPr>
          <p:nvPr/>
        </p:nvSpPr>
        <p:spPr>
          <a:xfrm>
            <a:off x="2769341" y="2135001"/>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330846 w 1828800"/>
              <a:gd name="connsiteY5" fmla="*/ 137159 h 1828800"/>
              <a:gd name="connsiteX6" fmla="*/ 304416 w 1828800"/>
              <a:gd name="connsiteY6" fmla="*/ 161242 h 1828800"/>
              <a:gd name="connsiteX7" fmla="*/ 157956 w 1828800"/>
              <a:gd name="connsiteY7" fmla="*/ 303891 h 1828800"/>
              <a:gd name="connsiteX8" fmla="*/ 137185 w 1828800"/>
              <a:gd name="connsiteY8" fmla="*/ 330387 h 1828800"/>
              <a:gd name="connsiteX9" fmla="*/ 137185 w 1828800"/>
              <a:gd name="connsiteY9" fmla="*/ 1498378 h 1828800"/>
              <a:gd name="connsiteX10" fmla="*/ 157906 w 1828800"/>
              <a:gd name="connsiteY10" fmla="*/ 1524907 h 1828800"/>
              <a:gd name="connsiteX11" fmla="*/ 304366 w 1828800"/>
              <a:gd name="connsiteY11" fmla="*/ 1667556 h 1828800"/>
              <a:gd name="connsiteX12" fmla="*/ 330796 w 1828800"/>
              <a:gd name="connsiteY12" fmla="*/ 1691639 h 1828800"/>
              <a:gd name="connsiteX13" fmla="*/ 1497904 w 1828800"/>
              <a:gd name="connsiteY13" fmla="*/ 1691639 h 1828800"/>
              <a:gd name="connsiteX14" fmla="*/ 1524433 w 1828800"/>
              <a:gd name="connsiteY14" fmla="*/ 1667556 h 1828800"/>
              <a:gd name="connsiteX15" fmla="*/ 1670894 w 1828800"/>
              <a:gd name="connsiteY15" fmla="*/ 1524907 h 1828800"/>
              <a:gd name="connsiteX16" fmla="*/ 1691615 w 1828800"/>
              <a:gd name="connsiteY16" fmla="*/ 1498378 h 1828800"/>
              <a:gd name="connsiteX17" fmla="*/ 1691615 w 1828800"/>
              <a:gd name="connsiteY17" fmla="*/ 330387 h 1828800"/>
              <a:gd name="connsiteX18" fmla="*/ 1670794 w 1828800"/>
              <a:gd name="connsiteY18" fmla="*/ 303858 h 1828800"/>
              <a:gd name="connsiteX19" fmla="*/ 1670844 w 1828800"/>
              <a:gd name="connsiteY19" fmla="*/ 303891 h 1828800"/>
              <a:gd name="connsiteX20" fmla="*/ 1524384 w 1828800"/>
              <a:gd name="connsiteY20" fmla="*/ 161242 h 1828800"/>
              <a:gd name="connsiteX21" fmla="*/ 1497804 w 1828800"/>
              <a:gd name="connsiteY21" fmla="*/ 137159 h 1828800"/>
              <a:gd name="connsiteX22" fmla="*/ 330846 w 1828800"/>
              <a:gd name="connsiteY22" fmla="*/ 137159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0" h="1828800">
                <a:moveTo>
                  <a:pt x="0" y="0"/>
                </a:moveTo>
                <a:lnTo>
                  <a:pt x="1828800" y="0"/>
                </a:lnTo>
                <a:lnTo>
                  <a:pt x="1828800" y="1828800"/>
                </a:lnTo>
                <a:lnTo>
                  <a:pt x="0" y="1828800"/>
                </a:lnTo>
                <a:lnTo>
                  <a:pt x="0" y="0"/>
                </a:lnTo>
                <a:close/>
                <a:moveTo>
                  <a:pt x="330846" y="137159"/>
                </a:moveTo>
                <a:cubicBezTo>
                  <a:pt x="317220" y="137365"/>
                  <a:pt x="305884" y="147694"/>
                  <a:pt x="304416" y="161242"/>
                </a:cubicBezTo>
                <a:cubicBezTo>
                  <a:pt x="291568" y="260835"/>
                  <a:pt x="199730" y="293889"/>
                  <a:pt x="157956" y="303891"/>
                </a:cubicBezTo>
                <a:cubicBezTo>
                  <a:pt x="145740" y="306860"/>
                  <a:pt x="137152" y="317817"/>
                  <a:pt x="137185" y="330387"/>
                </a:cubicBezTo>
                <a:lnTo>
                  <a:pt x="137185" y="1498378"/>
                </a:lnTo>
                <a:cubicBezTo>
                  <a:pt x="137095" y="1510960"/>
                  <a:pt x="145677" y="1521948"/>
                  <a:pt x="157906" y="1524907"/>
                </a:cubicBezTo>
                <a:cubicBezTo>
                  <a:pt x="199730" y="1534893"/>
                  <a:pt x="291568" y="1567963"/>
                  <a:pt x="304366" y="1667556"/>
                </a:cubicBezTo>
                <a:cubicBezTo>
                  <a:pt x="305834" y="1681104"/>
                  <a:pt x="317170" y="1691433"/>
                  <a:pt x="330796" y="1691639"/>
                </a:cubicBezTo>
                <a:lnTo>
                  <a:pt x="1497904" y="1691639"/>
                </a:lnTo>
                <a:cubicBezTo>
                  <a:pt x="1511568" y="1691639"/>
                  <a:pt x="1522586" y="1681121"/>
                  <a:pt x="1524433" y="1667556"/>
                </a:cubicBezTo>
                <a:cubicBezTo>
                  <a:pt x="1537282" y="1567963"/>
                  <a:pt x="1629120" y="1534910"/>
                  <a:pt x="1670894" y="1524907"/>
                </a:cubicBezTo>
                <a:cubicBezTo>
                  <a:pt x="1683102" y="1521915"/>
                  <a:pt x="1691668" y="1510947"/>
                  <a:pt x="1691615" y="1498378"/>
                </a:cubicBezTo>
                <a:lnTo>
                  <a:pt x="1691615" y="330387"/>
                </a:lnTo>
                <a:cubicBezTo>
                  <a:pt x="1691622" y="317802"/>
                  <a:pt x="1683020" y="306844"/>
                  <a:pt x="1670794" y="303858"/>
                </a:cubicBezTo>
                <a:lnTo>
                  <a:pt x="1670844" y="303891"/>
                </a:lnTo>
                <a:cubicBezTo>
                  <a:pt x="1629020" y="293905"/>
                  <a:pt x="1537182" y="260835"/>
                  <a:pt x="1524384" y="161242"/>
                </a:cubicBezTo>
                <a:cubicBezTo>
                  <a:pt x="1522901" y="147642"/>
                  <a:pt x="1511485" y="137298"/>
                  <a:pt x="1497804" y="137159"/>
                </a:cubicBezTo>
                <a:lnTo>
                  <a:pt x="330846" y="137159"/>
                </a:lnTo>
                <a:close/>
              </a:path>
            </a:pathLst>
          </a:custGeom>
          <a:solidFill>
            <a:schemeClr val="bg2"/>
          </a:solidFill>
          <a:ln w="1662" cap="flat">
            <a:noFill/>
            <a:prstDash val="solid"/>
            <a:miter/>
          </a:ln>
        </p:spPr>
        <p:txBody>
          <a:bodyPr rtlCol="0" anchor="ctr"/>
          <a:lstStyle/>
          <a:p>
            <a:endParaRPr lang="en-US" dirty="0">
              <a:latin typeface="Palatino Linotype" panose="02040502050505030304" pitchFamily="18" charset="0"/>
            </a:endParaRPr>
          </a:p>
        </p:txBody>
      </p:sp>
      <p:pic>
        <p:nvPicPr>
          <p:cNvPr id="32" name="Picture 31">
            <a:extLst>
              <a:ext uri="{FF2B5EF4-FFF2-40B4-BE49-F238E27FC236}">
                <a16:creationId xmlns:a16="http://schemas.microsoft.com/office/drawing/2014/main" id="{6A06A306-C8FD-4442-927F-222D31E47BE6}"/>
              </a:ext>
            </a:extLst>
          </p:cNvPr>
          <p:cNvPicPr>
            <a:picLocks noChangeAspect="1"/>
          </p:cNvPicPr>
          <p:nvPr/>
        </p:nvPicPr>
        <p:blipFill rotWithShape="1">
          <a:blip r:embed="rId2"/>
          <a:srcRect l="12383" t="5182" r="24318" b="-202"/>
          <a:stretch/>
        </p:blipFill>
        <p:spPr>
          <a:xfrm>
            <a:off x="1471898" y="930643"/>
            <a:ext cx="1013897" cy="1013897"/>
          </a:xfrm>
          <a:prstGeom prst="rect">
            <a:avLst/>
          </a:prstGeom>
        </p:spPr>
      </p:pic>
      <p:sp>
        <p:nvSpPr>
          <p:cNvPr id="33" name="Freeform 32">
            <a:extLst>
              <a:ext uri="{FF2B5EF4-FFF2-40B4-BE49-F238E27FC236}">
                <a16:creationId xmlns:a16="http://schemas.microsoft.com/office/drawing/2014/main" id="{16C5E834-0F6C-5B40-9FA5-2D06C41D11C9}"/>
              </a:ext>
            </a:extLst>
          </p:cNvPr>
          <p:cNvSpPr>
            <a:spLocks noChangeAspect="1"/>
          </p:cNvSpPr>
          <p:nvPr/>
        </p:nvSpPr>
        <p:spPr>
          <a:xfrm>
            <a:off x="1431798" y="877655"/>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3902 w 1828800"/>
              <a:gd name="connsiteY5" fmla="*/ 191268 h 1828800"/>
              <a:gd name="connsiteX6" fmla="*/ 531018 w 1828800"/>
              <a:gd name="connsiteY6" fmla="*/ 540028 h 1828800"/>
              <a:gd name="connsiteX7" fmla="*/ 141151 w 1828800"/>
              <a:gd name="connsiteY7" fmla="*/ 913902 h 1828800"/>
              <a:gd name="connsiteX8" fmla="*/ 560112 w 1828800"/>
              <a:gd name="connsiteY8" fmla="*/ 1253348 h 1828800"/>
              <a:gd name="connsiteX9" fmla="*/ 914235 w 1828800"/>
              <a:gd name="connsiteY9" fmla="*/ 1637533 h 1828800"/>
              <a:gd name="connsiteX10" fmla="*/ 1268689 w 1828800"/>
              <a:gd name="connsiteY10" fmla="*/ 1253348 h 1828800"/>
              <a:gd name="connsiteX11" fmla="*/ 1687651 w 1828800"/>
              <a:gd name="connsiteY11" fmla="*/ 913902 h 1828800"/>
              <a:gd name="connsiteX12" fmla="*/ 1297618 w 1828800"/>
              <a:gd name="connsiteY12" fmla="*/ 540194 h 1828800"/>
              <a:gd name="connsiteX13" fmla="*/ 914733 w 1828800"/>
              <a:gd name="connsiteY13" fmla="*/ 191268 h 1828800"/>
              <a:gd name="connsiteX14" fmla="*/ 913902 w 1828800"/>
              <a:gd name="connsiteY14" fmla="*/ 191268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8800" h="1828800">
                <a:moveTo>
                  <a:pt x="0" y="0"/>
                </a:moveTo>
                <a:lnTo>
                  <a:pt x="1828800" y="0"/>
                </a:lnTo>
                <a:lnTo>
                  <a:pt x="1828800" y="1828800"/>
                </a:lnTo>
                <a:lnTo>
                  <a:pt x="0" y="1828800"/>
                </a:lnTo>
                <a:lnTo>
                  <a:pt x="0" y="0"/>
                </a:lnTo>
                <a:close/>
                <a:moveTo>
                  <a:pt x="913902" y="191268"/>
                </a:moveTo>
                <a:cubicBezTo>
                  <a:pt x="569755" y="191268"/>
                  <a:pt x="486960" y="369723"/>
                  <a:pt x="531018" y="540028"/>
                </a:cubicBezTo>
                <a:cubicBezTo>
                  <a:pt x="322368" y="463357"/>
                  <a:pt x="141151" y="574621"/>
                  <a:pt x="141151" y="913902"/>
                </a:cubicBezTo>
                <a:cubicBezTo>
                  <a:pt x="141151" y="1224742"/>
                  <a:pt x="363433" y="1361951"/>
                  <a:pt x="560112" y="1253348"/>
                </a:cubicBezTo>
                <a:cubicBezTo>
                  <a:pt x="560112" y="1481032"/>
                  <a:pt x="871840" y="1637533"/>
                  <a:pt x="914235" y="1637533"/>
                </a:cubicBezTo>
                <a:cubicBezTo>
                  <a:pt x="956630" y="1637533"/>
                  <a:pt x="1268689" y="1481032"/>
                  <a:pt x="1268689" y="1253348"/>
                </a:cubicBezTo>
                <a:cubicBezTo>
                  <a:pt x="1465368" y="1361951"/>
                  <a:pt x="1687651" y="1224742"/>
                  <a:pt x="1687651" y="913902"/>
                </a:cubicBezTo>
                <a:cubicBezTo>
                  <a:pt x="1687651" y="574621"/>
                  <a:pt x="1506433" y="463357"/>
                  <a:pt x="1297618" y="540194"/>
                </a:cubicBezTo>
                <a:cubicBezTo>
                  <a:pt x="1341675" y="369556"/>
                  <a:pt x="1258880" y="191268"/>
                  <a:pt x="914733" y="191268"/>
                </a:cubicBezTo>
                <a:lnTo>
                  <a:pt x="913902" y="191268"/>
                </a:lnTo>
                <a:close/>
              </a:path>
            </a:pathLst>
          </a:custGeom>
          <a:solidFill>
            <a:schemeClr val="accent2"/>
          </a:solidFill>
          <a:ln w="1661" cap="flat">
            <a:noFill/>
            <a:prstDash val="solid"/>
            <a:miter/>
          </a:ln>
        </p:spPr>
        <p:txBody>
          <a:bodyPr rtlCol="0" anchor="ctr"/>
          <a:lstStyle/>
          <a:p>
            <a:endParaRPr lang="en-US" dirty="0">
              <a:latin typeface="Palatino Linotype" panose="02040502050505030304" pitchFamily="18" charset="0"/>
            </a:endParaRPr>
          </a:p>
        </p:txBody>
      </p:sp>
      <p:sp>
        <p:nvSpPr>
          <p:cNvPr id="34" name="Freeform 16">
            <a:extLst>
              <a:ext uri="{FF2B5EF4-FFF2-40B4-BE49-F238E27FC236}">
                <a16:creationId xmlns:a16="http://schemas.microsoft.com/office/drawing/2014/main" id="{D19D021F-BB5D-6F46-9775-AF85A34F0EB9}"/>
              </a:ext>
            </a:extLst>
          </p:cNvPr>
          <p:cNvSpPr txBox="1">
            <a:spLocks noChangeAspect="1"/>
          </p:cNvSpPr>
          <p:nvPr/>
        </p:nvSpPr>
        <p:spPr>
          <a:xfrm>
            <a:off x="5427239" y="2135001"/>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416683 w 1828800"/>
              <a:gd name="connsiteY5" fmla="*/ 137160 h 1828800"/>
              <a:gd name="connsiteX6" fmla="*/ 137160 w 1828800"/>
              <a:gd name="connsiteY6" fmla="*/ 914400 h 1828800"/>
              <a:gd name="connsiteX7" fmla="*/ 416872 w 1828800"/>
              <a:gd name="connsiteY7" fmla="*/ 1691640 h 1828800"/>
              <a:gd name="connsiteX8" fmla="*/ 478445 w 1828800"/>
              <a:gd name="connsiteY8" fmla="*/ 1691640 h 1828800"/>
              <a:gd name="connsiteX9" fmla="*/ 545995 w 1828800"/>
              <a:gd name="connsiteY9" fmla="*/ 1691640 h 1828800"/>
              <a:gd name="connsiteX10" fmla="*/ 1309103 w 1828800"/>
              <a:gd name="connsiteY10" fmla="*/ 1691640 h 1828800"/>
              <a:gd name="connsiteX11" fmla="*/ 1383082 w 1828800"/>
              <a:gd name="connsiteY11" fmla="*/ 1691640 h 1828800"/>
              <a:gd name="connsiteX12" fmla="*/ 1412117 w 1828800"/>
              <a:gd name="connsiteY12" fmla="*/ 1691640 h 1828800"/>
              <a:gd name="connsiteX13" fmla="*/ 1691640 w 1828800"/>
              <a:gd name="connsiteY13" fmla="*/ 915901 h 1828800"/>
              <a:gd name="connsiteX14" fmla="*/ 1411928 w 1828800"/>
              <a:gd name="connsiteY14" fmla="*/ 137160 h 1828800"/>
              <a:gd name="connsiteX15" fmla="*/ 1383082 w 1828800"/>
              <a:gd name="connsiteY15" fmla="*/ 137160 h 1828800"/>
              <a:gd name="connsiteX16" fmla="*/ 1309103 w 1828800"/>
              <a:gd name="connsiteY16" fmla="*/ 137160 h 1828800"/>
              <a:gd name="connsiteX17" fmla="*/ 545995 w 1828800"/>
              <a:gd name="connsiteY17" fmla="*/ 137160 h 1828800"/>
              <a:gd name="connsiteX18" fmla="*/ 416683 w 1828800"/>
              <a:gd name="connsiteY18" fmla="*/ 13716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8800" h="1828800">
                <a:moveTo>
                  <a:pt x="0" y="0"/>
                </a:moveTo>
                <a:lnTo>
                  <a:pt x="1828800" y="0"/>
                </a:lnTo>
                <a:lnTo>
                  <a:pt x="1828800" y="1828800"/>
                </a:lnTo>
                <a:lnTo>
                  <a:pt x="0" y="1828800"/>
                </a:lnTo>
                <a:lnTo>
                  <a:pt x="0" y="0"/>
                </a:lnTo>
                <a:close/>
                <a:moveTo>
                  <a:pt x="416683" y="137160"/>
                </a:moveTo>
                <a:cubicBezTo>
                  <a:pt x="416683" y="137160"/>
                  <a:pt x="137160" y="349483"/>
                  <a:pt x="137160" y="914400"/>
                </a:cubicBezTo>
                <a:cubicBezTo>
                  <a:pt x="137160" y="1479317"/>
                  <a:pt x="416872" y="1691640"/>
                  <a:pt x="416872" y="1691640"/>
                </a:cubicBezTo>
                <a:lnTo>
                  <a:pt x="478445" y="1691640"/>
                </a:lnTo>
                <a:lnTo>
                  <a:pt x="545995" y="1691640"/>
                </a:lnTo>
                <a:lnTo>
                  <a:pt x="1309103" y="1691640"/>
                </a:lnTo>
                <a:lnTo>
                  <a:pt x="1383082" y="1691640"/>
                </a:lnTo>
                <a:lnTo>
                  <a:pt x="1412117" y="1691640"/>
                </a:lnTo>
                <a:cubicBezTo>
                  <a:pt x="1412117" y="1691640"/>
                  <a:pt x="1691640" y="1480651"/>
                  <a:pt x="1691640" y="915901"/>
                </a:cubicBezTo>
                <a:cubicBezTo>
                  <a:pt x="1691640" y="349984"/>
                  <a:pt x="1411928" y="137160"/>
                  <a:pt x="1411928" y="137160"/>
                </a:cubicBezTo>
                <a:lnTo>
                  <a:pt x="1383082" y="137160"/>
                </a:lnTo>
                <a:lnTo>
                  <a:pt x="1309103" y="137160"/>
                </a:lnTo>
                <a:lnTo>
                  <a:pt x="545995" y="137160"/>
                </a:lnTo>
                <a:lnTo>
                  <a:pt x="416683" y="137160"/>
                </a:lnTo>
                <a:close/>
              </a:path>
            </a:pathLst>
          </a:custGeom>
          <a:solidFill>
            <a:schemeClr val="bg2"/>
          </a:solidFill>
        </p:spPr>
        <p:txBody>
          <a:bodyPr vert="horz" wrap="square" lIns="91440" tIns="45720" rIns="91440" bIns="45720" rtlCol="0" anchor="ctr">
            <a:noAutofit/>
          </a:bodyPr>
          <a:lstStyle>
            <a:lvl1pPr marL="0" indent="0" algn="ctr" defTabSz="685783" rtl="0" eaLnBrk="1" latinLnBrk="0" hangingPunct="1">
              <a:lnSpc>
                <a:spcPct val="90000"/>
              </a:lnSpc>
              <a:spcBef>
                <a:spcPts val="750"/>
              </a:spcBef>
              <a:buFont typeface="Arial" panose="020B0604020202020204" pitchFamily="34" charset="0"/>
              <a:buNone/>
              <a:defRPr sz="1500" b="0" i="0" kern="1200">
                <a:solidFill>
                  <a:schemeClr val="tx1"/>
                </a:solidFill>
                <a:latin typeface="Girl Scout Display Light" panose="02020003000000000000"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Girl Scout Display Light" panose="02020003000000000000"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Girl Scout Display Light" panose="02020003000000000000"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US" dirty="0">
              <a:latin typeface="Palatino Linotype" panose="02040502050505030304" pitchFamily="18" charset="0"/>
            </a:endParaRPr>
          </a:p>
        </p:txBody>
      </p:sp>
      <p:sp>
        <p:nvSpPr>
          <p:cNvPr id="35" name="Freeform 34">
            <a:extLst>
              <a:ext uri="{FF2B5EF4-FFF2-40B4-BE49-F238E27FC236}">
                <a16:creationId xmlns:a16="http://schemas.microsoft.com/office/drawing/2014/main" id="{27404D77-0E37-9140-8516-A0D226997C4E}"/>
              </a:ext>
            </a:extLst>
          </p:cNvPr>
          <p:cNvSpPr>
            <a:spLocks noChangeAspect="1"/>
          </p:cNvSpPr>
          <p:nvPr/>
        </p:nvSpPr>
        <p:spPr>
          <a:xfrm>
            <a:off x="2772202" y="3370760"/>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613560 w 1828800"/>
              <a:gd name="connsiteY5" fmla="*/ 137160 h 1828800"/>
              <a:gd name="connsiteX6" fmla="*/ 571854 w 1828800"/>
              <a:gd name="connsiteY6" fmla="*/ 154360 h 1828800"/>
              <a:gd name="connsiteX7" fmla="*/ 160403 w 1828800"/>
              <a:gd name="connsiteY7" fmla="*/ 564357 h 1828800"/>
              <a:gd name="connsiteX8" fmla="*/ 142930 w 1828800"/>
              <a:gd name="connsiteY8" fmla="*/ 606531 h 1828800"/>
              <a:gd name="connsiteX9" fmla="*/ 142930 w 1828800"/>
              <a:gd name="connsiteY9" fmla="*/ 1200935 h 1828800"/>
              <a:gd name="connsiteX10" fmla="*/ 159414 w 1828800"/>
              <a:gd name="connsiteY10" fmla="*/ 1241952 h 1828800"/>
              <a:gd name="connsiteX11" fmla="*/ 571854 w 1828800"/>
              <a:gd name="connsiteY11" fmla="*/ 1673448 h 1828800"/>
              <a:gd name="connsiteX12" fmla="*/ 614549 w 1828800"/>
              <a:gd name="connsiteY12" fmla="*/ 1691641 h 1828800"/>
              <a:gd name="connsiteX13" fmla="*/ 1214417 w 1828800"/>
              <a:gd name="connsiteY13" fmla="*/ 1691641 h 1828800"/>
              <a:gd name="connsiteX14" fmla="*/ 1257111 w 1828800"/>
              <a:gd name="connsiteY14" fmla="*/ 1673448 h 1828800"/>
              <a:gd name="connsiteX15" fmla="*/ 1669387 w 1828800"/>
              <a:gd name="connsiteY15" fmla="*/ 1241952 h 1828800"/>
              <a:gd name="connsiteX16" fmla="*/ 1685871 w 1828800"/>
              <a:gd name="connsiteY16" fmla="*/ 1200935 h 1828800"/>
              <a:gd name="connsiteX17" fmla="*/ 1685871 w 1828800"/>
              <a:gd name="connsiteY17" fmla="*/ 606531 h 1828800"/>
              <a:gd name="connsiteX18" fmla="*/ 1668398 w 1828800"/>
              <a:gd name="connsiteY18" fmla="*/ 564357 h 1828800"/>
              <a:gd name="connsiteX19" fmla="*/ 1256782 w 1828800"/>
              <a:gd name="connsiteY19" fmla="*/ 154360 h 1828800"/>
              <a:gd name="connsiteX20" fmla="*/ 1215241 w 1828800"/>
              <a:gd name="connsiteY20" fmla="*/ 137160 h 1828800"/>
              <a:gd name="connsiteX21" fmla="*/ 613560 w 1828800"/>
              <a:gd name="connsiteY21" fmla="*/ 13716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28800" h="1828800">
                <a:moveTo>
                  <a:pt x="0" y="0"/>
                </a:moveTo>
                <a:lnTo>
                  <a:pt x="1828800" y="0"/>
                </a:lnTo>
                <a:lnTo>
                  <a:pt x="1828800" y="1828800"/>
                </a:lnTo>
                <a:lnTo>
                  <a:pt x="0" y="1828800"/>
                </a:lnTo>
                <a:lnTo>
                  <a:pt x="0" y="0"/>
                </a:lnTo>
                <a:close/>
                <a:moveTo>
                  <a:pt x="613560" y="137160"/>
                </a:moveTo>
                <a:cubicBezTo>
                  <a:pt x="597900" y="137160"/>
                  <a:pt x="582899" y="143279"/>
                  <a:pt x="571854" y="154360"/>
                </a:cubicBezTo>
                <a:lnTo>
                  <a:pt x="160403" y="564357"/>
                </a:lnTo>
                <a:cubicBezTo>
                  <a:pt x="149194" y="575438"/>
                  <a:pt x="142930" y="590653"/>
                  <a:pt x="142930" y="606531"/>
                </a:cubicBezTo>
                <a:lnTo>
                  <a:pt x="142930" y="1200935"/>
                </a:lnTo>
                <a:cubicBezTo>
                  <a:pt x="142930" y="1216316"/>
                  <a:pt x="148864" y="1230870"/>
                  <a:pt x="159414" y="1241952"/>
                </a:cubicBezTo>
                <a:lnTo>
                  <a:pt x="571854" y="1673448"/>
                </a:lnTo>
                <a:cubicBezTo>
                  <a:pt x="583064" y="1685026"/>
                  <a:pt x="598394" y="1691641"/>
                  <a:pt x="614549" y="1691641"/>
                </a:cubicBezTo>
                <a:lnTo>
                  <a:pt x="1214417" y="1691641"/>
                </a:lnTo>
                <a:cubicBezTo>
                  <a:pt x="1230571" y="1691641"/>
                  <a:pt x="1245902" y="1685026"/>
                  <a:pt x="1257111" y="1673448"/>
                </a:cubicBezTo>
                <a:lnTo>
                  <a:pt x="1669387" y="1241952"/>
                </a:lnTo>
                <a:cubicBezTo>
                  <a:pt x="1679937" y="1230870"/>
                  <a:pt x="1685871" y="1216151"/>
                  <a:pt x="1685871" y="1200935"/>
                </a:cubicBezTo>
                <a:lnTo>
                  <a:pt x="1685871" y="606531"/>
                </a:lnTo>
                <a:cubicBezTo>
                  <a:pt x="1685871" y="590653"/>
                  <a:pt x="1679607" y="575603"/>
                  <a:pt x="1668398" y="564357"/>
                </a:cubicBezTo>
                <a:lnTo>
                  <a:pt x="1256782" y="154360"/>
                </a:lnTo>
                <a:cubicBezTo>
                  <a:pt x="1245737" y="143445"/>
                  <a:pt x="1230736" y="137160"/>
                  <a:pt x="1215241" y="137160"/>
                </a:cubicBezTo>
                <a:lnTo>
                  <a:pt x="613560" y="13716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13" dirty="0">
              <a:solidFill>
                <a:schemeClr val="bg1"/>
              </a:solidFill>
              <a:latin typeface="Palatino Linotype" panose="02040502050505030304" pitchFamily="18" charset="0"/>
            </a:endParaRPr>
          </a:p>
        </p:txBody>
      </p:sp>
      <p:sp>
        <p:nvSpPr>
          <p:cNvPr id="36" name="Freeform 35">
            <a:extLst>
              <a:ext uri="{FF2B5EF4-FFF2-40B4-BE49-F238E27FC236}">
                <a16:creationId xmlns:a16="http://schemas.microsoft.com/office/drawing/2014/main" id="{244F38BA-9B8C-BB46-8D89-F0B9637AB0F0}"/>
              </a:ext>
            </a:extLst>
          </p:cNvPr>
          <p:cNvSpPr>
            <a:spLocks noChangeAspect="1"/>
          </p:cNvSpPr>
          <p:nvPr/>
        </p:nvSpPr>
        <p:spPr>
          <a:xfrm>
            <a:off x="6756190" y="2135001"/>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4050 w 1828800"/>
              <a:gd name="connsiteY5" fmla="*/ 98945 h 1828800"/>
              <a:gd name="connsiteX6" fmla="*/ 99468 w 1828800"/>
              <a:gd name="connsiteY6" fmla="*/ 914051 h 1828800"/>
              <a:gd name="connsiteX7" fmla="*/ 914050 w 1828800"/>
              <a:gd name="connsiteY7" fmla="*/ 1729156 h 1828800"/>
              <a:gd name="connsiteX8" fmla="*/ 1728632 w 1828800"/>
              <a:gd name="connsiteY8" fmla="*/ 914051 h 1828800"/>
              <a:gd name="connsiteX9" fmla="*/ 914050 w 1828800"/>
              <a:gd name="connsiteY9" fmla="*/ 98945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 h="1828800">
                <a:moveTo>
                  <a:pt x="0" y="0"/>
                </a:moveTo>
                <a:lnTo>
                  <a:pt x="1828800" y="0"/>
                </a:lnTo>
                <a:lnTo>
                  <a:pt x="1828800" y="1828800"/>
                </a:lnTo>
                <a:lnTo>
                  <a:pt x="0" y="1828800"/>
                </a:lnTo>
                <a:lnTo>
                  <a:pt x="0" y="0"/>
                </a:lnTo>
                <a:close/>
                <a:moveTo>
                  <a:pt x="914050" y="98945"/>
                </a:moveTo>
                <a:cubicBezTo>
                  <a:pt x="464084" y="98945"/>
                  <a:pt x="99468" y="463910"/>
                  <a:pt x="99468" y="914051"/>
                </a:cubicBezTo>
                <a:cubicBezTo>
                  <a:pt x="99468" y="1364192"/>
                  <a:pt x="464084" y="1729156"/>
                  <a:pt x="914050" y="1729156"/>
                </a:cubicBezTo>
                <a:cubicBezTo>
                  <a:pt x="1364016" y="1729156"/>
                  <a:pt x="1728632" y="1364192"/>
                  <a:pt x="1728632" y="914051"/>
                </a:cubicBezTo>
                <a:cubicBezTo>
                  <a:pt x="1728632" y="463910"/>
                  <a:pt x="1364016" y="98945"/>
                  <a:pt x="914050" y="98945"/>
                </a:cubicBezTo>
                <a:close/>
              </a:path>
            </a:pathLst>
          </a:custGeom>
          <a:solidFill>
            <a:schemeClr val="bg2"/>
          </a:solidFill>
          <a:ln w="1737" cap="flat">
            <a:noFill/>
            <a:prstDash val="solid"/>
            <a:miter/>
          </a:ln>
        </p:spPr>
        <p:txBody>
          <a:bodyPr rtlCol="0" anchor="ctr"/>
          <a:lstStyle/>
          <a:p>
            <a:endParaRPr lang="en-US" dirty="0">
              <a:latin typeface="Palatino Linotype" panose="02040502050505030304" pitchFamily="18" charset="0"/>
            </a:endParaRPr>
          </a:p>
        </p:txBody>
      </p:sp>
      <p:sp>
        <p:nvSpPr>
          <p:cNvPr id="37" name="Freeform 36">
            <a:extLst>
              <a:ext uri="{FF2B5EF4-FFF2-40B4-BE49-F238E27FC236}">
                <a16:creationId xmlns:a16="http://schemas.microsoft.com/office/drawing/2014/main" id="{4DDCEE40-8AF7-D94E-B4C6-5ECD3ED48A5E}"/>
              </a:ext>
            </a:extLst>
          </p:cNvPr>
          <p:cNvSpPr>
            <a:spLocks noChangeAspect="1"/>
          </p:cNvSpPr>
          <p:nvPr/>
        </p:nvSpPr>
        <p:spPr>
          <a:xfrm>
            <a:off x="4101154" y="3370760"/>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526181 w 1828800"/>
              <a:gd name="connsiteY5" fmla="*/ 195412 h 1828800"/>
              <a:gd name="connsiteX6" fmla="*/ 485826 w 1828800"/>
              <a:gd name="connsiteY6" fmla="*/ 218673 h 1828800"/>
              <a:gd name="connsiteX7" fmla="*/ 97608 w 1828800"/>
              <a:gd name="connsiteY7" fmla="*/ 891139 h 1828800"/>
              <a:gd name="connsiteX8" fmla="*/ 97608 w 1828800"/>
              <a:gd name="connsiteY8" fmla="*/ 937662 h 1828800"/>
              <a:gd name="connsiteX9" fmla="*/ 485826 w 1828800"/>
              <a:gd name="connsiteY9" fmla="*/ 1610128 h 1828800"/>
              <a:gd name="connsiteX10" fmla="*/ 526181 w 1828800"/>
              <a:gd name="connsiteY10" fmla="*/ 1633389 h 1828800"/>
              <a:gd name="connsiteX11" fmla="*/ 1302619 w 1828800"/>
              <a:gd name="connsiteY11" fmla="*/ 1633389 h 1828800"/>
              <a:gd name="connsiteX12" fmla="*/ 1342797 w 1828800"/>
              <a:gd name="connsiteY12" fmla="*/ 1610128 h 1828800"/>
              <a:gd name="connsiteX13" fmla="*/ 1731192 w 1828800"/>
              <a:gd name="connsiteY13" fmla="*/ 937662 h 1828800"/>
              <a:gd name="connsiteX14" fmla="*/ 1731192 w 1828800"/>
              <a:gd name="connsiteY14" fmla="*/ 891139 h 1828800"/>
              <a:gd name="connsiteX15" fmla="*/ 1342974 w 1828800"/>
              <a:gd name="connsiteY15" fmla="*/ 218673 h 1828800"/>
              <a:gd name="connsiteX16" fmla="*/ 1302619 w 1828800"/>
              <a:gd name="connsiteY16" fmla="*/ 195412 h 1828800"/>
              <a:gd name="connsiteX17" fmla="*/ 526181 w 1828800"/>
              <a:gd name="connsiteY17" fmla="*/ 19541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28800" h="1828800">
                <a:moveTo>
                  <a:pt x="0" y="0"/>
                </a:moveTo>
                <a:lnTo>
                  <a:pt x="1828800" y="0"/>
                </a:lnTo>
                <a:lnTo>
                  <a:pt x="1828800" y="1828800"/>
                </a:lnTo>
                <a:lnTo>
                  <a:pt x="0" y="1828800"/>
                </a:lnTo>
                <a:lnTo>
                  <a:pt x="0" y="0"/>
                </a:lnTo>
                <a:close/>
                <a:moveTo>
                  <a:pt x="526181" y="195412"/>
                </a:moveTo>
                <a:cubicBezTo>
                  <a:pt x="509440" y="195412"/>
                  <a:pt x="494109" y="204223"/>
                  <a:pt x="485826" y="218673"/>
                </a:cubicBezTo>
                <a:lnTo>
                  <a:pt x="97608" y="891139"/>
                </a:lnTo>
                <a:cubicBezTo>
                  <a:pt x="89325" y="905590"/>
                  <a:pt x="89325" y="923212"/>
                  <a:pt x="97608" y="937662"/>
                </a:cubicBezTo>
                <a:lnTo>
                  <a:pt x="485826" y="1610128"/>
                </a:lnTo>
                <a:cubicBezTo>
                  <a:pt x="494285" y="1624578"/>
                  <a:pt x="509617" y="1633389"/>
                  <a:pt x="526181" y="1633389"/>
                </a:cubicBezTo>
                <a:lnTo>
                  <a:pt x="1302619" y="1633389"/>
                </a:lnTo>
                <a:cubicBezTo>
                  <a:pt x="1319184" y="1633389"/>
                  <a:pt x="1334515" y="1624402"/>
                  <a:pt x="1342797" y="1610128"/>
                </a:cubicBezTo>
                <a:lnTo>
                  <a:pt x="1731192" y="937662"/>
                </a:lnTo>
                <a:cubicBezTo>
                  <a:pt x="1739475" y="923212"/>
                  <a:pt x="1739475" y="905590"/>
                  <a:pt x="1731192" y="891139"/>
                </a:cubicBezTo>
                <a:lnTo>
                  <a:pt x="1342974" y="218673"/>
                </a:lnTo>
                <a:cubicBezTo>
                  <a:pt x="1334515" y="204223"/>
                  <a:pt x="1319184" y="195412"/>
                  <a:pt x="1302619" y="195412"/>
                </a:cubicBezTo>
                <a:lnTo>
                  <a:pt x="526181" y="195412"/>
                </a:lnTo>
                <a:close/>
              </a:path>
            </a:pathLst>
          </a:custGeom>
          <a:solidFill>
            <a:schemeClr val="bg2"/>
          </a:solidFill>
          <a:ln w="1754" cap="flat">
            <a:noFill/>
            <a:prstDash val="solid"/>
            <a:miter/>
          </a:ln>
        </p:spPr>
        <p:txBody>
          <a:bodyPr rtlCol="0" anchor="ctr"/>
          <a:lstStyle/>
          <a:p>
            <a:endParaRPr lang="en-US" dirty="0">
              <a:latin typeface="Palatino Linotype" panose="02040502050505030304" pitchFamily="18" charset="0"/>
            </a:endParaRPr>
          </a:p>
        </p:txBody>
      </p:sp>
      <p:sp>
        <p:nvSpPr>
          <p:cNvPr id="38" name="Freeform 37">
            <a:extLst>
              <a:ext uri="{FF2B5EF4-FFF2-40B4-BE49-F238E27FC236}">
                <a16:creationId xmlns:a16="http://schemas.microsoft.com/office/drawing/2014/main" id="{9F4F7AD2-6FBA-D74A-8EBF-0D511C96CA6E}"/>
              </a:ext>
            </a:extLst>
          </p:cNvPr>
          <p:cNvSpPr>
            <a:spLocks noChangeAspect="1"/>
          </p:cNvSpPr>
          <p:nvPr/>
        </p:nvSpPr>
        <p:spPr>
          <a:xfrm rot="10800000">
            <a:off x="5432965" y="3370760"/>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4354 w 1828800"/>
              <a:gd name="connsiteY5" fmla="*/ 139693 h 1828800"/>
              <a:gd name="connsiteX6" fmla="*/ 893831 w 1828800"/>
              <a:gd name="connsiteY6" fmla="*/ 154303 h 1828800"/>
              <a:gd name="connsiteX7" fmla="*/ 142573 w 1828800"/>
              <a:gd name="connsiteY7" fmla="*/ 1638656 h 1828800"/>
              <a:gd name="connsiteX8" fmla="*/ 163178 w 1828800"/>
              <a:gd name="connsiteY8" fmla="*/ 1689108 h 1828800"/>
              <a:gd name="connsiteX9" fmla="*/ 1665695 w 1828800"/>
              <a:gd name="connsiteY9" fmla="*/ 1689108 h 1828800"/>
              <a:gd name="connsiteX10" fmla="*/ 1686300 w 1828800"/>
              <a:gd name="connsiteY10" fmla="*/ 1638656 h 1828800"/>
              <a:gd name="connsiteX11" fmla="*/ 934876 w 1828800"/>
              <a:gd name="connsiteY11" fmla="*/ 154303 h 1828800"/>
              <a:gd name="connsiteX12" fmla="*/ 914354 w 1828800"/>
              <a:gd name="connsiteY12" fmla="*/ 139693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828800">
                <a:moveTo>
                  <a:pt x="0" y="0"/>
                </a:moveTo>
                <a:lnTo>
                  <a:pt x="1828800" y="0"/>
                </a:lnTo>
                <a:lnTo>
                  <a:pt x="1828800" y="1828800"/>
                </a:lnTo>
                <a:lnTo>
                  <a:pt x="0" y="1828800"/>
                </a:lnTo>
                <a:lnTo>
                  <a:pt x="0" y="0"/>
                </a:lnTo>
                <a:close/>
                <a:moveTo>
                  <a:pt x="914354" y="139693"/>
                </a:moveTo>
                <a:cubicBezTo>
                  <a:pt x="906543" y="139693"/>
                  <a:pt x="898733" y="144563"/>
                  <a:pt x="893831" y="154303"/>
                </a:cubicBezTo>
                <a:lnTo>
                  <a:pt x="142573" y="1638656"/>
                </a:lnTo>
                <a:cubicBezTo>
                  <a:pt x="131606" y="1660278"/>
                  <a:pt x="143404" y="1689108"/>
                  <a:pt x="163178" y="1689108"/>
                </a:cubicBezTo>
                <a:lnTo>
                  <a:pt x="1665695" y="1689108"/>
                </a:lnTo>
                <a:cubicBezTo>
                  <a:pt x="1685469" y="1689108"/>
                  <a:pt x="1697101" y="1660278"/>
                  <a:pt x="1686300" y="1638656"/>
                </a:cubicBezTo>
                <a:lnTo>
                  <a:pt x="934876" y="154303"/>
                </a:lnTo>
                <a:cubicBezTo>
                  <a:pt x="929974" y="144563"/>
                  <a:pt x="922164" y="139693"/>
                  <a:pt x="914354" y="139693"/>
                </a:cubicBezTo>
                <a:close/>
              </a:path>
            </a:pathLst>
          </a:custGeom>
          <a:solidFill>
            <a:schemeClr val="bg2"/>
          </a:solidFill>
          <a:ln w="1655" cap="flat">
            <a:noFill/>
            <a:prstDash val="solid"/>
            <a:miter/>
          </a:ln>
        </p:spPr>
        <p:txBody>
          <a:bodyPr rtlCol="0" anchor="ctr"/>
          <a:lstStyle/>
          <a:p>
            <a:endParaRPr lang="en-US" dirty="0">
              <a:latin typeface="Palatino Linotype" panose="02040502050505030304" pitchFamily="18" charset="0"/>
            </a:endParaRPr>
          </a:p>
        </p:txBody>
      </p:sp>
      <p:pic>
        <p:nvPicPr>
          <p:cNvPr id="39" name="Picture 38">
            <a:extLst>
              <a:ext uri="{FF2B5EF4-FFF2-40B4-BE49-F238E27FC236}">
                <a16:creationId xmlns:a16="http://schemas.microsoft.com/office/drawing/2014/main" id="{9EF6C1B1-B888-D74A-A5C5-3D262DDE2A0E}"/>
              </a:ext>
            </a:extLst>
          </p:cNvPr>
          <p:cNvPicPr>
            <a:picLocks noChangeAspect="1"/>
          </p:cNvPicPr>
          <p:nvPr/>
        </p:nvPicPr>
        <p:blipFill rotWithShape="1">
          <a:blip r:embed="rId2"/>
          <a:srcRect l="12383" t="5182" r="24318" b="-202"/>
          <a:stretch/>
        </p:blipFill>
        <p:spPr>
          <a:xfrm>
            <a:off x="1483354" y="2179396"/>
            <a:ext cx="1013898" cy="1013897"/>
          </a:xfrm>
          <a:prstGeom prst="rect">
            <a:avLst/>
          </a:prstGeom>
        </p:spPr>
      </p:pic>
      <p:sp>
        <p:nvSpPr>
          <p:cNvPr id="40" name="Freeform 39">
            <a:extLst>
              <a:ext uri="{FF2B5EF4-FFF2-40B4-BE49-F238E27FC236}">
                <a16:creationId xmlns:a16="http://schemas.microsoft.com/office/drawing/2014/main" id="{BD6A59CF-E2E8-554B-9276-3B795BD378AF}"/>
              </a:ext>
            </a:extLst>
          </p:cNvPr>
          <p:cNvSpPr>
            <a:spLocks noChangeAspect="1"/>
          </p:cNvSpPr>
          <p:nvPr/>
        </p:nvSpPr>
        <p:spPr>
          <a:xfrm>
            <a:off x="1443255" y="2126409"/>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3902 w 1828800"/>
              <a:gd name="connsiteY5" fmla="*/ 191268 h 1828800"/>
              <a:gd name="connsiteX6" fmla="*/ 531018 w 1828800"/>
              <a:gd name="connsiteY6" fmla="*/ 540028 h 1828800"/>
              <a:gd name="connsiteX7" fmla="*/ 141151 w 1828800"/>
              <a:gd name="connsiteY7" fmla="*/ 913902 h 1828800"/>
              <a:gd name="connsiteX8" fmla="*/ 560112 w 1828800"/>
              <a:gd name="connsiteY8" fmla="*/ 1253348 h 1828800"/>
              <a:gd name="connsiteX9" fmla="*/ 914235 w 1828800"/>
              <a:gd name="connsiteY9" fmla="*/ 1637533 h 1828800"/>
              <a:gd name="connsiteX10" fmla="*/ 1268689 w 1828800"/>
              <a:gd name="connsiteY10" fmla="*/ 1253348 h 1828800"/>
              <a:gd name="connsiteX11" fmla="*/ 1687651 w 1828800"/>
              <a:gd name="connsiteY11" fmla="*/ 913902 h 1828800"/>
              <a:gd name="connsiteX12" fmla="*/ 1297618 w 1828800"/>
              <a:gd name="connsiteY12" fmla="*/ 540194 h 1828800"/>
              <a:gd name="connsiteX13" fmla="*/ 914733 w 1828800"/>
              <a:gd name="connsiteY13" fmla="*/ 191268 h 1828800"/>
              <a:gd name="connsiteX14" fmla="*/ 913902 w 1828800"/>
              <a:gd name="connsiteY14" fmla="*/ 191268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8800" h="1828800">
                <a:moveTo>
                  <a:pt x="0" y="0"/>
                </a:moveTo>
                <a:lnTo>
                  <a:pt x="1828800" y="0"/>
                </a:lnTo>
                <a:lnTo>
                  <a:pt x="1828800" y="1828800"/>
                </a:lnTo>
                <a:lnTo>
                  <a:pt x="0" y="1828800"/>
                </a:lnTo>
                <a:lnTo>
                  <a:pt x="0" y="0"/>
                </a:lnTo>
                <a:close/>
                <a:moveTo>
                  <a:pt x="913902" y="191268"/>
                </a:moveTo>
                <a:cubicBezTo>
                  <a:pt x="569755" y="191268"/>
                  <a:pt x="486960" y="369723"/>
                  <a:pt x="531018" y="540028"/>
                </a:cubicBezTo>
                <a:cubicBezTo>
                  <a:pt x="322368" y="463357"/>
                  <a:pt x="141151" y="574621"/>
                  <a:pt x="141151" y="913902"/>
                </a:cubicBezTo>
                <a:cubicBezTo>
                  <a:pt x="141151" y="1224742"/>
                  <a:pt x="363433" y="1361951"/>
                  <a:pt x="560112" y="1253348"/>
                </a:cubicBezTo>
                <a:cubicBezTo>
                  <a:pt x="560112" y="1481032"/>
                  <a:pt x="871840" y="1637533"/>
                  <a:pt x="914235" y="1637533"/>
                </a:cubicBezTo>
                <a:cubicBezTo>
                  <a:pt x="956630" y="1637533"/>
                  <a:pt x="1268689" y="1481032"/>
                  <a:pt x="1268689" y="1253348"/>
                </a:cubicBezTo>
                <a:cubicBezTo>
                  <a:pt x="1465368" y="1361951"/>
                  <a:pt x="1687651" y="1224742"/>
                  <a:pt x="1687651" y="913902"/>
                </a:cubicBezTo>
                <a:cubicBezTo>
                  <a:pt x="1687651" y="574621"/>
                  <a:pt x="1506433" y="463357"/>
                  <a:pt x="1297618" y="540194"/>
                </a:cubicBezTo>
                <a:cubicBezTo>
                  <a:pt x="1341675" y="369556"/>
                  <a:pt x="1258880" y="191268"/>
                  <a:pt x="914733" y="191268"/>
                </a:cubicBezTo>
                <a:lnTo>
                  <a:pt x="913902" y="191268"/>
                </a:lnTo>
                <a:close/>
              </a:path>
            </a:pathLst>
          </a:custGeom>
          <a:solidFill>
            <a:schemeClr val="accent1"/>
          </a:solidFill>
          <a:ln w="1661" cap="flat">
            <a:noFill/>
            <a:prstDash val="solid"/>
            <a:miter/>
          </a:ln>
        </p:spPr>
        <p:txBody>
          <a:bodyPr rtlCol="0" anchor="ctr"/>
          <a:lstStyle/>
          <a:p>
            <a:endParaRPr lang="en-US" dirty="0">
              <a:latin typeface="Palatino Linotype" panose="02040502050505030304" pitchFamily="18" charset="0"/>
            </a:endParaRPr>
          </a:p>
        </p:txBody>
      </p:sp>
      <p:pic>
        <p:nvPicPr>
          <p:cNvPr id="42" name="Picture 41">
            <a:extLst>
              <a:ext uri="{FF2B5EF4-FFF2-40B4-BE49-F238E27FC236}">
                <a16:creationId xmlns:a16="http://schemas.microsoft.com/office/drawing/2014/main" id="{20D51DEE-9335-2149-9CA2-144DF087A41B}"/>
              </a:ext>
            </a:extLst>
          </p:cNvPr>
          <p:cNvPicPr>
            <a:picLocks noChangeAspect="1"/>
          </p:cNvPicPr>
          <p:nvPr/>
        </p:nvPicPr>
        <p:blipFill rotWithShape="1">
          <a:blip r:embed="rId2"/>
          <a:srcRect l="12383" t="5182" r="24318" b="-202"/>
          <a:stretch/>
        </p:blipFill>
        <p:spPr>
          <a:xfrm>
            <a:off x="1483354" y="3428512"/>
            <a:ext cx="1013898" cy="1013898"/>
          </a:xfrm>
          <a:prstGeom prst="rect">
            <a:avLst/>
          </a:prstGeom>
        </p:spPr>
      </p:pic>
      <p:sp>
        <p:nvSpPr>
          <p:cNvPr id="43" name="Freeform 42">
            <a:extLst>
              <a:ext uri="{FF2B5EF4-FFF2-40B4-BE49-F238E27FC236}">
                <a16:creationId xmlns:a16="http://schemas.microsoft.com/office/drawing/2014/main" id="{DA145444-9686-724B-B3E5-2449982B1621}"/>
              </a:ext>
            </a:extLst>
          </p:cNvPr>
          <p:cNvSpPr>
            <a:spLocks noChangeAspect="1"/>
          </p:cNvSpPr>
          <p:nvPr/>
        </p:nvSpPr>
        <p:spPr>
          <a:xfrm>
            <a:off x="1443255" y="3375524"/>
            <a:ext cx="1108412" cy="1108412"/>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5" fmla="*/ 913902 w 1828800"/>
              <a:gd name="connsiteY5" fmla="*/ 191268 h 1828800"/>
              <a:gd name="connsiteX6" fmla="*/ 531018 w 1828800"/>
              <a:gd name="connsiteY6" fmla="*/ 540028 h 1828800"/>
              <a:gd name="connsiteX7" fmla="*/ 141151 w 1828800"/>
              <a:gd name="connsiteY7" fmla="*/ 913902 h 1828800"/>
              <a:gd name="connsiteX8" fmla="*/ 560112 w 1828800"/>
              <a:gd name="connsiteY8" fmla="*/ 1253348 h 1828800"/>
              <a:gd name="connsiteX9" fmla="*/ 914235 w 1828800"/>
              <a:gd name="connsiteY9" fmla="*/ 1637533 h 1828800"/>
              <a:gd name="connsiteX10" fmla="*/ 1268689 w 1828800"/>
              <a:gd name="connsiteY10" fmla="*/ 1253348 h 1828800"/>
              <a:gd name="connsiteX11" fmla="*/ 1687651 w 1828800"/>
              <a:gd name="connsiteY11" fmla="*/ 913902 h 1828800"/>
              <a:gd name="connsiteX12" fmla="*/ 1297618 w 1828800"/>
              <a:gd name="connsiteY12" fmla="*/ 540194 h 1828800"/>
              <a:gd name="connsiteX13" fmla="*/ 914733 w 1828800"/>
              <a:gd name="connsiteY13" fmla="*/ 191268 h 1828800"/>
              <a:gd name="connsiteX14" fmla="*/ 913902 w 1828800"/>
              <a:gd name="connsiteY14" fmla="*/ 191268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8800" h="1828800">
                <a:moveTo>
                  <a:pt x="0" y="0"/>
                </a:moveTo>
                <a:lnTo>
                  <a:pt x="1828800" y="0"/>
                </a:lnTo>
                <a:lnTo>
                  <a:pt x="1828800" y="1828800"/>
                </a:lnTo>
                <a:lnTo>
                  <a:pt x="0" y="1828800"/>
                </a:lnTo>
                <a:lnTo>
                  <a:pt x="0" y="0"/>
                </a:lnTo>
                <a:close/>
                <a:moveTo>
                  <a:pt x="913902" y="191268"/>
                </a:moveTo>
                <a:cubicBezTo>
                  <a:pt x="569755" y="191268"/>
                  <a:pt x="486960" y="369723"/>
                  <a:pt x="531018" y="540028"/>
                </a:cubicBezTo>
                <a:cubicBezTo>
                  <a:pt x="322368" y="463357"/>
                  <a:pt x="141151" y="574621"/>
                  <a:pt x="141151" y="913902"/>
                </a:cubicBezTo>
                <a:cubicBezTo>
                  <a:pt x="141151" y="1224742"/>
                  <a:pt x="363433" y="1361951"/>
                  <a:pt x="560112" y="1253348"/>
                </a:cubicBezTo>
                <a:cubicBezTo>
                  <a:pt x="560112" y="1481032"/>
                  <a:pt x="871840" y="1637533"/>
                  <a:pt x="914235" y="1637533"/>
                </a:cubicBezTo>
                <a:cubicBezTo>
                  <a:pt x="956630" y="1637533"/>
                  <a:pt x="1268689" y="1481032"/>
                  <a:pt x="1268689" y="1253348"/>
                </a:cubicBezTo>
                <a:cubicBezTo>
                  <a:pt x="1465368" y="1361951"/>
                  <a:pt x="1687651" y="1224742"/>
                  <a:pt x="1687651" y="913902"/>
                </a:cubicBezTo>
                <a:cubicBezTo>
                  <a:pt x="1687651" y="574621"/>
                  <a:pt x="1506433" y="463357"/>
                  <a:pt x="1297618" y="540194"/>
                </a:cubicBezTo>
                <a:cubicBezTo>
                  <a:pt x="1341675" y="369556"/>
                  <a:pt x="1258880" y="191268"/>
                  <a:pt x="914733" y="191268"/>
                </a:cubicBezTo>
                <a:lnTo>
                  <a:pt x="913902" y="191268"/>
                </a:lnTo>
                <a:close/>
              </a:path>
            </a:pathLst>
          </a:custGeom>
          <a:solidFill>
            <a:schemeClr val="accent3"/>
          </a:solidFill>
          <a:ln w="1661" cap="flat">
            <a:noFill/>
            <a:prstDash val="solid"/>
            <a:miter/>
          </a:ln>
        </p:spPr>
        <p:txBody>
          <a:bodyPr rtlCol="0" anchor="ctr"/>
          <a:lstStyle/>
          <a:p>
            <a:endParaRPr lang="en-US" dirty="0">
              <a:latin typeface="Palatino Linotype" panose="02040502050505030304" pitchFamily="18" charset="0"/>
            </a:endParaRPr>
          </a:p>
        </p:txBody>
      </p:sp>
      <p:sp>
        <p:nvSpPr>
          <p:cNvPr id="23" name="Text Placeholder 2">
            <a:extLst>
              <a:ext uri="{FF2B5EF4-FFF2-40B4-BE49-F238E27FC236}">
                <a16:creationId xmlns:a16="http://schemas.microsoft.com/office/drawing/2014/main" id="{DB7E928A-FB8E-A348-8307-05D65FD8C86E}"/>
              </a:ext>
            </a:extLst>
          </p:cNvPr>
          <p:cNvSpPr txBox="1">
            <a:spLocks/>
          </p:cNvSpPr>
          <p:nvPr/>
        </p:nvSpPr>
        <p:spPr>
          <a:xfrm>
            <a:off x="2408982" y="4613029"/>
            <a:ext cx="4372818" cy="257175"/>
          </a:xfrm>
          <a:prstGeom prst="rect">
            <a:avLst/>
          </a:prstGeom>
        </p:spPr>
        <p:txBody>
          <a:bodyPr vert="horz" lIns="91440" tIns="45720" rIns="91440" bIns="45720" rtlCol="0" anchor="b">
            <a:noAutofit/>
          </a:bodyPr>
          <a:lstStyle>
            <a:lvl1pPr marL="0" indent="0" algn="l" defTabSz="685783" rtl="0" eaLnBrk="1" latinLnBrk="0" hangingPunct="1">
              <a:lnSpc>
                <a:spcPct val="100000"/>
              </a:lnSpc>
              <a:spcBef>
                <a:spcPts val="750"/>
              </a:spcBef>
              <a:buFont typeface="Arial" panose="020B0604020202020204" pitchFamily="34" charset="0"/>
              <a:buNone/>
              <a:defRPr sz="1000" b="0" i="0" kern="1200">
                <a:solidFill>
                  <a:schemeClr val="tx1"/>
                </a:solidFill>
                <a:latin typeface="Girl Scout Display Light" panose="02020003000000000000" pitchFamily="18" charset="0"/>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350" b="0" i="0" kern="1200">
                <a:solidFill>
                  <a:schemeClr val="tx1"/>
                </a:solidFill>
                <a:latin typeface="Girl Scout Display Light" panose="02020003000000000000" pitchFamily="18" charset="0"/>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200" b="0" i="0" kern="1200">
                <a:solidFill>
                  <a:schemeClr val="tx1"/>
                </a:solidFill>
                <a:latin typeface="Girl Scout Display Light" panose="02020003000000000000" pitchFamily="18" charset="0"/>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050" b="0" i="0" kern="1200">
                <a:solidFill>
                  <a:schemeClr val="tx1"/>
                </a:solidFill>
                <a:latin typeface="Girl Scout Display Light" panose="02020003000000000000" pitchFamily="18" charset="0"/>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900" dirty="0">
                <a:solidFill>
                  <a:schemeClr val="bg1"/>
                </a:solidFill>
                <a:latin typeface="Palatino Linotype" panose="02040502050505030304" pitchFamily="18" charset="0"/>
              </a:rPr>
              <a:t>Additional approved resources can be found at </a:t>
            </a:r>
            <a:r>
              <a:rPr lang="en-US" sz="900" dirty="0">
                <a:solidFill>
                  <a:schemeClr val="bg1"/>
                </a:solidFill>
                <a:latin typeface="Palatino Linotype" panose="02040502050505030304" pitchFamily="18" charset="0"/>
                <a:hlinkClick r:id="rId3">
                  <a:extLst>
                    <a:ext uri="{A12FA001-AC4F-418D-AE19-62706E023703}">
                      <ahyp:hlinkClr xmlns:ahyp="http://schemas.microsoft.com/office/drawing/2018/hyperlinkcolor" val="tx"/>
                    </a:ext>
                  </a:extLst>
                </a:hlinkClick>
              </a:rPr>
              <a:t>Palatino Brand Assets Library</a:t>
            </a:r>
            <a:endParaRPr lang="en-US" sz="900" dirty="0">
              <a:solidFill>
                <a:schemeClr val="bg1"/>
              </a:solidFill>
              <a:latin typeface="Palatino Linotype" panose="02040502050505030304" pitchFamily="18" charset="0"/>
            </a:endParaRPr>
          </a:p>
        </p:txBody>
      </p:sp>
      <p:sp>
        <p:nvSpPr>
          <p:cNvPr id="9" name="Slide Number Placeholder 8">
            <a:extLst>
              <a:ext uri="{FF2B5EF4-FFF2-40B4-BE49-F238E27FC236}">
                <a16:creationId xmlns:a16="http://schemas.microsoft.com/office/drawing/2014/main" id="{5E0ED0F5-91C4-284D-A781-479A2D984083}"/>
              </a:ext>
            </a:extLst>
          </p:cNvPr>
          <p:cNvSpPr>
            <a:spLocks noGrp="1"/>
          </p:cNvSpPr>
          <p:nvPr>
            <p:ph type="sldNum" sz="quarter" idx="10"/>
          </p:nvPr>
        </p:nvSpPr>
        <p:spPr/>
        <p:txBody>
          <a:bodyPr/>
          <a:lstStyle/>
          <a:p>
            <a:fld id="{7691CCDB-B024-8747-B233-CAD1CBC7A901}" type="slidenum">
              <a:rPr lang="en-US" smtClean="0"/>
              <a:pPr/>
              <a:t>161</a:t>
            </a:fld>
            <a:endParaRPr lang="en-US" dirty="0"/>
          </a:p>
        </p:txBody>
      </p:sp>
      <p:sp>
        <p:nvSpPr>
          <p:cNvPr id="11" name="Footer Placeholder 10">
            <a:extLst>
              <a:ext uri="{FF2B5EF4-FFF2-40B4-BE49-F238E27FC236}">
                <a16:creationId xmlns:a16="http://schemas.microsoft.com/office/drawing/2014/main" id="{038F785F-8CCF-D743-B1D9-AEA267DEAC89}"/>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30548053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27B213CC-B5AF-D64A-9BE4-D03F17D18145}"/>
              </a:ext>
            </a:extLst>
          </p:cNvPr>
          <p:cNvSpPr>
            <a:spLocks noGrp="1"/>
          </p:cNvSpPr>
          <p:nvPr>
            <p:ph type="pic" sz="quarter" idx="10"/>
          </p:nvPr>
        </p:nvSpPr>
        <p:spPr/>
      </p:sp>
      <p:sp>
        <p:nvSpPr>
          <p:cNvPr id="4" name="Text Placeholder 3">
            <a:extLst>
              <a:ext uri="{FF2B5EF4-FFF2-40B4-BE49-F238E27FC236}">
                <a16:creationId xmlns:a16="http://schemas.microsoft.com/office/drawing/2014/main" id="{990E5BDD-2A60-5F47-A3DE-6BCE190CA2A6}"/>
              </a:ext>
            </a:extLst>
          </p:cNvPr>
          <p:cNvSpPr>
            <a:spLocks noGrp="1"/>
          </p:cNvSpPr>
          <p:nvPr>
            <p:ph type="body" sz="quarter" idx="20"/>
          </p:nvPr>
        </p:nvSpPr>
        <p:spPr>
          <a:xfrm>
            <a:off x="190500" y="-1"/>
            <a:ext cx="8809781" cy="257175"/>
          </a:xfrm>
        </p:spPr>
        <p:txBody>
          <a:bodyPr/>
          <a:lstStyle/>
          <a:p>
            <a:r>
              <a:rPr lang="en-US" dirty="0"/>
              <a:t>Type here to enter the presentation section name.</a:t>
            </a:r>
          </a:p>
        </p:txBody>
      </p:sp>
      <p:sp>
        <p:nvSpPr>
          <p:cNvPr id="12" name="Slide Number Placeholder 11">
            <a:extLst>
              <a:ext uri="{FF2B5EF4-FFF2-40B4-BE49-F238E27FC236}">
                <a16:creationId xmlns:a16="http://schemas.microsoft.com/office/drawing/2014/main" id="{5ACBFEBE-7135-CB4F-8A33-F7289707C143}"/>
              </a:ext>
            </a:extLst>
          </p:cNvPr>
          <p:cNvSpPr>
            <a:spLocks noGrp="1"/>
          </p:cNvSpPr>
          <p:nvPr>
            <p:ph type="sldNum" sz="quarter" idx="12"/>
          </p:nvPr>
        </p:nvSpPr>
        <p:spPr>
          <a:xfrm>
            <a:off x="8485459" y="4972051"/>
            <a:ext cx="550592" cy="182739"/>
          </a:xfrm>
        </p:spPr>
        <p:txBody>
          <a:bodyPr/>
          <a:lstStyle/>
          <a:p>
            <a:fld id="{7691CCDB-B024-8747-B233-CAD1CBC7A901}" type="slidenum">
              <a:rPr lang="en-US" smtClean="0"/>
              <a:pPr/>
              <a:t>17</a:t>
            </a:fld>
            <a:endParaRPr lang="en-US"/>
          </a:p>
        </p:txBody>
      </p:sp>
      <p:sp>
        <p:nvSpPr>
          <p:cNvPr id="14" name="Footer Placeholder 13">
            <a:extLst>
              <a:ext uri="{FF2B5EF4-FFF2-40B4-BE49-F238E27FC236}">
                <a16:creationId xmlns:a16="http://schemas.microsoft.com/office/drawing/2014/main" id="{5657C6F1-BD99-854B-8027-64631FACE92F}"/>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1321479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27BA191-30B5-9649-9BE6-1FB72E5D27BA}"/>
              </a:ext>
            </a:extLst>
          </p:cNvPr>
          <p:cNvSpPr>
            <a:spLocks noGrp="1"/>
          </p:cNvSpPr>
          <p:nvPr>
            <p:ph type="pic" sz="quarter" idx="16"/>
          </p:nvPr>
        </p:nvSpPr>
        <p:spPr/>
      </p:sp>
      <p:sp>
        <p:nvSpPr>
          <p:cNvPr id="12" name="Text Placeholder 4">
            <a:extLst>
              <a:ext uri="{FF2B5EF4-FFF2-40B4-BE49-F238E27FC236}">
                <a16:creationId xmlns:a16="http://schemas.microsoft.com/office/drawing/2014/main" id="{E9C0259A-61EB-FA40-B71E-911DE09D9B9B}"/>
              </a:ext>
            </a:extLst>
          </p:cNvPr>
          <p:cNvSpPr>
            <a:spLocks noGrp="1"/>
          </p:cNvSpPr>
          <p:nvPr>
            <p:ph type="body" sz="quarter" idx="15"/>
          </p:nvPr>
        </p:nvSpPr>
        <p:spPr>
          <a:xfrm>
            <a:off x="44202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4" name="Title 3">
            <a:extLst>
              <a:ext uri="{FF2B5EF4-FFF2-40B4-BE49-F238E27FC236}">
                <a16:creationId xmlns:a16="http://schemas.microsoft.com/office/drawing/2014/main" id="{28A4DE51-F426-8445-A1FA-A821CF362D0C}"/>
              </a:ext>
            </a:extLst>
          </p:cNvPr>
          <p:cNvSpPr>
            <a:spLocks noGrp="1"/>
          </p:cNvSpPr>
          <p:nvPr>
            <p:ph type="title"/>
          </p:nvPr>
        </p:nvSpPr>
        <p:spPr>
          <a:xfrm>
            <a:off x="4419601" y="685802"/>
            <a:ext cx="4381499" cy="1875863"/>
          </a:xfrm>
        </p:spPr>
        <p:txBody>
          <a:bodyPr/>
          <a:lstStyle/>
          <a:p>
            <a:r>
              <a:rPr lang="en-US"/>
              <a:t>Type Here to Enter a Multi-line Presenter Slide Information</a:t>
            </a:r>
          </a:p>
        </p:txBody>
      </p:sp>
      <p:sp>
        <p:nvSpPr>
          <p:cNvPr id="13" name="Rounded Rectangle 12">
            <a:extLst>
              <a:ext uri="{FF2B5EF4-FFF2-40B4-BE49-F238E27FC236}">
                <a16:creationId xmlns:a16="http://schemas.microsoft.com/office/drawing/2014/main" id="{F7205C9D-6603-0842-9069-17E5CD9E5CC0}"/>
              </a:ext>
            </a:extLst>
          </p:cNvPr>
          <p:cNvSpPr/>
          <p:nvPr/>
        </p:nvSpPr>
        <p:spPr>
          <a:xfrm>
            <a:off x="585215" y="4148463"/>
            <a:ext cx="3383281" cy="671187"/>
          </a:xfrm>
          <a:prstGeom prst="roundRect">
            <a:avLst>
              <a:gd name="adj" fmla="val 132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1050" dirty="0">
                <a:solidFill>
                  <a:schemeClr val="tx1"/>
                </a:solidFill>
                <a:latin typeface="Palatino Linotype" panose="02040502050505030304" pitchFamily="18" charset="0"/>
              </a:rPr>
              <a:t>Presenter Name</a:t>
            </a:r>
          </a:p>
          <a:p>
            <a:pPr lvl="0" algn="ctr">
              <a:lnSpc>
                <a:spcPct val="120000"/>
              </a:lnSpc>
            </a:pPr>
            <a:r>
              <a:rPr lang="en-US" sz="1050" dirty="0">
                <a:solidFill>
                  <a:schemeClr val="tx1"/>
                </a:solidFill>
                <a:latin typeface="Palatino Linotype" panose="02040502050505030304" pitchFamily="18" charset="0"/>
              </a:rPr>
              <a:t>Presenter Title</a:t>
            </a:r>
          </a:p>
          <a:p>
            <a:pPr lvl="0" algn="ctr">
              <a:lnSpc>
                <a:spcPct val="120000"/>
              </a:lnSpc>
            </a:pPr>
            <a:r>
              <a:rPr lang="en-US" sz="1050" dirty="0">
                <a:solidFill>
                  <a:schemeClr val="tx1"/>
                </a:solidFill>
                <a:latin typeface="Palatino Linotype" panose="02040502050505030304" pitchFamily="18" charset="0"/>
              </a:rPr>
              <a:t>Organization Name</a:t>
            </a:r>
          </a:p>
        </p:txBody>
      </p:sp>
      <p:sp>
        <p:nvSpPr>
          <p:cNvPr id="15" name="Slide Number Placeholder 14">
            <a:extLst>
              <a:ext uri="{FF2B5EF4-FFF2-40B4-BE49-F238E27FC236}">
                <a16:creationId xmlns:a16="http://schemas.microsoft.com/office/drawing/2014/main" id="{0CF398D0-29F1-404A-A77D-8B061F345541}"/>
              </a:ext>
            </a:extLst>
          </p:cNvPr>
          <p:cNvSpPr>
            <a:spLocks noGrp="1"/>
          </p:cNvSpPr>
          <p:nvPr>
            <p:ph type="sldNum" sz="quarter" idx="12"/>
          </p:nvPr>
        </p:nvSpPr>
        <p:spPr/>
        <p:txBody>
          <a:bodyPr/>
          <a:lstStyle/>
          <a:p>
            <a:fld id="{7691CCDB-B024-8747-B233-CAD1CBC7A901}" type="slidenum">
              <a:rPr lang="en-US" smtClean="0"/>
              <a:pPr/>
              <a:t>18</a:t>
            </a:fld>
            <a:endParaRPr lang="en-US"/>
          </a:p>
        </p:txBody>
      </p:sp>
      <p:sp>
        <p:nvSpPr>
          <p:cNvPr id="17" name="Footer Placeholder 16">
            <a:extLst>
              <a:ext uri="{FF2B5EF4-FFF2-40B4-BE49-F238E27FC236}">
                <a16:creationId xmlns:a16="http://schemas.microsoft.com/office/drawing/2014/main" id="{AE8F64C3-1C0B-9B43-BF3C-B53C754D9DF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91389143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9ED3F0-6404-6748-9ED6-E746D9751BC2}"/>
              </a:ext>
            </a:extLst>
          </p:cNvPr>
          <p:cNvSpPr>
            <a:spLocks noGrp="1"/>
          </p:cNvSpPr>
          <p:nvPr>
            <p:ph type="pic" sz="quarter" idx="16"/>
          </p:nvPr>
        </p:nvSpPr>
        <p:spPr/>
      </p:sp>
      <p:sp>
        <p:nvSpPr>
          <p:cNvPr id="12" name="Text Placeholder 4">
            <a:extLst>
              <a:ext uri="{FF2B5EF4-FFF2-40B4-BE49-F238E27FC236}">
                <a16:creationId xmlns:a16="http://schemas.microsoft.com/office/drawing/2014/main" id="{5672F4B9-E28E-AD48-9E2A-882FD22F53B2}"/>
              </a:ext>
            </a:extLst>
          </p:cNvPr>
          <p:cNvSpPr>
            <a:spLocks noGrp="1"/>
          </p:cNvSpPr>
          <p:nvPr>
            <p:ph type="body" sz="quarter" idx="15"/>
          </p:nvPr>
        </p:nvSpPr>
        <p:spPr>
          <a:xfrm>
            <a:off x="44202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4" name="Title 3">
            <a:extLst>
              <a:ext uri="{FF2B5EF4-FFF2-40B4-BE49-F238E27FC236}">
                <a16:creationId xmlns:a16="http://schemas.microsoft.com/office/drawing/2014/main" id="{59895C3C-ADE8-6A4C-BF02-C454068374BB}"/>
              </a:ext>
            </a:extLst>
          </p:cNvPr>
          <p:cNvSpPr>
            <a:spLocks noGrp="1"/>
          </p:cNvSpPr>
          <p:nvPr>
            <p:ph type="title"/>
          </p:nvPr>
        </p:nvSpPr>
        <p:spPr>
          <a:xfrm>
            <a:off x="4419601" y="685802"/>
            <a:ext cx="4381499" cy="1875863"/>
          </a:xfrm>
        </p:spPr>
        <p:txBody>
          <a:bodyPr/>
          <a:lstStyle/>
          <a:p>
            <a:r>
              <a:rPr lang="en-US"/>
              <a:t>Type Here to Enter a Multi-line Presenter Slide Information</a:t>
            </a:r>
          </a:p>
        </p:txBody>
      </p:sp>
      <p:sp>
        <p:nvSpPr>
          <p:cNvPr id="13" name="Rounded Rectangle 12">
            <a:extLst>
              <a:ext uri="{FF2B5EF4-FFF2-40B4-BE49-F238E27FC236}">
                <a16:creationId xmlns:a16="http://schemas.microsoft.com/office/drawing/2014/main" id="{AFBD6458-7B7E-DA4A-8218-D33E10021BEF}"/>
              </a:ext>
            </a:extLst>
          </p:cNvPr>
          <p:cNvSpPr/>
          <p:nvPr/>
        </p:nvSpPr>
        <p:spPr>
          <a:xfrm>
            <a:off x="585215" y="4148463"/>
            <a:ext cx="3383281" cy="671187"/>
          </a:xfrm>
          <a:prstGeom prst="roundRect">
            <a:avLst>
              <a:gd name="adj" fmla="val 132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1050" dirty="0">
                <a:solidFill>
                  <a:schemeClr val="tx1"/>
                </a:solidFill>
                <a:latin typeface="Palatino Linotype" panose="02040502050505030304" pitchFamily="18" charset="0"/>
              </a:rPr>
              <a:t>Presenter Name</a:t>
            </a:r>
          </a:p>
          <a:p>
            <a:pPr lvl="0" algn="ctr">
              <a:lnSpc>
                <a:spcPct val="120000"/>
              </a:lnSpc>
            </a:pPr>
            <a:r>
              <a:rPr lang="en-US" sz="1050" dirty="0">
                <a:solidFill>
                  <a:schemeClr val="tx1"/>
                </a:solidFill>
                <a:latin typeface="Palatino Linotype" panose="02040502050505030304" pitchFamily="18" charset="0"/>
              </a:rPr>
              <a:t>Presenter Title</a:t>
            </a:r>
          </a:p>
          <a:p>
            <a:pPr lvl="0" algn="ctr">
              <a:lnSpc>
                <a:spcPct val="120000"/>
              </a:lnSpc>
            </a:pPr>
            <a:r>
              <a:rPr lang="en-US" sz="1050" dirty="0">
                <a:solidFill>
                  <a:schemeClr val="tx1"/>
                </a:solidFill>
                <a:latin typeface="Palatino Linotype" panose="02040502050505030304" pitchFamily="18" charset="0"/>
              </a:rPr>
              <a:t>Organization Name</a:t>
            </a:r>
          </a:p>
        </p:txBody>
      </p:sp>
      <p:sp>
        <p:nvSpPr>
          <p:cNvPr id="15" name="Slide Number Placeholder 14">
            <a:extLst>
              <a:ext uri="{FF2B5EF4-FFF2-40B4-BE49-F238E27FC236}">
                <a16:creationId xmlns:a16="http://schemas.microsoft.com/office/drawing/2014/main" id="{B2625761-AC58-694A-97CF-99D6ADB6D51E}"/>
              </a:ext>
            </a:extLst>
          </p:cNvPr>
          <p:cNvSpPr>
            <a:spLocks noGrp="1"/>
          </p:cNvSpPr>
          <p:nvPr>
            <p:ph type="sldNum" sz="quarter" idx="12"/>
          </p:nvPr>
        </p:nvSpPr>
        <p:spPr/>
        <p:txBody>
          <a:bodyPr/>
          <a:lstStyle/>
          <a:p>
            <a:fld id="{7691CCDB-B024-8747-B233-CAD1CBC7A901}" type="slidenum">
              <a:rPr lang="en-US" smtClean="0"/>
              <a:pPr/>
              <a:t>19</a:t>
            </a:fld>
            <a:endParaRPr lang="en-US"/>
          </a:p>
        </p:txBody>
      </p:sp>
      <p:sp>
        <p:nvSpPr>
          <p:cNvPr id="17" name="Footer Placeholder 16">
            <a:extLst>
              <a:ext uri="{FF2B5EF4-FFF2-40B4-BE49-F238E27FC236}">
                <a16:creationId xmlns:a16="http://schemas.microsoft.com/office/drawing/2014/main" id="{65BAA7FF-E496-8142-9731-F6E49D1B9BA5}"/>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96786982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97C4D5B-9626-2E4F-9E17-F95046DF533F}"/>
              </a:ext>
            </a:extLst>
          </p:cNvPr>
          <p:cNvSpPr>
            <a:spLocks noGrp="1"/>
          </p:cNvSpPr>
          <p:nvPr>
            <p:ph type="body" sz="quarter" idx="15"/>
          </p:nvPr>
        </p:nvSpPr>
        <p:spPr>
          <a:xfrm>
            <a:off x="171646" y="3434367"/>
            <a:ext cx="4229100" cy="806147"/>
          </a:xfrm>
        </p:spPr>
        <p:txBody>
          <a:bodyPr/>
          <a:lstStyle/>
          <a:p>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8" name="Picture Placeholder 7">
            <a:extLst>
              <a:ext uri="{FF2B5EF4-FFF2-40B4-BE49-F238E27FC236}">
                <a16:creationId xmlns:a16="http://schemas.microsoft.com/office/drawing/2014/main" id="{89BC123F-AB2F-D740-8C7C-74C993C7F3D3}"/>
              </a:ext>
            </a:extLst>
          </p:cNvPr>
          <p:cNvSpPr>
            <a:spLocks noGrp="1"/>
          </p:cNvSpPr>
          <p:nvPr>
            <p:ph type="pic" sz="quarter" idx="21"/>
          </p:nvPr>
        </p:nvSpPr>
        <p:spPr/>
      </p:sp>
      <p:sp>
        <p:nvSpPr>
          <p:cNvPr id="7" name="Title 6">
            <a:extLst>
              <a:ext uri="{FF2B5EF4-FFF2-40B4-BE49-F238E27FC236}">
                <a16:creationId xmlns:a16="http://schemas.microsoft.com/office/drawing/2014/main" id="{EAEFDA24-ECE1-324E-96CF-F2A3E0037A40}"/>
              </a:ext>
            </a:extLst>
          </p:cNvPr>
          <p:cNvSpPr>
            <a:spLocks noGrp="1"/>
          </p:cNvSpPr>
          <p:nvPr>
            <p:ph type="title"/>
          </p:nvPr>
        </p:nvSpPr>
        <p:spPr>
          <a:xfrm>
            <a:off x="180326" y="2254597"/>
            <a:ext cx="4229100" cy="1138793"/>
          </a:xfrm>
        </p:spPr>
        <p:txBody>
          <a:bodyPr/>
          <a:lstStyle/>
          <a:p>
            <a:r>
              <a:rPr lang="en-US" dirty="0"/>
              <a:t>Type Here to Enter a</a:t>
            </a:r>
            <a:br>
              <a:rPr lang="en-US" dirty="0"/>
            </a:br>
            <a:r>
              <a:rPr lang="en-US" dirty="0"/>
              <a:t>Multi-line Presentation Title</a:t>
            </a:r>
          </a:p>
        </p:txBody>
      </p:sp>
      <p:pic>
        <p:nvPicPr>
          <p:cNvPr id="13" name="Graphic 20">
            <a:extLst>
              <a:ext uri="{FF2B5EF4-FFF2-40B4-BE49-F238E27FC236}">
                <a16:creationId xmlns:a16="http://schemas.microsoft.com/office/drawing/2014/main" id="{9CE5B0EF-4705-854D-B4AF-B9F0140E5B5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33437" y="324472"/>
            <a:ext cx="3057526" cy="1223010"/>
          </a:xfrm>
          <a:prstGeom prst="rect">
            <a:avLst/>
          </a:prstGeom>
        </p:spPr>
      </p:pic>
      <p:sp>
        <p:nvSpPr>
          <p:cNvPr id="18" name="TextBox 17">
            <a:extLst>
              <a:ext uri="{FF2B5EF4-FFF2-40B4-BE49-F238E27FC236}">
                <a16:creationId xmlns:a16="http://schemas.microsoft.com/office/drawing/2014/main" id="{52F216C9-4413-634F-9720-729BC79F0798}"/>
              </a:ext>
            </a:extLst>
          </p:cNvPr>
          <p:cNvSpPr txBox="1"/>
          <p:nvPr/>
        </p:nvSpPr>
        <p:spPr>
          <a:xfrm>
            <a:off x="-136634" y="1576552"/>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5" name="Footer Placeholder 14">
            <a:extLst>
              <a:ext uri="{FF2B5EF4-FFF2-40B4-BE49-F238E27FC236}">
                <a16:creationId xmlns:a16="http://schemas.microsoft.com/office/drawing/2014/main" id="{052019B2-6B00-9445-A25B-2756935514C7}"/>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189330033"/>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C7833F5-85B1-914F-88B5-A7983CB36963}"/>
              </a:ext>
            </a:extLst>
          </p:cNvPr>
          <p:cNvSpPr>
            <a:spLocks noGrp="1"/>
          </p:cNvSpPr>
          <p:nvPr>
            <p:ph type="pic" sz="quarter" idx="16"/>
          </p:nvPr>
        </p:nvSpPr>
        <p:spPr/>
      </p:sp>
      <p:sp>
        <p:nvSpPr>
          <p:cNvPr id="12" name="Text Placeholder 4">
            <a:extLst>
              <a:ext uri="{FF2B5EF4-FFF2-40B4-BE49-F238E27FC236}">
                <a16:creationId xmlns:a16="http://schemas.microsoft.com/office/drawing/2014/main" id="{515EA979-8956-1A4D-8CD8-AE1373E23D1C}"/>
              </a:ext>
            </a:extLst>
          </p:cNvPr>
          <p:cNvSpPr>
            <a:spLocks noGrp="1"/>
          </p:cNvSpPr>
          <p:nvPr>
            <p:ph type="body" sz="quarter" idx="15"/>
          </p:nvPr>
        </p:nvSpPr>
        <p:spPr>
          <a:xfrm>
            <a:off x="44202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3" name="Title 3">
            <a:extLst>
              <a:ext uri="{FF2B5EF4-FFF2-40B4-BE49-F238E27FC236}">
                <a16:creationId xmlns:a16="http://schemas.microsoft.com/office/drawing/2014/main" id="{81DC0D94-97DA-E74C-BCBA-6640EB08D3EB}"/>
              </a:ext>
            </a:extLst>
          </p:cNvPr>
          <p:cNvSpPr>
            <a:spLocks noGrp="1"/>
          </p:cNvSpPr>
          <p:nvPr>
            <p:ph type="title"/>
          </p:nvPr>
        </p:nvSpPr>
        <p:spPr>
          <a:xfrm>
            <a:off x="4419601" y="685802"/>
            <a:ext cx="4381499" cy="1875863"/>
          </a:xfrm>
        </p:spPr>
        <p:txBody>
          <a:bodyPr/>
          <a:lstStyle/>
          <a:p>
            <a:r>
              <a:rPr lang="en-US"/>
              <a:t>Type Here to Enter a Multi-line Presenter Slide Information</a:t>
            </a:r>
          </a:p>
        </p:txBody>
      </p:sp>
      <p:sp>
        <p:nvSpPr>
          <p:cNvPr id="14" name="Rounded Rectangle 13">
            <a:extLst>
              <a:ext uri="{FF2B5EF4-FFF2-40B4-BE49-F238E27FC236}">
                <a16:creationId xmlns:a16="http://schemas.microsoft.com/office/drawing/2014/main" id="{8EEC5EE0-E2BF-2241-BA73-3BBBF4087741}"/>
              </a:ext>
            </a:extLst>
          </p:cNvPr>
          <p:cNvSpPr/>
          <p:nvPr/>
        </p:nvSpPr>
        <p:spPr>
          <a:xfrm>
            <a:off x="585215" y="4148463"/>
            <a:ext cx="3383281" cy="671187"/>
          </a:xfrm>
          <a:prstGeom prst="roundRect">
            <a:avLst>
              <a:gd name="adj" fmla="val 132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1050" dirty="0">
                <a:solidFill>
                  <a:schemeClr val="tx1"/>
                </a:solidFill>
                <a:latin typeface="Palatino Linotype" panose="02040502050505030304" pitchFamily="18" charset="0"/>
              </a:rPr>
              <a:t>Presenter Name</a:t>
            </a:r>
          </a:p>
          <a:p>
            <a:pPr lvl="0" algn="ctr">
              <a:lnSpc>
                <a:spcPct val="120000"/>
              </a:lnSpc>
            </a:pPr>
            <a:r>
              <a:rPr lang="en-US" sz="1050" dirty="0">
                <a:solidFill>
                  <a:schemeClr val="tx1"/>
                </a:solidFill>
                <a:latin typeface="Palatino Linotype" panose="02040502050505030304" pitchFamily="18" charset="0"/>
              </a:rPr>
              <a:t>Presenter Title</a:t>
            </a:r>
          </a:p>
          <a:p>
            <a:pPr lvl="0" algn="ctr">
              <a:lnSpc>
                <a:spcPct val="120000"/>
              </a:lnSpc>
            </a:pPr>
            <a:r>
              <a:rPr lang="en-US" sz="1050" dirty="0">
                <a:solidFill>
                  <a:schemeClr val="tx1"/>
                </a:solidFill>
                <a:latin typeface="Palatino Linotype" panose="02040502050505030304" pitchFamily="18" charset="0"/>
              </a:rPr>
              <a:t>Organization Name</a:t>
            </a:r>
          </a:p>
        </p:txBody>
      </p:sp>
      <p:sp>
        <p:nvSpPr>
          <p:cNvPr id="15" name="Slide Number Placeholder 14">
            <a:extLst>
              <a:ext uri="{FF2B5EF4-FFF2-40B4-BE49-F238E27FC236}">
                <a16:creationId xmlns:a16="http://schemas.microsoft.com/office/drawing/2014/main" id="{F3747E0F-56F8-0B40-AE20-8393F8114873}"/>
              </a:ext>
            </a:extLst>
          </p:cNvPr>
          <p:cNvSpPr>
            <a:spLocks noGrp="1"/>
          </p:cNvSpPr>
          <p:nvPr>
            <p:ph type="sldNum" sz="quarter" idx="12"/>
          </p:nvPr>
        </p:nvSpPr>
        <p:spPr/>
        <p:txBody>
          <a:bodyPr/>
          <a:lstStyle/>
          <a:p>
            <a:fld id="{7691CCDB-B024-8747-B233-CAD1CBC7A901}" type="slidenum">
              <a:rPr lang="en-US" smtClean="0"/>
              <a:pPr/>
              <a:t>20</a:t>
            </a:fld>
            <a:endParaRPr lang="en-US"/>
          </a:p>
        </p:txBody>
      </p:sp>
      <p:sp>
        <p:nvSpPr>
          <p:cNvPr id="17" name="Footer Placeholder 16">
            <a:extLst>
              <a:ext uri="{FF2B5EF4-FFF2-40B4-BE49-F238E27FC236}">
                <a16:creationId xmlns:a16="http://schemas.microsoft.com/office/drawing/2014/main" id="{A47E34E8-7169-F346-9F1E-0AC197E608BB}"/>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68556186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8479776-99EB-8A41-9A79-E4B7B951125E}"/>
              </a:ext>
            </a:extLst>
          </p:cNvPr>
          <p:cNvSpPr>
            <a:spLocks noGrp="1"/>
          </p:cNvSpPr>
          <p:nvPr>
            <p:ph type="pic" sz="quarter" idx="21"/>
          </p:nvPr>
        </p:nvSpPr>
        <p:spPr/>
      </p:sp>
      <p:sp>
        <p:nvSpPr>
          <p:cNvPr id="12" name="Text Placeholder 4">
            <a:extLst>
              <a:ext uri="{FF2B5EF4-FFF2-40B4-BE49-F238E27FC236}">
                <a16:creationId xmlns:a16="http://schemas.microsoft.com/office/drawing/2014/main" id="{4A32C730-4107-5C4B-B899-BA7580AB19DD}"/>
              </a:ext>
            </a:extLst>
          </p:cNvPr>
          <p:cNvSpPr>
            <a:spLocks noGrp="1"/>
          </p:cNvSpPr>
          <p:nvPr>
            <p:ph type="body" sz="quarter" idx="15"/>
          </p:nvPr>
        </p:nvSpPr>
        <p:spPr>
          <a:xfrm>
            <a:off x="44202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3" name="Title 3">
            <a:extLst>
              <a:ext uri="{FF2B5EF4-FFF2-40B4-BE49-F238E27FC236}">
                <a16:creationId xmlns:a16="http://schemas.microsoft.com/office/drawing/2014/main" id="{F11A44F6-D481-9348-83D2-FA6F202F478A}"/>
              </a:ext>
            </a:extLst>
          </p:cNvPr>
          <p:cNvSpPr>
            <a:spLocks noGrp="1"/>
          </p:cNvSpPr>
          <p:nvPr>
            <p:ph type="title"/>
          </p:nvPr>
        </p:nvSpPr>
        <p:spPr>
          <a:xfrm>
            <a:off x="4419601" y="685802"/>
            <a:ext cx="4381499" cy="1875863"/>
          </a:xfrm>
        </p:spPr>
        <p:txBody>
          <a:bodyPr/>
          <a:lstStyle/>
          <a:p>
            <a:r>
              <a:rPr lang="en-US"/>
              <a:t>Type Here to Enter a Multi-line Presenter Slide Information</a:t>
            </a:r>
          </a:p>
        </p:txBody>
      </p:sp>
      <p:sp>
        <p:nvSpPr>
          <p:cNvPr id="21" name="Rounded Rectangle 20">
            <a:extLst>
              <a:ext uri="{FF2B5EF4-FFF2-40B4-BE49-F238E27FC236}">
                <a16:creationId xmlns:a16="http://schemas.microsoft.com/office/drawing/2014/main" id="{FC3166C6-7E8E-5841-9DAD-56FFA787382E}"/>
              </a:ext>
            </a:extLst>
          </p:cNvPr>
          <p:cNvSpPr/>
          <p:nvPr/>
        </p:nvSpPr>
        <p:spPr>
          <a:xfrm>
            <a:off x="585215" y="4148463"/>
            <a:ext cx="3383281" cy="671187"/>
          </a:xfrm>
          <a:prstGeom prst="roundRect">
            <a:avLst>
              <a:gd name="adj" fmla="val 132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1050" dirty="0">
                <a:solidFill>
                  <a:schemeClr val="tx1"/>
                </a:solidFill>
                <a:latin typeface="Palatino Linotype" panose="02040502050505030304" pitchFamily="18" charset="0"/>
              </a:rPr>
              <a:t>Presenter Name</a:t>
            </a:r>
          </a:p>
          <a:p>
            <a:pPr lvl="0" algn="ctr">
              <a:lnSpc>
                <a:spcPct val="120000"/>
              </a:lnSpc>
            </a:pPr>
            <a:r>
              <a:rPr lang="en-US" sz="1050" dirty="0">
                <a:solidFill>
                  <a:schemeClr val="tx1"/>
                </a:solidFill>
                <a:latin typeface="Palatino Linotype" panose="02040502050505030304" pitchFamily="18" charset="0"/>
              </a:rPr>
              <a:t>Presenter Title</a:t>
            </a:r>
          </a:p>
          <a:p>
            <a:pPr lvl="0" algn="ctr">
              <a:lnSpc>
                <a:spcPct val="120000"/>
              </a:lnSpc>
            </a:pPr>
            <a:r>
              <a:rPr lang="en-US" sz="1050" dirty="0">
                <a:solidFill>
                  <a:schemeClr val="tx1"/>
                </a:solidFill>
                <a:latin typeface="Palatino Linotype" panose="02040502050505030304" pitchFamily="18" charset="0"/>
              </a:rPr>
              <a:t>Organization Name</a:t>
            </a:r>
          </a:p>
        </p:txBody>
      </p:sp>
      <p:sp>
        <p:nvSpPr>
          <p:cNvPr id="14" name="Slide Number Placeholder 13">
            <a:extLst>
              <a:ext uri="{FF2B5EF4-FFF2-40B4-BE49-F238E27FC236}">
                <a16:creationId xmlns:a16="http://schemas.microsoft.com/office/drawing/2014/main" id="{2C068DD2-B8BB-4B4E-8A2E-372D2B2AA698}"/>
              </a:ext>
            </a:extLst>
          </p:cNvPr>
          <p:cNvSpPr>
            <a:spLocks noGrp="1"/>
          </p:cNvSpPr>
          <p:nvPr>
            <p:ph type="sldNum" sz="quarter" idx="12"/>
          </p:nvPr>
        </p:nvSpPr>
        <p:spPr/>
        <p:txBody>
          <a:bodyPr/>
          <a:lstStyle/>
          <a:p>
            <a:fld id="{7691CCDB-B024-8747-B233-CAD1CBC7A901}" type="slidenum">
              <a:rPr lang="en-US" smtClean="0"/>
              <a:pPr/>
              <a:t>21</a:t>
            </a:fld>
            <a:endParaRPr lang="en-US"/>
          </a:p>
        </p:txBody>
      </p:sp>
      <p:sp>
        <p:nvSpPr>
          <p:cNvPr id="16" name="Footer Placeholder 15">
            <a:extLst>
              <a:ext uri="{FF2B5EF4-FFF2-40B4-BE49-F238E27FC236}">
                <a16:creationId xmlns:a16="http://schemas.microsoft.com/office/drawing/2014/main" id="{7BBC9B25-3F78-7F4F-8568-718FE237ED1F}"/>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72613234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993E3CB-D982-8448-A5FE-DB831333C4B8}"/>
              </a:ext>
            </a:extLst>
          </p:cNvPr>
          <p:cNvSpPr>
            <a:spLocks noGrp="1"/>
          </p:cNvSpPr>
          <p:nvPr>
            <p:ph type="pic" sz="quarter" idx="16"/>
          </p:nvPr>
        </p:nvSpPr>
        <p:spPr/>
      </p:sp>
      <p:sp>
        <p:nvSpPr>
          <p:cNvPr id="12" name="Text Placeholder 4">
            <a:extLst>
              <a:ext uri="{FF2B5EF4-FFF2-40B4-BE49-F238E27FC236}">
                <a16:creationId xmlns:a16="http://schemas.microsoft.com/office/drawing/2014/main" id="{79D5AC6F-14F9-6645-9B75-6B629B5DC9DC}"/>
              </a:ext>
            </a:extLst>
          </p:cNvPr>
          <p:cNvSpPr>
            <a:spLocks noGrp="1"/>
          </p:cNvSpPr>
          <p:nvPr>
            <p:ph type="body" sz="quarter" idx="15"/>
          </p:nvPr>
        </p:nvSpPr>
        <p:spPr>
          <a:xfrm>
            <a:off x="44202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4" name="Title 3">
            <a:extLst>
              <a:ext uri="{FF2B5EF4-FFF2-40B4-BE49-F238E27FC236}">
                <a16:creationId xmlns:a16="http://schemas.microsoft.com/office/drawing/2014/main" id="{35F26CCC-7E56-DB40-9A5B-7946D6CE9C73}"/>
              </a:ext>
            </a:extLst>
          </p:cNvPr>
          <p:cNvSpPr>
            <a:spLocks noGrp="1"/>
          </p:cNvSpPr>
          <p:nvPr>
            <p:ph type="title"/>
          </p:nvPr>
        </p:nvSpPr>
        <p:spPr>
          <a:xfrm>
            <a:off x="4419601" y="685802"/>
            <a:ext cx="4381499" cy="1875863"/>
          </a:xfrm>
        </p:spPr>
        <p:txBody>
          <a:bodyPr/>
          <a:lstStyle/>
          <a:p>
            <a:r>
              <a:rPr lang="en-US"/>
              <a:t>Type Here to Enter a Multi-line Presenter Slide Information</a:t>
            </a:r>
          </a:p>
        </p:txBody>
      </p:sp>
      <p:sp>
        <p:nvSpPr>
          <p:cNvPr id="13" name="Rounded Rectangle 12">
            <a:extLst>
              <a:ext uri="{FF2B5EF4-FFF2-40B4-BE49-F238E27FC236}">
                <a16:creationId xmlns:a16="http://schemas.microsoft.com/office/drawing/2014/main" id="{32F53878-B111-1043-B376-AAE7F46A9364}"/>
              </a:ext>
            </a:extLst>
          </p:cNvPr>
          <p:cNvSpPr/>
          <p:nvPr/>
        </p:nvSpPr>
        <p:spPr>
          <a:xfrm>
            <a:off x="585215" y="4148463"/>
            <a:ext cx="3383281" cy="671187"/>
          </a:xfrm>
          <a:prstGeom prst="roundRect">
            <a:avLst>
              <a:gd name="adj" fmla="val 132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1050" dirty="0">
                <a:solidFill>
                  <a:schemeClr val="tx1"/>
                </a:solidFill>
                <a:latin typeface="Palatino Linotype" panose="02040502050505030304" pitchFamily="18" charset="0"/>
              </a:rPr>
              <a:t>Presenter Name</a:t>
            </a:r>
          </a:p>
          <a:p>
            <a:pPr lvl="0" algn="ctr">
              <a:lnSpc>
                <a:spcPct val="120000"/>
              </a:lnSpc>
            </a:pPr>
            <a:r>
              <a:rPr lang="en-US" sz="1050" dirty="0">
                <a:solidFill>
                  <a:schemeClr val="tx1"/>
                </a:solidFill>
                <a:latin typeface="Palatino Linotype" panose="02040502050505030304" pitchFamily="18" charset="0"/>
              </a:rPr>
              <a:t>Presenter Title</a:t>
            </a:r>
          </a:p>
          <a:p>
            <a:pPr lvl="0" algn="ctr">
              <a:lnSpc>
                <a:spcPct val="120000"/>
              </a:lnSpc>
            </a:pPr>
            <a:r>
              <a:rPr lang="en-US" sz="1050" dirty="0">
                <a:solidFill>
                  <a:schemeClr val="tx1"/>
                </a:solidFill>
                <a:latin typeface="Palatino Linotype" panose="02040502050505030304" pitchFamily="18" charset="0"/>
              </a:rPr>
              <a:t>Organization Name</a:t>
            </a:r>
          </a:p>
        </p:txBody>
      </p:sp>
      <p:sp>
        <p:nvSpPr>
          <p:cNvPr id="15" name="Slide Number Placeholder 14">
            <a:extLst>
              <a:ext uri="{FF2B5EF4-FFF2-40B4-BE49-F238E27FC236}">
                <a16:creationId xmlns:a16="http://schemas.microsoft.com/office/drawing/2014/main" id="{71FB4D8F-6229-A442-8C41-8956AAB2C913}"/>
              </a:ext>
            </a:extLst>
          </p:cNvPr>
          <p:cNvSpPr>
            <a:spLocks noGrp="1"/>
          </p:cNvSpPr>
          <p:nvPr>
            <p:ph type="sldNum" sz="quarter" idx="12"/>
          </p:nvPr>
        </p:nvSpPr>
        <p:spPr/>
        <p:txBody>
          <a:bodyPr/>
          <a:lstStyle/>
          <a:p>
            <a:fld id="{7691CCDB-B024-8747-B233-CAD1CBC7A901}" type="slidenum">
              <a:rPr lang="en-US" smtClean="0"/>
              <a:pPr/>
              <a:t>22</a:t>
            </a:fld>
            <a:endParaRPr lang="en-US"/>
          </a:p>
        </p:txBody>
      </p:sp>
      <p:sp>
        <p:nvSpPr>
          <p:cNvPr id="17" name="Footer Placeholder 16">
            <a:extLst>
              <a:ext uri="{FF2B5EF4-FFF2-40B4-BE49-F238E27FC236}">
                <a16:creationId xmlns:a16="http://schemas.microsoft.com/office/drawing/2014/main" id="{2AC80FFC-74EF-3D45-B70D-6CFD69E8AE8A}"/>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21018130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A617A7C-ACC5-6147-9152-8150565A122F}"/>
              </a:ext>
            </a:extLst>
          </p:cNvPr>
          <p:cNvSpPr>
            <a:spLocks noGrp="1"/>
          </p:cNvSpPr>
          <p:nvPr>
            <p:ph type="pic" sz="quarter" idx="16"/>
          </p:nvPr>
        </p:nvSpPr>
        <p:spPr/>
      </p:sp>
      <p:sp>
        <p:nvSpPr>
          <p:cNvPr id="12" name="Text Placeholder 4">
            <a:extLst>
              <a:ext uri="{FF2B5EF4-FFF2-40B4-BE49-F238E27FC236}">
                <a16:creationId xmlns:a16="http://schemas.microsoft.com/office/drawing/2014/main" id="{67AD37B1-E30E-2A4B-9173-287F8EC94F35}"/>
              </a:ext>
            </a:extLst>
          </p:cNvPr>
          <p:cNvSpPr>
            <a:spLocks noGrp="1"/>
          </p:cNvSpPr>
          <p:nvPr>
            <p:ph type="body" sz="quarter" idx="15"/>
          </p:nvPr>
        </p:nvSpPr>
        <p:spPr>
          <a:xfrm>
            <a:off x="44202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4" name="Title 3">
            <a:extLst>
              <a:ext uri="{FF2B5EF4-FFF2-40B4-BE49-F238E27FC236}">
                <a16:creationId xmlns:a16="http://schemas.microsoft.com/office/drawing/2014/main" id="{46B63141-E989-B244-BE5B-1C2DD17F4713}"/>
              </a:ext>
            </a:extLst>
          </p:cNvPr>
          <p:cNvSpPr>
            <a:spLocks noGrp="1"/>
          </p:cNvSpPr>
          <p:nvPr>
            <p:ph type="title"/>
          </p:nvPr>
        </p:nvSpPr>
        <p:spPr>
          <a:xfrm>
            <a:off x="4419601" y="685802"/>
            <a:ext cx="4381499" cy="1875863"/>
          </a:xfrm>
        </p:spPr>
        <p:txBody>
          <a:bodyPr/>
          <a:lstStyle/>
          <a:p>
            <a:r>
              <a:rPr lang="en-US"/>
              <a:t>Type Here to Enter a Multi-line Presenter Slide Information</a:t>
            </a:r>
          </a:p>
        </p:txBody>
      </p:sp>
      <p:sp>
        <p:nvSpPr>
          <p:cNvPr id="13" name="Rounded Rectangle 12">
            <a:extLst>
              <a:ext uri="{FF2B5EF4-FFF2-40B4-BE49-F238E27FC236}">
                <a16:creationId xmlns:a16="http://schemas.microsoft.com/office/drawing/2014/main" id="{8226F63A-AB5F-C54F-A4BD-4EB1ECE52448}"/>
              </a:ext>
            </a:extLst>
          </p:cNvPr>
          <p:cNvSpPr/>
          <p:nvPr/>
        </p:nvSpPr>
        <p:spPr>
          <a:xfrm>
            <a:off x="585215" y="4148463"/>
            <a:ext cx="3383281" cy="671187"/>
          </a:xfrm>
          <a:prstGeom prst="roundRect">
            <a:avLst>
              <a:gd name="adj" fmla="val 132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1050" dirty="0">
                <a:solidFill>
                  <a:schemeClr val="tx1"/>
                </a:solidFill>
                <a:latin typeface="Palatino Linotype" panose="02040502050505030304" pitchFamily="18" charset="0"/>
              </a:rPr>
              <a:t>Presenter Name</a:t>
            </a:r>
          </a:p>
          <a:p>
            <a:pPr lvl="0" algn="ctr">
              <a:lnSpc>
                <a:spcPct val="120000"/>
              </a:lnSpc>
            </a:pPr>
            <a:r>
              <a:rPr lang="en-US" sz="1050" dirty="0">
                <a:solidFill>
                  <a:schemeClr val="tx1"/>
                </a:solidFill>
                <a:latin typeface="Palatino Linotype" panose="02040502050505030304" pitchFamily="18" charset="0"/>
              </a:rPr>
              <a:t>Presenter Title</a:t>
            </a:r>
          </a:p>
          <a:p>
            <a:pPr lvl="0" algn="ctr">
              <a:lnSpc>
                <a:spcPct val="120000"/>
              </a:lnSpc>
            </a:pPr>
            <a:r>
              <a:rPr lang="en-US" sz="1050" dirty="0">
                <a:solidFill>
                  <a:schemeClr val="tx1"/>
                </a:solidFill>
                <a:latin typeface="Palatino Linotype" panose="02040502050505030304" pitchFamily="18" charset="0"/>
              </a:rPr>
              <a:t>Organization Name</a:t>
            </a:r>
          </a:p>
        </p:txBody>
      </p:sp>
      <p:sp>
        <p:nvSpPr>
          <p:cNvPr id="15" name="Slide Number Placeholder 14">
            <a:extLst>
              <a:ext uri="{FF2B5EF4-FFF2-40B4-BE49-F238E27FC236}">
                <a16:creationId xmlns:a16="http://schemas.microsoft.com/office/drawing/2014/main" id="{B714136E-E401-F849-99A1-1B71D71A51B4}"/>
              </a:ext>
            </a:extLst>
          </p:cNvPr>
          <p:cNvSpPr>
            <a:spLocks noGrp="1"/>
          </p:cNvSpPr>
          <p:nvPr>
            <p:ph type="sldNum" sz="quarter" idx="12"/>
          </p:nvPr>
        </p:nvSpPr>
        <p:spPr/>
        <p:txBody>
          <a:bodyPr/>
          <a:lstStyle/>
          <a:p>
            <a:fld id="{7691CCDB-B024-8747-B233-CAD1CBC7A901}" type="slidenum">
              <a:rPr lang="en-US" smtClean="0"/>
              <a:pPr/>
              <a:t>23</a:t>
            </a:fld>
            <a:endParaRPr lang="en-US"/>
          </a:p>
        </p:txBody>
      </p:sp>
      <p:sp>
        <p:nvSpPr>
          <p:cNvPr id="17" name="Footer Placeholder 16">
            <a:extLst>
              <a:ext uri="{FF2B5EF4-FFF2-40B4-BE49-F238E27FC236}">
                <a16:creationId xmlns:a16="http://schemas.microsoft.com/office/drawing/2014/main" id="{C735C4A6-3ECC-C34A-998C-D9DAC282D765}"/>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65904019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76BD49F-9470-AF44-A210-2F7052CC35C8}"/>
              </a:ext>
            </a:extLst>
          </p:cNvPr>
          <p:cNvSpPr>
            <a:spLocks noGrp="1"/>
          </p:cNvSpPr>
          <p:nvPr>
            <p:ph type="pic" sz="quarter" idx="16"/>
          </p:nvPr>
        </p:nvSpPr>
        <p:spPr/>
      </p:sp>
      <p:sp>
        <p:nvSpPr>
          <p:cNvPr id="15" name="Text Placeholder 4">
            <a:extLst>
              <a:ext uri="{FF2B5EF4-FFF2-40B4-BE49-F238E27FC236}">
                <a16:creationId xmlns:a16="http://schemas.microsoft.com/office/drawing/2014/main" id="{12419E19-743C-1E47-A657-79C797B1116C}"/>
              </a:ext>
            </a:extLst>
          </p:cNvPr>
          <p:cNvSpPr>
            <a:spLocks noGrp="1"/>
          </p:cNvSpPr>
          <p:nvPr>
            <p:ph type="body" sz="quarter" idx="15"/>
          </p:nvPr>
        </p:nvSpPr>
        <p:spPr>
          <a:xfrm>
            <a:off x="44202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6" name="Title 3">
            <a:extLst>
              <a:ext uri="{FF2B5EF4-FFF2-40B4-BE49-F238E27FC236}">
                <a16:creationId xmlns:a16="http://schemas.microsoft.com/office/drawing/2014/main" id="{AF45D442-D0C3-7347-8FE4-8D9F8C7A94D1}"/>
              </a:ext>
            </a:extLst>
          </p:cNvPr>
          <p:cNvSpPr>
            <a:spLocks noGrp="1"/>
          </p:cNvSpPr>
          <p:nvPr>
            <p:ph type="title"/>
          </p:nvPr>
        </p:nvSpPr>
        <p:spPr>
          <a:xfrm>
            <a:off x="4419601" y="685802"/>
            <a:ext cx="4381499" cy="1875863"/>
          </a:xfrm>
        </p:spPr>
        <p:txBody>
          <a:bodyPr/>
          <a:lstStyle/>
          <a:p>
            <a:r>
              <a:rPr lang="en-US"/>
              <a:t>Type Here to Enter a Multi-line Presenter Slide Information</a:t>
            </a:r>
          </a:p>
        </p:txBody>
      </p:sp>
      <p:sp>
        <p:nvSpPr>
          <p:cNvPr id="13" name="Rounded Rectangle 12">
            <a:extLst>
              <a:ext uri="{FF2B5EF4-FFF2-40B4-BE49-F238E27FC236}">
                <a16:creationId xmlns:a16="http://schemas.microsoft.com/office/drawing/2014/main" id="{AD3FB19A-6A5A-AF41-9975-11BDB790FDC1}"/>
              </a:ext>
            </a:extLst>
          </p:cNvPr>
          <p:cNvSpPr/>
          <p:nvPr/>
        </p:nvSpPr>
        <p:spPr>
          <a:xfrm>
            <a:off x="585215" y="4148463"/>
            <a:ext cx="3383281" cy="671187"/>
          </a:xfrm>
          <a:prstGeom prst="roundRect">
            <a:avLst>
              <a:gd name="adj" fmla="val 132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1050" dirty="0">
                <a:solidFill>
                  <a:schemeClr val="tx1"/>
                </a:solidFill>
                <a:latin typeface="Palatino Linotype" panose="02040502050505030304" pitchFamily="18" charset="0"/>
              </a:rPr>
              <a:t>Presenter Name</a:t>
            </a:r>
          </a:p>
          <a:p>
            <a:pPr lvl="0" algn="ctr">
              <a:lnSpc>
                <a:spcPct val="120000"/>
              </a:lnSpc>
            </a:pPr>
            <a:r>
              <a:rPr lang="en-US" sz="1050" dirty="0">
                <a:solidFill>
                  <a:schemeClr val="tx1"/>
                </a:solidFill>
                <a:latin typeface="Palatino Linotype" panose="02040502050505030304" pitchFamily="18" charset="0"/>
              </a:rPr>
              <a:t>Presenter Title</a:t>
            </a:r>
          </a:p>
          <a:p>
            <a:pPr lvl="0" algn="ctr">
              <a:lnSpc>
                <a:spcPct val="120000"/>
              </a:lnSpc>
            </a:pPr>
            <a:r>
              <a:rPr lang="en-US" sz="1050" dirty="0">
                <a:solidFill>
                  <a:schemeClr val="tx1"/>
                </a:solidFill>
                <a:latin typeface="Palatino Linotype" panose="02040502050505030304" pitchFamily="18" charset="0"/>
              </a:rPr>
              <a:t>Organization Name</a:t>
            </a:r>
          </a:p>
        </p:txBody>
      </p:sp>
      <p:sp>
        <p:nvSpPr>
          <p:cNvPr id="12" name="Slide Number Placeholder 11">
            <a:extLst>
              <a:ext uri="{FF2B5EF4-FFF2-40B4-BE49-F238E27FC236}">
                <a16:creationId xmlns:a16="http://schemas.microsoft.com/office/drawing/2014/main" id="{F31C1D6C-6F6B-5A49-9294-539D7679E58A}"/>
              </a:ext>
            </a:extLst>
          </p:cNvPr>
          <p:cNvSpPr>
            <a:spLocks noGrp="1"/>
          </p:cNvSpPr>
          <p:nvPr>
            <p:ph type="sldNum" sz="quarter" idx="12"/>
          </p:nvPr>
        </p:nvSpPr>
        <p:spPr/>
        <p:txBody>
          <a:bodyPr/>
          <a:lstStyle/>
          <a:p>
            <a:fld id="{7691CCDB-B024-8747-B233-CAD1CBC7A901}" type="slidenum">
              <a:rPr lang="en-US" smtClean="0"/>
              <a:pPr/>
              <a:t>24</a:t>
            </a:fld>
            <a:endParaRPr lang="en-US"/>
          </a:p>
        </p:txBody>
      </p:sp>
      <p:sp>
        <p:nvSpPr>
          <p:cNvPr id="17" name="Footer Placeholder 16">
            <a:extLst>
              <a:ext uri="{FF2B5EF4-FFF2-40B4-BE49-F238E27FC236}">
                <a16:creationId xmlns:a16="http://schemas.microsoft.com/office/drawing/2014/main" id="{B192F7F5-62E7-5041-911A-3227718C80FE}"/>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47783609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EB382E1E-907E-F342-B124-62EFD19464E3}"/>
              </a:ext>
            </a:extLst>
          </p:cNvPr>
          <p:cNvSpPr>
            <a:spLocks noGrp="1"/>
          </p:cNvSpPr>
          <p:nvPr>
            <p:ph type="pic" sz="quarter" idx="16"/>
          </p:nvPr>
        </p:nvSpPr>
        <p:spPr/>
      </p:sp>
      <p:sp>
        <p:nvSpPr>
          <p:cNvPr id="5" name="Text Placeholder 4">
            <a:extLst>
              <a:ext uri="{FF2B5EF4-FFF2-40B4-BE49-F238E27FC236}">
                <a16:creationId xmlns:a16="http://schemas.microsoft.com/office/drawing/2014/main" id="{8EF1C3F8-6732-8D42-8326-054D1537F733}"/>
              </a:ext>
            </a:extLst>
          </p:cNvPr>
          <p:cNvSpPr>
            <a:spLocks noGrp="1"/>
          </p:cNvSpPr>
          <p:nvPr>
            <p:ph type="body" sz="quarter" idx="15"/>
          </p:nvPr>
        </p:nvSpPr>
        <p:spPr>
          <a:xfrm>
            <a:off x="44202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4" name="Title 3">
            <a:extLst>
              <a:ext uri="{FF2B5EF4-FFF2-40B4-BE49-F238E27FC236}">
                <a16:creationId xmlns:a16="http://schemas.microsoft.com/office/drawing/2014/main" id="{84B82B22-7283-2144-B336-ED75E950F4D8}"/>
              </a:ext>
            </a:extLst>
          </p:cNvPr>
          <p:cNvSpPr>
            <a:spLocks noGrp="1"/>
          </p:cNvSpPr>
          <p:nvPr>
            <p:ph type="title"/>
          </p:nvPr>
        </p:nvSpPr>
        <p:spPr>
          <a:xfrm>
            <a:off x="4419601" y="685802"/>
            <a:ext cx="4381499" cy="1875863"/>
          </a:xfrm>
        </p:spPr>
        <p:txBody>
          <a:bodyPr/>
          <a:lstStyle/>
          <a:p>
            <a:r>
              <a:rPr lang="en-US"/>
              <a:t>Type Here to Enter a Multi-line Presenter Slide Information</a:t>
            </a:r>
          </a:p>
        </p:txBody>
      </p:sp>
      <p:sp>
        <p:nvSpPr>
          <p:cNvPr id="13" name="Rounded Rectangle 12">
            <a:extLst>
              <a:ext uri="{FF2B5EF4-FFF2-40B4-BE49-F238E27FC236}">
                <a16:creationId xmlns:a16="http://schemas.microsoft.com/office/drawing/2014/main" id="{97B650EE-137E-CC46-BCE9-2711111FE88E}"/>
              </a:ext>
            </a:extLst>
          </p:cNvPr>
          <p:cNvSpPr/>
          <p:nvPr/>
        </p:nvSpPr>
        <p:spPr>
          <a:xfrm>
            <a:off x="585215" y="4148463"/>
            <a:ext cx="3383281" cy="671187"/>
          </a:xfrm>
          <a:prstGeom prst="roundRect">
            <a:avLst>
              <a:gd name="adj" fmla="val 132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1050" dirty="0">
                <a:solidFill>
                  <a:schemeClr val="tx1"/>
                </a:solidFill>
                <a:latin typeface="Palatino Linotype" panose="02040502050505030304" pitchFamily="18" charset="0"/>
              </a:rPr>
              <a:t>Presenter Name</a:t>
            </a:r>
          </a:p>
          <a:p>
            <a:pPr lvl="0" algn="ctr">
              <a:lnSpc>
                <a:spcPct val="120000"/>
              </a:lnSpc>
            </a:pPr>
            <a:r>
              <a:rPr lang="en-US" sz="1050" dirty="0">
                <a:solidFill>
                  <a:schemeClr val="tx1"/>
                </a:solidFill>
                <a:latin typeface="Palatino Linotype" panose="02040502050505030304" pitchFamily="18" charset="0"/>
              </a:rPr>
              <a:t>Presenter Title</a:t>
            </a:r>
          </a:p>
          <a:p>
            <a:pPr lvl="0" algn="ctr">
              <a:lnSpc>
                <a:spcPct val="120000"/>
              </a:lnSpc>
            </a:pPr>
            <a:r>
              <a:rPr lang="en-US" sz="1050" dirty="0">
                <a:solidFill>
                  <a:schemeClr val="tx1"/>
                </a:solidFill>
                <a:latin typeface="Palatino Linotype" panose="02040502050505030304" pitchFamily="18" charset="0"/>
              </a:rPr>
              <a:t>Organization Name</a:t>
            </a:r>
          </a:p>
        </p:txBody>
      </p:sp>
      <p:sp>
        <p:nvSpPr>
          <p:cNvPr id="15" name="Slide Number Placeholder 14">
            <a:extLst>
              <a:ext uri="{FF2B5EF4-FFF2-40B4-BE49-F238E27FC236}">
                <a16:creationId xmlns:a16="http://schemas.microsoft.com/office/drawing/2014/main" id="{8461BF27-A982-D04A-AA8B-E32D4B13C3D9}"/>
              </a:ext>
            </a:extLst>
          </p:cNvPr>
          <p:cNvSpPr>
            <a:spLocks noGrp="1"/>
          </p:cNvSpPr>
          <p:nvPr>
            <p:ph type="sldNum" sz="quarter" idx="12"/>
          </p:nvPr>
        </p:nvSpPr>
        <p:spPr/>
        <p:txBody>
          <a:bodyPr/>
          <a:lstStyle/>
          <a:p>
            <a:fld id="{7691CCDB-B024-8747-B233-CAD1CBC7A901}" type="slidenum">
              <a:rPr lang="en-US" smtClean="0"/>
              <a:pPr/>
              <a:t>25</a:t>
            </a:fld>
            <a:endParaRPr lang="en-US"/>
          </a:p>
        </p:txBody>
      </p:sp>
      <p:sp>
        <p:nvSpPr>
          <p:cNvPr id="17" name="Footer Placeholder 16">
            <a:extLst>
              <a:ext uri="{FF2B5EF4-FFF2-40B4-BE49-F238E27FC236}">
                <a16:creationId xmlns:a16="http://schemas.microsoft.com/office/drawing/2014/main" id="{1A33824F-1A77-744F-B97B-BDB1E086D0C7}"/>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22501673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1EA99F5-233F-8940-8BBB-164DA9D1D57F}"/>
              </a:ext>
            </a:extLst>
          </p:cNvPr>
          <p:cNvSpPr>
            <a:spLocks noGrp="1"/>
          </p:cNvSpPr>
          <p:nvPr>
            <p:ph type="pic" sz="quarter" idx="16"/>
          </p:nvPr>
        </p:nvSpPr>
        <p:spPr/>
      </p:sp>
      <p:sp>
        <p:nvSpPr>
          <p:cNvPr id="9" name="Picture Placeholder 8">
            <a:extLst>
              <a:ext uri="{FF2B5EF4-FFF2-40B4-BE49-F238E27FC236}">
                <a16:creationId xmlns:a16="http://schemas.microsoft.com/office/drawing/2014/main" id="{652E77C7-6FCF-1542-B5BA-F4238FE3D152}"/>
              </a:ext>
            </a:extLst>
          </p:cNvPr>
          <p:cNvSpPr>
            <a:spLocks noGrp="1"/>
          </p:cNvSpPr>
          <p:nvPr>
            <p:ph type="pic" sz="quarter" idx="17"/>
          </p:nvPr>
        </p:nvSpPr>
        <p:spPr/>
      </p:sp>
      <p:sp>
        <p:nvSpPr>
          <p:cNvPr id="14" name="Text Placeholder 4">
            <a:extLst>
              <a:ext uri="{FF2B5EF4-FFF2-40B4-BE49-F238E27FC236}">
                <a16:creationId xmlns:a16="http://schemas.microsoft.com/office/drawing/2014/main" id="{793524D6-1066-B94D-BEC2-9B47452D047F}"/>
              </a:ext>
            </a:extLst>
          </p:cNvPr>
          <p:cNvSpPr>
            <a:spLocks noGrp="1"/>
          </p:cNvSpPr>
          <p:nvPr>
            <p:ph type="body" sz="quarter" idx="15"/>
          </p:nvPr>
        </p:nvSpPr>
        <p:spPr>
          <a:xfrm>
            <a:off x="27438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5" name="Title 3">
            <a:extLst>
              <a:ext uri="{FF2B5EF4-FFF2-40B4-BE49-F238E27FC236}">
                <a16:creationId xmlns:a16="http://schemas.microsoft.com/office/drawing/2014/main" id="{80E692FD-EDB5-C145-8850-DE0409AB718A}"/>
              </a:ext>
            </a:extLst>
          </p:cNvPr>
          <p:cNvSpPr>
            <a:spLocks noGrp="1"/>
          </p:cNvSpPr>
          <p:nvPr>
            <p:ph type="title"/>
          </p:nvPr>
        </p:nvSpPr>
        <p:spPr>
          <a:xfrm>
            <a:off x="2743201" y="685802"/>
            <a:ext cx="4381499" cy="1875863"/>
          </a:xfrm>
        </p:spPr>
        <p:txBody>
          <a:bodyPr/>
          <a:lstStyle/>
          <a:p>
            <a:r>
              <a:rPr lang="en-US"/>
              <a:t>Type Here to Enter a Multi-line Presenter Slide Information</a:t>
            </a:r>
          </a:p>
        </p:txBody>
      </p:sp>
      <p:sp>
        <p:nvSpPr>
          <p:cNvPr id="21" name="Rounded Rectangle 20">
            <a:extLst>
              <a:ext uri="{FF2B5EF4-FFF2-40B4-BE49-F238E27FC236}">
                <a16:creationId xmlns:a16="http://schemas.microsoft.com/office/drawing/2014/main" id="{ADC60795-03CB-C74F-8F4B-9D3FC536E675}"/>
              </a:ext>
            </a:extLst>
          </p:cNvPr>
          <p:cNvSpPr/>
          <p:nvPr/>
        </p:nvSpPr>
        <p:spPr>
          <a:xfrm>
            <a:off x="514657" y="20561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22" name="Rounded Rectangle 21">
            <a:extLst>
              <a:ext uri="{FF2B5EF4-FFF2-40B4-BE49-F238E27FC236}">
                <a16:creationId xmlns:a16="http://schemas.microsoft.com/office/drawing/2014/main" id="{53BF3FAC-AF86-CC4F-AB6F-6F01AF1FF1C9}"/>
              </a:ext>
            </a:extLst>
          </p:cNvPr>
          <p:cNvSpPr/>
          <p:nvPr/>
        </p:nvSpPr>
        <p:spPr>
          <a:xfrm>
            <a:off x="520587" y="4457700"/>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13" name="Slide Number Placeholder 12">
            <a:extLst>
              <a:ext uri="{FF2B5EF4-FFF2-40B4-BE49-F238E27FC236}">
                <a16:creationId xmlns:a16="http://schemas.microsoft.com/office/drawing/2014/main" id="{1219A1D2-7842-7442-A73F-16B10B5A4A70}"/>
              </a:ext>
            </a:extLst>
          </p:cNvPr>
          <p:cNvSpPr>
            <a:spLocks noGrp="1"/>
          </p:cNvSpPr>
          <p:nvPr>
            <p:ph type="sldNum" sz="quarter" idx="12"/>
          </p:nvPr>
        </p:nvSpPr>
        <p:spPr/>
        <p:txBody>
          <a:bodyPr/>
          <a:lstStyle/>
          <a:p>
            <a:fld id="{7691CCDB-B024-8747-B233-CAD1CBC7A901}" type="slidenum">
              <a:rPr lang="en-US" smtClean="0"/>
              <a:pPr/>
              <a:t>26</a:t>
            </a:fld>
            <a:endParaRPr lang="en-US"/>
          </a:p>
        </p:txBody>
      </p:sp>
      <p:sp>
        <p:nvSpPr>
          <p:cNvPr id="17" name="Footer Placeholder 16">
            <a:extLst>
              <a:ext uri="{FF2B5EF4-FFF2-40B4-BE49-F238E27FC236}">
                <a16:creationId xmlns:a16="http://schemas.microsoft.com/office/drawing/2014/main" id="{888CF555-26FB-3F49-9FB8-3E3C0FD4289D}"/>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89998552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392B20-C06F-B94A-B5E8-AE6D62F0942C}"/>
              </a:ext>
            </a:extLst>
          </p:cNvPr>
          <p:cNvSpPr>
            <a:spLocks noGrp="1"/>
          </p:cNvSpPr>
          <p:nvPr>
            <p:ph type="pic" sz="quarter" idx="16"/>
          </p:nvPr>
        </p:nvSpPr>
        <p:spPr/>
      </p:sp>
      <p:sp>
        <p:nvSpPr>
          <p:cNvPr id="9" name="Picture Placeholder 8">
            <a:extLst>
              <a:ext uri="{FF2B5EF4-FFF2-40B4-BE49-F238E27FC236}">
                <a16:creationId xmlns:a16="http://schemas.microsoft.com/office/drawing/2014/main" id="{FC11350A-7817-AD40-A5D5-C7607F3E1EE6}"/>
              </a:ext>
            </a:extLst>
          </p:cNvPr>
          <p:cNvSpPr>
            <a:spLocks noGrp="1"/>
          </p:cNvSpPr>
          <p:nvPr>
            <p:ph type="pic" sz="quarter" idx="17"/>
          </p:nvPr>
        </p:nvSpPr>
        <p:spPr/>
      </p:sp>
      <p:sp>
        <p:nvSpPr>
          <p:cNvPr id="10" name="Picture Placeholder 9">
            <a:extLst>
              <a:ext uri="{FF2B5EF4-FFF2-40B4-BE49-F238E27FC236}">
                <a16:creationId xmlns:a16="http://schemas.microsoft.com/office/drawing/2014/main" id="{2F8E9CD6-64B0-A74C-8840-70D750FB9AAB}"/>
              </a:ext>
            </a:extLst>
          </p:cNvPr>
          <p:cNvSpPr>
            <a:spLocks noGrp="1"/>
          </p:cNvSpPr>
          <p:nvPr>
            <p:ph type="pic" sz="quarter" idx="18"/>
          </p:nvPr>
        </p:nvSpPr>
        <p:spPr/>
      </p:sp>
      <p:sp>
        <p:nvSpPr>
          <p:cNvPr id="20" name="Text Placeholder 4">
            <a:extLst>
              <a:ext uri="{FF2B5EF4-FFF2-40B4-BE49-F238E27FC236}">
                <a16:creationId xmlns:a16="http://schemas.microsoft.com/office/drawing/2014/main" id="{E28A4EF9-B451-0F4E-9DBC-F093298D2ECC}"/>
              </a:ext>
            </a:extLst>
          </p:cNvPr>
          <p:cNvSpPr>
            <a:spLocks noGrp="1"/>
          </p:cNvSpPr>
          <p:nvPr>
            <p:ph type="body" sz="quarter" idx="15"/>
          </p:nvPr>
        </p:nvSpPr>
        <p:spPr>
          <a:xfrm>
            <a:off x="4572662"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21" name="Title 3">
            <a:extLst>
              <a:ext uri="{FF2B5EF4-FFF2-40B4-BE49-F238E27FC236}">
                <a16:creationId xmlns:a16="http://schemas.microsoft.com/office/drawing/2014/main" id="{0A1EFFB3-7C76-A74C-8564-A2F5D141D8F2}"/>
              </a:ext>
            </a:extLst>
          </p:cNvPr>
          <p:cNvSpPr>
            <a:spLocks noGrp="1"/>
          </p:cNvSpPr>
          <p:nvPr>
            <p:ph type="title"/>
          </p:nvPr>
        </p:nvSpPr>
        <p:spPr>
          <a:xfrm>
            <a:off x="4572001" y="685802"/>
            <a:ext cx="4381499" cy="1875863"/>
          </a:xfrm>
        </p:spPr>
        <p:txBody>
          <a:bodyPr/>
          <a:lstStyle/>
          <a:p>
            <a:r>
              <a:rPr lang="en-US"/>
              <a:t>Type Here to Enter a Multi-line Presenter Slide Information</a:t>
            </a:r>
          </a:p>
        </p:txBody>
      </p:sp>
      <p:sp>
        <p:nvSpPr>
          <p:cNvPr id="24" name="Rounded Rectangle 23">
            <a:extLst>
              <a:ext uri="{FF2B5EF4-FFF2-40B4-BE49-F238E27FC236}">
                <a16:creationId xmlns:a16="http://schemas.microsoft.com/office/drawing/2014/main" id="{50ECD934-2217-F140-883B-17436B48ECDA}"/>
              </a:ext>
            </a:extLst>
          </p:cNvPr>
          <p:cNvSpPr/>
          <p:nvPr/>
        </p:nvSpPr>
        <p:spPr>
          <a:xfrm>
            <a:off x="1429036" y="20561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25" name="Rounded Rectangle 24">
            <a:extLst>
              <a:ext uri="{FF2B5EF4-FFF2-40B4-BE49-F238E27FC236}">
                <a16:creationId xmlns:a16="http://schemas.microsoft.com/office/drawing/2014/main" id="{79CA59D3-B4C4-2B45-8737-899B54898228}"/>
              </a:ext>
            </a:extLst>
          </p:cNvPr>
          <p:cNvSpPr/>
          <p:nvPr/>
        </p:nvSpPr>
        <p:spPr>
          <a:xfrm>
            <a:off x="415105" y="4457700"/>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27" name="Rounded Rectangle 26">
            <a:extLst>
              <a:ext uri="{FF2B5EF4-FFF2-40B4-BE49-F238E27FC236}">
                <a16:creationId xmlns:a16="http://schemas.microsoft.com/office/drawing/2014/main" id="{E95CB35C-07F3-6F4F-AB94-20AD0A614203}"/>
              </a:ext>
            </a:extLst>
          </p:cNvPr>
          <p:cNvSpPr/>
          <p:nvPr/>
        </p:nvSpPr>
        <p:spPr>
          <a:xfrm>
            <a:off x="2536473" y="4457700"/>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14" name="Slide Number Placeholder 13">
            <a:extLst>
              <a:ext uri="{FF2B5EF4-FFF2-40B4-BE49-F238E27FC236}">
                <a16:creationId xmlns:a16="http://schemas.microsoft.com/office/drawing/2014/main" id="{10E753A4-7EA6-DC4D-A0DC-B68756168F01}"/>
              </a:ext>
            </a:extLst>
          </p:cNvPr>
          <p:cNvSpPr>
            <a:spLocks noGrp="1"/>
          </p:cNvSpPr>
          <p:nvPr>
            <p:ph type="sldNum" sz="quarter" idx="12"/>
          </p:nvPr>
        </p:nvSpPr>
        <p:spPr/>
        <p:txBody>
          <a:bodyPr/>
          <a:lstStyle/>
          <a:p>
            <a:fld id="{7691CCDB-B024-8747-B233-CAD1CBC7A901}" type="slidenum">
              <a:rPr lang="en-US" smtClean="0"/>
              <a:pPr/>
              <a:t>27</a:t>
            </a:fld>
            <a:endParaRPr lang="en-US"/>
          </a:p>
        </p:txBody>
      </p:sp>
      <p:sp>
        <p:nvSpPr>
          <p:cNvPr id="16" name="Footer Placeholder 15">
            <a:extLst>
              <a:ext uri="{FF2B5EF4-FFF2-40B4-BE49-F238E27FC236}">
                <a16:creationId xmlns:a16="http://schemas.microsoft.com/office/drawing/2014/main" id="{215CB97F-0C46-7F4A-B6E1-C3CA86D3E045}"/>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54876271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C224F63-6D1E-C342-94AC-6F59BF93888E}"/>
              </a:ext>
            </a:extLst>
          </p:cNvPr>
          <p:cNvSpPr>
            <a:spLocks noGrp="1"/>
          </p:cNvSpPr>
          <p:nvPr>
            <p:ph type="pic" sz="quarter" idx="16"/>
          </p:nvPr>
        </p:nvSpPr>
        <p:spPr/>
      </p:sp>
      <p:sp>
        <p:nvSpPr>
          <p:cNvPr id="9" name="Picture Placeholder 8">
            <a:extLst>
              <a:ext uri="{FF2B5EF4-FFF2-40B4-BE49-F238E27FC236}">
                <a16:creationId xmlns:a16="http://schemas.microsoft.com/office/drawing/2014/main" id="{16D3753F-1968-B049-BBE1-C1C2D0A86E06}"/>
              </a:ext>
            </a:extLst>
          </p:cNvPr>
          <p:cNvSpPr>
            <a:spLocks noGrp="1"/>
          </p:cNvSpPr>
          <p:nvPr>
            <p:ph type="pic" sz="quarter" idx="17"/>
          </p:nvPr>
        </p:nvSpPr>
        <p:spPr/>
      </p:sp>
      <p:sp>
        <p:nvSpPr>
          <p:cNvPr id="10" name="Picture Placeholder 9">
            <a:extLst>
              <a:ext uri="{FF2B5EF4-FFF2-40B4-BE49-F238E27FC236}">
                <a16:creationId xmlns:a16="http://schemas.microsoft.com/office/drawing/2014/main" id="{27D6518A-4896-8D49-A58B-E73EE609B069}"/>
              </a:ext>
            </a:extLst>
          </p:cNvPr>
          <p:cNvSpPr>
            <a:spLocks noGrp="1"/>
          </p:cNvSpPr>
          <p:nvPr>
            <p:ph type="pic" sz="quarter" idx="18"/>
          </p:nvPr>
        </p:nvSpPr>
        <p:spPr/>
      </p:sp>
      <p:sp>
        <p:nvSpPr>
          <p:cNvPr id="11" name="Picture Placeholder 10">
            <a:extLst>
              <a:ext uri="{FF2B5EF4-FFF2-40B4-BE49-F238E27FC236}">
                <a16:creationId xmlns:a16="http://schemas.microsoft.com/office/drawing/2014/main" id="{CF0D5089-8F72-9F45-BC12-8A772601DF46}"/>
              </a:ext>
            </a:extLst>
          </p:cNvPr>
          <p:cNvSpPr>
            <a:spLocks noGrp="1"/>
          </p:cNvSpPr>
          <p:nvPr>
            <p:ph type="pic" sz="quarter" idx="19"/>
          </p:nvPr>
        </p:nvSpPr>
        <p:spPr/>
      </p:sp>
      <p:sp>
        <p:nvSpPr>
          <p:cNvPr id="18" name="Text Placeholder 4">
            <a:extLst>
              <a:ext uri="{FF2B5EF4-FFF2-40B4-BE49-F238E27FC236}">
                <a16:creationId xmlns:a16="http://schemas.microsoft.com/office/drawing/2014/main" id="{6BE45765-F6D5-F94F-8CFB-3A6A6F600591}"/>
              </a:ext>
            </a:extLst>
          </p:cNvPr>
          <p:cNvSpPr>
            <a:spLocks noGrp="1"/>
          </p:cNvSpPr>
          <p:nvPr>
            <p:ph type="body" sz="quarter" idx="15"/>
          </p:nvPr>
        </p:nvSpPr>
        <p:spPr>
          <a:xfrm>
            <a:off x="4572661" y="2569271"/>
            <a:ext cx="4372524" cy="2329511"/>
          </a:xfrm>
        </p:spPr>
        <p:txBody>
          <a:bodyPr/>
          <a:lstStyle/>
          <a:p>
            <a:r>
              <a:rPr lang="en-US" dirty="0"/>
              <a:t>Type here to enter a multi-line slide subtitle.</a:t>
            </a:r>
          </a:p>
          <a:p>
            <a:r>
              <a:rPr lang="en-US" dirty="0"/>
              <a:t>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9" name="Title 3">
            <a:extLst>
              <a:ext uri="{FF2B5EF4-FFF2-40B4-BE49-F238E27FC236}">
                <a16:creationId xmlns:a16="http://schemas.microsoft.com/office/drawing/2014/main" id="{76E57B42-6207-AA41-AB55-535708249FD8}"/>
              </a:ext>
            </a:extLst>
          </p:cNvPr>
          <p:cNvSpPr>
            <a:spLocks noGrp="1"/>
          </p:cNvSpPr>
          <p:nvPr>
            <p:ph type="title"/>
          </p:nvPr>
        </p:nvSpPr>
        <p:spPr>
          <a:xfrm>
            <a:off x="4572000" y="685802"/>
            <a:ext cx="4381499" cy="1875863"/>
          </a:xfrm>
        </p:spPr>
        <p:txBody>
          <a:bodyPr/>
          <a:lstStyle/>
          <a:p>
            <a:r>
              <a:rPr lang="en-US"/>
              <a:t>Type Here to Enter a Multi-line Presenter Slide Information</a:t>
            </a:r>
          </a:p>
        </p:txBody>
      </p:sp>
      <p:sp>
        <p:nvSpPr>
          <p:cNvPr id="24" name="Rounded Rectangle 23">
            <a:extLst>
              <a:ext uri="{FF2B5EF4-FFF2-40B4-BE49-F238E27FC236}">
                <a16:creationId xmlns:a16="http://schemas.microsoft.com/office/drawing/2014/main" id="{50ECD934-2217-F140-883B-17436B48ECDA}"/>
              </a:ext>
            </a:extLst>
          </p:cNvPr>
          <p:cNvSpPr/>
          <p:nvPr/>
        </p:nvSpPr>
        <p:spPr>
          <a:xfrm>
            <a:off x="415105" y="20561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25" name="Rounded Rectangle 24">
            <a:extLst>
              <a:ext uri="{FF2B5EF4-FFF2-40B4-BE49-F238E27FC236}">
                <a16:creationId xmlns:a16="http://schemas.microsoft.com/office/drawing/2014/main" id="{79CA59D3-B4C4-2B45-8737-899B54898228}"/>
              </a:ext>
            </a:extLst>
          </p:cNvPr>
          <p:cNvSpPr/>
          <p:nvPr/>
        </p:nvSpPr>
        <p:spPr>
          <a:xfrm>
            <a:off x="415105" y="4457700"/>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26" name="Rounded Rectangle 25">
            <a:extLst>
              <a:ext uri="{FF2B5EF4-FFF2-40B4-BE49-F238E27FC236}">
                <a16:creationId xmlns:a16="http://schemas.microsoft.com/office/drawing/2014/main" id="{CF3CFC60-EEC1-0143-A74E-3C7DB05AA8C6}"/>
              </a:ext>
            </a:extLst>
          </p:cNvPr>
          <p:cNvSpPr/>
          <p:nvPr/>
        </p:nvSpPr>
        <p:spPr>
          <a:xfrm>
            <a:off x="2536473" y="20561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27" name="Rounded Rectangle 26">
            <a:extLst>
              <a:ext uri="{FF2B5EF4-FFF2-40B4-BE49-F238E27FC236}">
                <a16:creationId xmlns:a16="http://schemas.microsoft.com/office/drawing/2014/main" id="{E95CB35C-07F3-6F4F-AB94-20AD0A614203}"/>
              </a:ext>
            </a:extLst>
          </p:cNvPr>
          <p:cNvSpPr/>
          <p:nvPr/>
        </p:nvSpPr>
        <p:spPr>
          <a:xfrm>
            <a:off x="2536473" y="4457700"/>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15" name="Slide Number Placeholder 14">
            <a:extLst>
              <a:ext uri="{FF2B5EF4-FFF2-40B4-BE49-F238E27FC236}">
                <a16:creationId xmlns:a16="http://schemas.microsoft.com/office/drawing/2014/main" id="{3DF94719-E99D-FA4E-84CD-D8CEBFC06F62}"/>
              </a:ext>
            </a:extLst>
          </p:cNvPr>
          <p:cNvSpPr>
            <a:spLocks noGrp="1"/>
          </p:cNvSpPr>
          <p:nvPr>
            <p:ph type="sldNum" sz="quarter" idx="12"/>
          </p:nvPr>
        </p:nvSpPr>
        <p:spPr/>
        <p:txBody>
          <a:bodyPr/>
          <a:lstStyle/>
          <a:p>
            <a:fld id="{7691CCDB-B024-8747-B233-CAD1CBC7A901}" type="slidenum">
              <a:rPr lang="en-US" smtClean="0"/>
              <a:pPr/>
              <a:t>28</a:t>
            </a:fld>
            <a:endParaRPr lang="en-US"/>
          </a:p>
        </p:txBody>
      </p:sp>
      <p:sp>
        <p:nvSpPr>
          <p:cNvPr id="17" name="Footer Placeholder 16">
            <a:extLst>
              <a:ext uri="{FF2B5EF4-FFF2-40B4-BE49-F238E27FC236}">
                <a16:creationId xmlns:a16="http://schemas.microsoft.com/office/drawing/2014/main" id="{84158916-AAF1-0A43-BD6F-231B9DD67C64}"/>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84779991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98233E-FBCE-0E4F-9CB6-37E7D28E53E0}"/>
              </a:ext>
            </a:extLst>
          </p:cNvPr>
          <p:cNvSpPr>
            <a:spLocks noGrp="1"/>
          </p:cNvSpPr>
          <p:nvPr>
            <p:ph type="pic" sz="quarter" idx="16"/>
          </p:nvPr>
        </p:nvSpPr>
        <p:spPr/>
      </p:sp>
      <p:sp>
        <p:nvSpPr>
          <p:cNvPr id="7" name="Picture Placeholder 6">
            <a:extLst>
              <a:ext uri="{FF2B5EF4-FFF2-40B4-BE49-F238E27FC236}">
                <a16:creationId xmlns:a16="http://schemas.microsoft.com/office/drawing/2014/main" id="{E8CD40E2-ADB2-1043-ACC9-F80AF4A1DAC0}"/>
              </a:ext>
            </a:extLst>
          </p:cNvPr>
          <p:cNvSpPr>
            <a:spLocks noGrp="1"/>
          </p:cNvSpPr>
          <p:nvPr>
            <p:ph type="pic" sz="quarter" idx="17"/>
          </p:nvPr>
        </p:nvSpPr>
        <p:spPr/>
      </p:sp>
      <p:sp>
        <p:nvSpPr>
          <p:cNvPr id="8" name="Picture Placeholder 7">
            <a:extLst>
              <a:ext uri="{FF2B5EF4-FFF2-40B4-BE49-F238E27FC236}">
                <a16:creationId xmlns:a16="http://schemas.microsoft.com/office/drawing/2014/main" id="{C7284142-6DB8-8848-8BB2-6028FDED497A}"/>
              </a:ext>
            </a:extLst>
          </p:cNvPr>
          <p:cNvSpPr>
            <a:spLocks noGrp="1"/>
          </p:cNvSpPr>
          <p:nvPr>
            <p:ph type="pic" sz="quarter" idx="18"/>
          </p:nvPr>
        </p:nvSpPr>
        <p:spPr/>
      </p:sp>
      <p:sp>
        <p:nvSpPr>
          <p:cNvPr id="9" name="Picture Placeholder 8">
            <a:extLst>
              <a:ext uri="{FF2B5EF4-FFF2-40B4-BE49-F238E27FC236}">
                <a16:creationId xmlns:a16="http://schemas.microsoft.com/office/drawing/2014/main" id="{4B9D85F1-9B54-9342-8603-7268034D2532}"/>
              </a:ext>
            </a:extLst>
          </p:cNvPr>
          <p:cNvSpPr>
            <a:spLocks noGrp="1"/>
          </p:cNvSpPr>
          <p:nvPr>
            <p:ph type="pic" sz="quarter" idx="19"/>
          </p:nvPr>
        </p:nvSpPr>
        <p:spPr/>
      </p:sp>
      <p:sp>
        <p:nvSpPr>
          <p:cNvPr id="10" name="Picture Placeholder 9">
            <a:extLst>
              <a:ext uri="{FF2B5EF4-FFF2-40B4-BE49-F238E27FC236}">
                <a16:creationId xmlns:a16="http://schemas.microsoft.com/office/drawing/2014/main" id="{4E1F0CD1-BADC-D448-8A7D-836CD78455F4}"/>
              </a:ext>
            </a:extLst>
          </p:cNvPr>
          <p:cNvSpPr>
            <a:spLocks noGrp="1"/>
          </p:cNvSpPr>
          <p:nvPr>
            <p:ph type="pic" sz="quarter" idx="20"/>
          </p:nvPr>
        </p:nvSpPr>
        <p:spPr/>
      </p:sp>
      <p:sp>
        <p:nvSpPr>
          <p:cNvPr id="11" name="Picture Placeholder 10">
            <a:extLst>
              <a:ext uri="{FF2B5EF4-FFF2-40B4-BE49-F238E27FC236}">
                <a16:creationId xmlns:a16="http://schemas.microsoft.com/office/drawing/2014/main" id="{77DB6440-6B78-3F42-B35E-93DBDF122ADF}"/>
              </a:ext>
            </a:extLst>
          </p:cNvPr>
          <p:cNvSpPr>
            <a:spLocks noGrp="1"/>
          </p:cNvSpPr>
          <p:nvPr>
            <p:ph type="pic" sz="quarter" idx="21"/>
          </p:nvPr>
        </p:nvSpPr>
        <p:spPr/>
      </p:sp>
      <p:sp>
        <p:nvSpPr>
          <p:cNvPr id="12" name="Picture Placeholder 11">
            <a:extLst>
              <a:ext uri="{FF2B5EF4-FFF2-40B4-BE49-F238E27FC236}">
                <a16:creationId xmlns:a16="http://schemas.microsoft.com/office/drawing/2014/main" id="{ECFA9460-9193-0C49-B6FF-D011BF9171A4}"/>
              </a:ext>
            </a:extLst>
          </p:cNvPr>
          <p:cNvSpPr>
            <a:spLocks noGrp="1"/>
          </p:cNvSpPr>
          <p:nvPr>
            <p:ph type="pic" sz="quarter" idx="22"/>
          </p:nvPr>
        </p:nvSpPr>
        <p:spPr/>
      </p:sp>
      <p:sp>
        <p:nvSpPr>
          <p:cNvPr id="13" name="Picture Placeholder 12">
            <a:extLst>
              <a:ext uri="{FF2B5EF4-FFF2-40B4-BE49-F238E27FC236}">
                <a16:creationId xmlns:a16="http://schemas.microsoft.com/office/drawing/2014/main" id="{D2528ADD-32D2-B342-9967-21AD5EDC5D33}"/>
              </a:ext>
            </a:extLst>
          </p:cNvPr>
          <p:cNvSpPr>
            <a:spLocks noGrp="1"/>
          </p:cNvSpPr>
          <p:nvPr>
            <p:ph type="pic" sz="quarter" idx="23"/>
          </p:nvPr>
        </p:nvSpPr>
        <p:spPr/>
      </p:sp>
      <p:sp>
        <p:nvSpPr>
          <p:cNvPr id="48" name="Rounded Rectangle 47">
            <a:extLst>
              <a:ext uri="{FF2B5EF4-FFF2-40B4-BE49-F238E27FC236}">
                <a16:creationId xmlns:a16="http://schemas.microsoft.com/office/drawing/2014/main" id="{5ECFA3A8-EBB0-B24E-8DF3-5ABE206489A8}"/>
              </a:ext>
            </a:extLst>
          </p:cNvPr>
          <p:cNvSpPr/>
          <p:nvPr/>
        </p:nvSpPr>
        <p:spPr>
          <a:xfrm>
            <a:off x="428779" y="20561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49" name="Rounded Rectangle 48">
            <a:extLst>
              <a:ext uri="{FF2B5EF4-FFF2-40B4-BE49-F238E27FC236}">
                <a16:creationId xmlns:a16="http://schemas.microsoft.com/office/drawing/2014/main" id="{BB019225-069F-874F-A03D-6503E127854D}"/>
              </a:ext>
            </a:extLst>
          </p:cNvPr>
          <p:cNvSpPr/>
          <p:nvPr/>
        </p:nvSpPr>
        <p:spPr>
          <a:xfrm>
            <a:off x="428779" y="44564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50" name="Rounded Rectangle 49">
            <a:extLst>
              <a:ext uri="{FF2B5EF4-FFF2-40B4-BE49-F238E27FC236}">
                <a16:creationId xmlns:a16="http://schemas.microsoft.com/office/drawing/2014/main" id="{52526FFD-10EE-8E4E-89A0-9F8EA39164A1}"/>
              </a:ext>
            </a:extLst>
          </p:cNvPr>
          <p:cNvSpPr/>
          <p:nvPr/>
        </p:nvSpPr>
        <p:spPr>
          <a:xfrm>
            <a:off x="2509773" y="20561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51" name="Rounded Rectangle 50">
            <a:extLst>
              <a:ext uri="{FF2B5EF4-FFF2-40B4-BE49-F238E27FC236}">
                <a16:creationId xmlns:a16="http://schemas.microsoft.com/office/drawing/2014/main" id="{C43F6749-50C4-6343-B1FD-9029D8D5BAE4}"/>
              </a:ext>
            </a:extLst>
          </p:cNvPr>
          <p:cNvSpPr/>
          <p:nvPr/>
        </p:nvSpPr>
        <p:spPr>
          <a:xfrm>
            <a:off x="2509773" y="44564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52" name="Rounded Rectangle 51">
            <a:extLst>
              <a:ext uri="{FF2B5EF4-FFF2-40B4-BE49-F238E27FC236}">
                <a16:creationId xmlns:a16="http://schemas.microsoft.com/office/drawing/2014/main" id="{164EA2B2-C0EC-7045-BC80-87E6AC9070A9}"/>
              </a:ext>
            </a:extLst>
          </p:cNvPr>
          <p:cNvSpPr/>
          <p:nvPr/>
        </p:nvSpPr>
        <p:spPr>
          <a:xfrm>
            <a:off x="4872163" y="20561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53" name="Rounded Rectangle 52">
            <a:extLst>
              <a:ext uri="{FF2B5EF4-FFF2-40B4-BE49-F238E27FC236}">
                <a16:creationId xmlns:a16="http://schemas.microsoft.com/office/drawing/2014/main" id="{F36E7767-75D1-1045-BDD5-0A2B48C2ACF4}"/>
              </a:ext>
            </a:extLst>
          </p:cNvPr>
          <p:cNvSpPr/>
          <p:nvPr/>
        </p:nvSpPr>
        <p:spPr>
          <a:xfrm>
            <a:off x="4872163" y="44564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54" name="Rounded Rectangle 53">
            <a:extLst>
              <a:ext uri="{FF2B5EF4-FFF2-40B4-BE49-F238E27FC236}">
                <a16:creationId xmlns:a16="http://schemas.microsoft.com/office/drawing/2014/main" id="{09DED346-209A-7F43-93A9-704A237B8BEB}"/>
              </a:ext>
            </a:extLst>
          </p:cNvPr>
          <p:cNvSpPr/>
          <p:nvPr/>
        </p:nvSpPr>
        <p:spPr>
          <a:xfrm>
            <a:off x="7010400" y="20561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55" name="Rounded Rectangle 54">
            <a:extLst>
              <a:ext uri="{FF2B5EF4-FFF2-40B4-BE49-F238E27FC236}">
                <a16:creationId xmlns:a16="http://schemas.microsoft.com/office/drawing/2014/main" id="{B4B06919-D543-B040-9A24-663250FF17B0}"/>
              </a:ext>
            </a:extLst>
          </p:cNvPr>
          <p:cNvSpPr/>
          <p:nvPr/>
        </p:nvSpPr>
        <p:spPr>
          <a:xfrm>
            <a:off x="7010400" y="4456411"/>
            <a:ext cx="1713927" cy="429914"/>
          </a:xfrm>
          <a:prstGeom prst="roundRect">
            <a:avLst>
              <a:gd name="adj" fmla="val 1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en-US" sz="700" dirty="0">
                <a:solidFill>
                  <a:schemeClr val="tx1"/>
                </a:solidFill>
                <a:latin typeface="Palatino Linotype" panose="02040502050505030304" pitchFamily="18" charset="0"/>
              </a:rPr>
              <a:t>Presenter Name</a:t>
            </a:r>
          </a:p>
          <a:p>
            <a:pPr lvl="0" algn="ctr">
              <a:lnSpc>
                <a:spcPct val="120000"/>
              </a:lnSpc>
            </a:pPr>
            <a:r>
              <a:rPr lang="en-US" sz="700" dirty="0">
                <a:solidFill>
                  <a:schemeClr val="tx1"/>
                </a:solidFill>
                <a:latin typeface="Palatino Linotype" panose="02040502050505030304" pitchFamily="18" charset="0"/>
              </a:rPr>
              <a:t>Presenter Title</a:t>
            </a:r>
          </a:p>
          <a:p>
            <a:pPr lvl="0" algn="ctr">
              <a:lnSpc>
                <a:spcPct val="120000"/>
              </a:lnSpc>
            </a:pPr>
            <a:r>
              <a:rPr lang="en-US" sz="700" dirty="0">
                <a:solidFill>
                  <a:schemeClr val="tx1"/>
                </a:solidFill>
                <a:latin typeface="Palatino Linotype" panose="02040502050505030304" pitchFamily="18" charset="0"/>
              </a:rPr>
              <a:t>Organization Name</a:t>
            </a:r>
          </a:p>
        </p:txBody>
      </p:sp>
      <p:sp>
        <p:nvSpPr>
          <p:cNvPr id="17" name="Slide Number Placeholder 16">
            <a:extLst>
              <a:ext uri="{FF2B5EF4-FFF2-40B4-BE49-F238E27FC236}">
                <a16:creationId xmlns:a16="http://schemas.microsoft.com/office/drawing/2014/main" id="{6210DB04-BEA3-2C45-87AE-C313C0520699}"/>
              </a:ext>
            </a:extLst>
          </p:cNvPr>
          <p:cNvSpPr>
            <a:spLocks noGrp="1"/>
          </p:cNvSpPr>
          <p:nvPr>
            <p:ph type="sldNum" sz="quarter" idx="12"/>
          </p:nvPr>
        </p:nvSpPr>
        <p:spPr/>
        <p:txBody>
          <a:bodyPr/>
          <a:lstStyle/>
          <a:p>
            <a:fld id="{7691CCDB-B024-8747-B233-CAD1CBC7A901}" type="slidenum">
              <a:rPr lang="en-US" smtClean="0"/>
              <a:pPr/>
              <a:t>29</a:t>
            </a:fld>
            <a:endParaRPr lang="en-US"/>
          </a:p>
        </p:txBody>
      </p:sp>
      <p:sp>
        <p:nvSpPr>
          <p:cNvPr id="19" name="Footer Placeholder 18">
            <a:extLst>
              <a:ext uri="{FF2B5EF4-FFF2-40B4-BE49-F238E27FC236}">
                <a16:creationId xmlns:a16="http://schemas.microsoft.com/office/drawing/2014/main" id="{376D8DC5-D6EA-DA43-9C2A-53572BA5A693}"/>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68749431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AEFDA24-ECE1-324E-96CF-F2A3E0037A40}"/>
              </a:ext>
            </a:extLst>
          </p:cNvPr>
          <p:cNvSpPr>
            <a:spLocks noGrp="1"/>
          </p:cNvSpPr>
          <p:nvPr>
            <p:ph type="title"/>
          </p:nvPr>
        </p:nvSpPr>
        <p:spPr>
          <a:xfrm>
            <a:off x="180326" y="2254597"/>
            <a:ext cx="4229100" cy="1138793"/>
          </a:xfrm>
        </p:spPr>
        <p:txBody>
          <a:bodyPr/>
          <a:lstStyle/>
          <a:p>
            <a:r>
              <a:rPr lang="en-US" dirty="0"/>
              <a:t>Type Here to Enter a</a:t>
            </a:r>
            <a:br>
              <a:rPr lang="en-US" dirty="0"/>
            </a:br>
            <a:r>
              <a:rPr lang="en-US" dirty="0"/>
              <a:t>Multi-line Presentation Title</a:t>
            </a:r>
          </a:p>
        </p:txBody>
      </p:sp>
      <p:sp>
        <p:nvSpPr>
          <p:cNvPr id="10" name="Text Placeholder 9">
            <a:extLst>
              <a:ext uri="{FF2B5EF4-FFF2-40B4-BE49-F238E27FC236}">
                <a16:creationId xmlns:a16="http://schemas.microsoft.com/office/drawing/2014/main" id="{297C4D5B-9626-2E4F-9E17-F95046DF533F}"/>
              </a:ext>
            </a:extLst>
          </p:cNvPr>
          <p:cNvSpPr>
            <a:spLocks noGrp="1"/>
          </p:cNvSpPr>
          <p:nvPr>
            <p:ph type="body" sz="quarter" idx="15"/>
          </p:nvPr>
        </p:nvSpPr>
        <p:spPr>
          <a:xfrm>
            <a:off x="171646" y="3434367"/>
            <a:ext cx="4229100" cy="806147"/>
          </a:xfrm>
        </p:spPr>
        <p:txBody>
          <a:bodyPr/>
          <a:lstStyle/>
          <a:p>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8" name="Picture Placeholder 7">
            <a:extLst>
              <a:ext uri="{FF2B5EF4-FFF2-40B4-BE49-F238E27FC236}">
                <a16:creationId xmlns:a16="http://schemas.microsoft.com/office/drawing/2014/main" id="{A2DBDED3-1036-7343-9C8C-9A7959469707}"/>
              </a:ext>
            </a:extLst>
          </p:cNvPr>
          <p:cNvSpPr>
            <a:spLocks noGrp="1"/>
          </p:cNvSpPr>
          <p:nvPr>
            <p:ph type="pic" sz="quarter" idx="21"/>
          </p:nvPr>
        </p:nvSpPr>
        <p:spPr/>
      </p:sp>
      <p:pic>
        <p:nvPicPr>
          <p:cNvPr id="13" name="Graphic 20">
            <a:extLst>
              <a:ext uri="{FF2B5EF4-FFF2-40B4-BE49-F238E27FC236}">
                <a16:creationId xmlns:a16="http://schemas.microsoft.com/office/drawing/2014/main" id="{9CE5B0EF-4705-854D-B4AF-B9F0140E5B5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33437" y="324472"/>
            <a:ext cx="3057526" cy="1223010"/>
          </a:xfrm>
          <a:prstGeom prst="rect">
            <a:avLst/>
          </a:prstGeom>
        </p:spPr>
      </p:pic>
      <p:sp>
        <p:nvSpPr>
          <p:cNvPr id="18" name="TextBox 17">
            <a:extLst>
              <a:ext uri="{FF2B5EF4-FFF2-40B4-BE49-F238E27FC236}">
                <a16:creationId xmlns:a16="http://schemas.microsoft.com/office/drawing/2014/main" id="{52F216C9-4413-634F-9720-729BC79F0798}"/>
              </a:ext>
            </a:extLst>
          </p:cNvPr>
          <p:cNvSpPr txBox="1"/>
          <p:nvPr/>
        </p:nvSpPr>
        <p:spPr>
          <a:xfrm>
            <a:off x="-136634" y="1576552"/>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5" name="Footer Placeholder 14">
            <a:extLst>
              <a:ext uri="{FF2B5EF4-FFF2-40B4-BE49-F238E27FC236}">
                <a16:creationId xmlns:a16="http://schemas.microsoft.com/office/drawing/2014/main" id="{F3C89FB3-38B9-0D4B-A535-BB31FE92C337}"/>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9905691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AB8AE-A9F2-FA41-BF29-411D37987FCD}"/>
              </a:ext>
            </a:extLst>
          </p:cNvPr>
          <p:cNvSpPr>
            <a:spLocks noGrp="1"/>
          </p:cNvSpPr>
          <p:nvPr>
            <p:ph type="pic" sz="quarter" idx="16"/>
          </p:nvPr>
        </p:nvSpPr>
        <p:spPr/>
      </p:sp>
      <p:sp>
        <p:nvSpPr>
          <p:cNvPr id="7" name="Picture Placeholder 6">
            <a:extLst>
              <a:ext uri="{FF2B5EF4-FFF2-40B4-BE49-F238E27FC236}">
                <a16:creationId xmlns:a16="http://schemas.microsoft.com/office/drawing/2014/main" id="{1752CF2C-0673-4F4E-871E-8AD0E60708E3}"/>
              </a:ext>
            </a:extLst>
          </p:cNvPr>
          <p:cNvSpPr>
            <a:spLocks noGrp="1"/>
          </p:cNvSpPr>
          <p:nvPr>
            <p:ph type="pic" sz="quarter" idx="17"/>
          </p:nvPr>
        </p:nvSpPr>
        <p:spPr/>
      </p:sp>
      <p:sp>
        <p:nvSpPr>
          <p:cNvPr id="8" name="Picture Placeholder 7">
            <a:extLst>
              <a:ext uri="{FF2B5EF4-FFF2-40B4-BE49-F238E27FC236}">
                <a16:creationId xmlns:a16="http://schemas.microsoft.com/office/drawing/2014/main" id="{F4763F05-962E-F44C-9665-7CC6490E5083}"/>
              </a:ext>
            </a:extLst>
          </p:cNvPr>
          <p:cNvSpPr>
            <a:spLocks noGrp="1"/>
          </p:cNvSpPr>
          <p:nvPr>
            <p:ph type="pic" sz="quarter" idx="18"/>
          </p:nvPr>
        </p:nvSpPr>
        <p:spPr/>
      </p:sp>
      <p:sp>
        <p:nvSpPr>
          <p:cNvPr id="9" name="Picture Placeholder 8">
            <a:extLst>
              <a:ext uri="{FF2B5EF4-FFF2-40B4-BE49-F238E27FC236}">
                <a16:creationId xmlns:a16="http://schemas.microsoft.com/office/drawing/2014/main" id="{3A253DA5-9250-4E47-B241-A485DCFC8335}"/>
              </a:ext>
            </a:extLst>
          </p:cNvPr>
          <p:cNvSpPr>
            <a:spLocks noGrp="1"/>
          </p:cNvSpPr>
          <p:nvPr>
            <p:ph type="pic" sz="quarter" idx="19"/>
          </p:nvPr>
        </p:nvSpPr>
        <p:spPr/>
      </p:sp>
      <p:sp>
        <p:nvSpPr>
          <p:cNvPr id="10" name="Picture Placeholder 9">
            <a:extLst>
              <a:ext uri="{FF2B5EF4-FFF2-40B4-BE49-F238E27FC236}">
                <a16:creationId xmlns:a16="http://schemas.microsoft.com/office/drawing/2014/main" id="{C782EA02-589B-0445-BB99-FC375AA0EE8F}"/>
              </a:ext>
            </a:extLst>
          </p:cNvPr>
          <p:cNvSpPr>
            <a:spLocks noGrp="1"/>
          </p:cNvSpPr>
          <p:nvPr>
            <p:ph type="pic" sz="quarter" idx="20"/>
          </p:nvPr>
        </p:nvSpPr>
        <p:spPr/>
      </p:sp>
      <p:sp>
        <p:nvSpPr>
          <p:cNvPr id="11" name="Picture Placeholder 10">
            <a:extLst>
              <a:ext uri="{FF2B5EF4-FFF2-40B4-BE49-F238E27FC236}">
                <a16:creationId xmlns:a16="http://schemas.microsoft.com/office/drawing/2014/main" id="{98653E60-7CDE-B343-8627-A787D8751C98}"/>
              </a:ext>
            </a:extLst>
          </p:cNvPr>
          <p:cNvSpPr>
            <a:spLocks noGrp="1"/>
          </p:cNvSpPr>
          <p:nvPr>
            <p:ph type="pic" sz="quarter" idx="21"/>
          </p:nvPr>
        </p:nvSpPr>
        <p:spPr/>
      </p:sp>
      <p:sp>
        <p:nvSpPr>
          <p:cNvPr id="12" name="Picture Placeholder 11">
            <a:extLst>
              <a:ext uri="{FF2B5EF4-FFF2-40B4-BE49-F238E27FC236}">
                <a16:creationId xmlns:a16="http://schemas.microsoft.com/office/drawing/2014/main" id="{0165195D-86D4-E746-91CE-01C66160D5CB}"/>
              </a:ext>
            </a:extLst>
          </p:cNvPr>
          <p:cNvSpPr>
            <a:spLocks noGrp="1"/>
          </p:cNvSpPr>
          <p:nvPr>
            <p:ph type="pic" sz="quarter" idx="22"/>
          </p:nvPr>
        </p:nvSpPr>
        <p:spPr/>
      </p:sp>
      <p:sp>
        <p:nvSpPr>
          <p:cNvPr id="13" name="Picture Placeholder 12">
            <a:extLst>
              <a:ext uri="{FF2B5EF4-FFF2-40B4-BE49-F238E27FC236}">
                <a16:creationId xmlns:a16="http://schemas.microsoft.com/office/drawing/2014/main" id="{896C8C8D-CC70-1A47-82EC-7E98C9D474DA}"/>
              </a:ext>
            </a:extLst>
          </p:cNvPr>
          <p:cNvSpPr>
            <a:spLocks noGrp="1"/>
          </p:cNvSpPr>
          <p:nvPr>
            <p:ph type="pic" sz="quarter" idx="23"/>
          </p:nvPr>
        </p:nvSpPr>
        <p:spPr/>
      </p:sp>
      <p:sp>
        <p:nvSpPr>
          <p:cNvPr id="17" name="Slide Number Placeholder 16">
            <a:extLst>
              <a:ext uri="{FF2B5EF4-FFF2-40B4-BE49-F238E27FC236}">
                <a16:creationId xmlns:a16="http://schemas.microsoft.com/office/drawing/2014/main" id="{681B37EC-D58D-584A-96D8-B3DC50EFDB8B}"/>
              </a:ext>
            </a:extLst>
          </p:cNvPr>
          <p:cNvSpPr>
            <a:spLocks noGrp="1"/>
          </p:cNvSpPr>
          <p:nvPr>
            <p:ph type="sldNum" sz="quarter" idx="12"/>
          </p:nvPr>
        </p:nvSpPr>
        <p:spPr/>
        <p:txBody>
          <a:bodyPr/>
          <a:lstStyle/>
          <a:p>
            <a:fld id="{7691CCDB-B024-8747-B233-CAD1CBC7A901}" type="slidenum">
              <a:rPr lang="en-US" smtClean="0"/>
              <a:pPr/>
              <a:t>30</a:t>
            </a:fld>
            <a:endParaRPr lang="en-US"/>
          </a:p>
        </p:txBody>
      </p:sp>
      <p:sp>
        <p:nvSpPr>
          <p:cNvPr id="19" name="Footer Placeholder 18">
            <a:extLst>
              <a:ext uri="{FF2B5EF4-FFF2-40B4-BE49-F238E27FC236}">
                <a16:creationId xmlns:a16="http://schemas.microsoft.com/office/drawing/2014/main" id="{F12F955A-6EAF-9943-BE31-2572F6188B07}"/>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51214095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13">
            <a:extLst>
              <a:ext uri="{FF2B5EF4-FFF2-40B4-BE49-F238E27FC236}">
                <a16:creationId xmlns:a16="http://schemas.microsoft.com/office/drawing/2014/main" id="{EC45E019-DB12-0C4D-88DF-F55266591090}"/>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EE387DC8-26A0-F74D-8759-FB6DF1431A06}"/>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dirty="0"/>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B415E453-40F6-3345-8132-D57F114EE280}"/>
              </a:ext>
            </a:extLst>
          </p:cNvPr>
          <p:cNvSpPr>
            <a:spLocks noGrp="1"/>
          </p:cNvSpPr>
          <p:nvPr>
            <p:ph type="sldNum" sz="quarter" idx="12"/>
          </p:nvPr>
        </p:nvSpPr>
        <p:spPr/>
        <p:txBody>
          <a:bodyPr/>
          <a:lstStyle/>
          <a:p>
            <a:fld id="{7691CCDB-B024-8747-B233-CAD1CBC7A901}" type="slidenum">
              <a:rPr lang="en-US" smtClean="0"/>
              <a:pPr/>
              <a:t>31</a:t>
            </a:fld>
            <a:endParaRPr lang="en-US"/>
          </a:p>
        </p:txBody>
      </p:sp>
      <p:sp>
        <p:nvSpPr>
          <p:cNvPr id="17" name="Footer Placeholder 16">
            <a:extLst>
              <a:ext uri="{FF2B5EF4-FFF2-40B4-BE49-F238E27FC236}">
                <a16:creationId xmlns:a16="http://schemas.microsoft.com/office/drawing/2014/main" id="{2D8590F2-1954-4341-9B0B-99C8B55B8630}"/>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352662588"/>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13">
            <a:extLst>
              <a:ext uri="{FF2B5EF4-FFF2-40B4-BE49-F238E27FC236}">
                <a16:creationId xmlns:a16="http://schemas.microsoft.com/office/drawing/2014/main" id="{EC45E019-DB12-0C4D-88DF-F55266591090}"/>
              </a:ext>
            </a:extLst>
          </p:cNvPr>
          <p:cNvSpPr>
            <a:spLocks noGrp="1"/>
          </p:cNvSpPr>
          <p:nvPr>
            <p:ph type="body" sz="quarter" idx="15"/>
          </p:nvPr>
        </p:nvSpPr>
        <p:spPr>
          <a:xfrm>
            <a:off x="4743450" y="2569272"/>
            <a:ext cx="4229100" cy="2317054"/>
          </a:xfrm>
        </p:spPr>
        <p:txBody>
          <a:bodyPr/>
          <a:lstStyle/>
          <a:p>
            <a:r>
              <a:rPr lang="en-US" dirty="0"/>
              <a:t>Type here to enter a multi-line transition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ex </a:t>
            </a:r>
            <a:r>
              <a:rPr lang="en-US" dirty="0" err="1"/>
              <a:t>ea</a:t>
            </a:r>
            <a:r>
              <a:rPr lang="en-US" dirty="0"/>
              <a:t> </a:t>
            </a:r>
            <a:r>
              <a:rPr lang="en-US" dirty="0" err="1"/>
              <a:t>consequatur</a:t>
            </a:r>
            <a:r>
              <a:rPr lang="en-US" dirty="0"/>
              <a:t>.</a:t>
            </a:r>
          </a:p>
        </p:txBody>
      </p:sp>
      <p:sp>
        <p:nvSpPr>
          <p:cNvPr id="11" name="Picture Placeholder 10">
            <a:extLst>
              <a:ext uri="{FF2B5EF4-FFF2-40B4-BE49-F238E27FC236}">
                <a16:creationId xmlns:a16="http://schemas.microsoft.com/office/drawing/2014/main" id="{D72B8168-1D58-0D43-B6BC-B72C375429D9}"/>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dirty="0"/>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80F66C90-47AE-3E4B-91AA-DE0B41B6E713}"/>
              </a:ext>
            </a:extLst>
          </p:cNvPr>
          <p:cNvSpPr>
            <a:spLocks noGrp="1"/>
          </p:cNvSpPr>
          <p:nvPr>
            <p:ph type="sldNum" sz="quarter" idx="12"/>
          </p:nvPr>
        </p:nvSpPr>
        <p:spPr/>
        <p:txBody>
          <a:bodyPr/>
          <a:lstStyle/>
          <a:p>
            <a:fld id="{7691CCDB-B024-8747-B233-CAD1CBC7A901}" type="slidenum">
              <a:rPr lang="en-US" smtClean="0"/>
              <a:pPr/>
              <a:t>32</a:t>
            </a:fld>
            <a:endParaRPr lang="en-US"/>
          </a:p>
        </p:txBody>
      </p:sp>
      <p:sp>
        <p:nvSpPr>
          <p:cNvPr id="17" name="Footer Placeholder 16">
            <a:extLst>
              <a:ext uri="{FF2B5EF4-FFF2-40B4-BE49-F238E27FC236}">
                <a16:creationId xmlns:a16="http://schemas.microsoft.com/office/drawing/2014/main" id="{B92AACDB-C4A7-AB43-BA38-C5A766982DA7}"/>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9864985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CB2A8287-A05F-4A44-A328-855C3E9B1B79}"/>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6FCFAF01-023C-CD41-B994-B505307647F1}"/>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80D531BD-4337-1E4F-A45F-CC60C304910E}"/>
              </a:ext>
            </a:extLst>
          </p:cNvPr>
          <p:cNvSpPr>
            <a:spLocks noGrp="1"/>
          </p:cNvSpPr>
          <p:nvPr>
            <p:ph type="sldNum" sz="quarter" idx="12"/>
          </p:nvPr>
        </p:nvSpPr>
        <p:spPr/>
        <p:txBody>
          <a:bodyPr/>
          <a:lstStyle/>
          <a:p>
            <a:fld id="{7691CCDB-B024-8747-B233-CAD1CBC7A901}" type="slidenum">
              <a:rPr lang="en-US" smtClean="0"/>
              <a:pPr/>
              <a:t>33</a:t>
            </a:fld>
            <a:endParaRPr lang="en-US"/>
          </a:p>
        </p:txBody>
      </p:sp>
      <p:sp>
        <p:nvSpPr>
          <p:cNvPr id="17" name="Footer Placeholder 16">
            <a:extLst>
              <a:ext uri="{FF2B5EF4-FFF2-40B4-BE49-F238E27FC236}">
                <a16:creationId xmlns:a16="http://schemas.microsoft.com/office/drawing/2014/main" id="{89D409A7-3C14-B648-949D-9D48E77B43C4}"/>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108881155"/>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CB2A8287-A05F-4A44-A328-855C3E9B1B79}"/>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BA2A4997-FCBF-204A-A730-735E28E25BD4}"/>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8CCA9B6D-807F-4C48-8509-8A41A8D5F115}"/>
              </a:ext>
            </a:extLst>
          </p:cNvPr>
          <p:cNvSpPr>
            <a:spLocks noGrp="1"/>
          </p:cNvSpPr>
          <p:nvPr>
            <p:ph type="sldNum" sz="quarter" idx="12"/>
          </p:nvPr>
        </p:nvSpPr>
        <p:spPr/>
        <p:txBody>
          <a:bodyPr/>
          <a:lstStyle/>
          <a:p>
            <a:fld id="{7691CCDB-B024-8747-B233-CAD1CBC7A901}" type="slidenum">
              <a:rPr lang="en-US" smtClean="0"/>
              <a:pPr/>
              <a:t>34</a:t>
            </a:fld>
            <a:endParaRPr lang="en-US"/>
          </a:p>
        </p:txBody>
      </p:sp>
      <p:sp>
        <p:nvSpPr>
          <p:cNvPr id="17" name="Footer Placeholder 16">
            <a:extLst>
              <a:ext uri="{FF2B5EF4-FFF2-40B4-BE49-F238E27FC236}">
                <a16:creationId xmlns:a16="http://schemas.microsoft.com/office/drawing/2014/main" id="{A8350F89-6210-064D-BE3E-F3D1E84798A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415289915"/>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3">
            <a:extLst>
              <a:ext uri="{FF2B5EF4-FFF2-40B4-BE49-F238E27FC236}">
                <a16:creationId xmlns:a16="http://schemas.microsoft.com/office/drawing/2014/main" id="{E6AE0157-B546-2745-AEF9-8EEC38ACF994}"/>
              </a:ext>
            </a:extLst>
          </p:cNvPr>
          <p:cNvSpPr>
            <a:spLocks noGrp="1"/>
          </p:cNvSpPr>
          <p:nvPr>
            <p:ph type="body" sz="quarter" idx="15"/>
          </p:nvPr>
        </p:nvSpPr>
        <p:spPr>
          <a:xfrm>
            <a:off x="4743450" y="2569272"/>
            <a:ext cx="4229100" cy="2317054"/>
          </a:xfrm>
        </p:spPr>
        <p:txBody>
          <a:bodyPr>
            <a:normAutofit/>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8" name="Picture Placeholder 7">
            <a:extLst>
              <a:ext uri="{FF2B5EF4-FFF2-40B4-BE49-F238E27FC236}">
                <a16:creationId xmlns:a16="http://schemas.microsoft.com/office/drawing/2014/main" id="{E816BFE6-64FA-3E49-8567-C36A3DB2D052}"/>
              </a:ext>
            </a:extLst>
          </p:cNvPr>
          <p:cNvSpPr>
            <a:spLocks noGrp="1"/>
          </p:cNvSpPr>
          <p:nvPr>
            <p:ph type="pic" sz="quarter" idx="21"/>
          </p:nvPr>
        </p:nvSpPr>
        <p:spPr/>
      </p:sp>
      <p:sp>
        <p:nvSpPr>
          <p:cNvPr id="15" name="Title 3">
            <a:extLst>
              <a:ext uri="{FF2B5EF4-FFF2-40B4-BE49-F238E27FC236}">
                <a16:creationId xmlns:a16="http://schemas.microsoft.com/office/drawing/2014/main" id="{ABBCBABE-9AB1-C245-84BB-076A2F788E9F}"/>
              </a:ext>
            </a:extLst>
          </p:cNvPr>
          <p:cNvSpPr>
            <a:spLocks noGrp="1"/>
          </p:cNvSpPr>
          <p:nvPr>
            <p:ph type="title"/>
          </p:nvPr>
        </p:nvSpPr>
        <p:spPr>
          <a:xfrm>
            <a:off x="4743451" y="685802"/>
            <a:ext cx="4237781" cy="1875863"/>
          </a:xfrm>
        </p:spPr>
        <p:txBody>
          <a:bodyPr/>
          <a:lstStyle/>
          <a:p>
            <a:r>
              <a:rPr lang="en-US"/>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4" name="Slide Number Placeholder 13">
            <a:extLst>
              <a:ext uri="{FF2B5EF4-FFF2-40B4-BE49-F238E27FC236}">
                <a16:creationId xmlns:a16="http://schemas.microsoft.com/office/drawing/2014/main" id="{9F4D7355-354D-1A4F-A8B0-632BB0916A50}"/>
              </a:ext>
            </a:extLst>
          </p:cNvPr>
          <p:cNvSpPr>
            <a:spLocks noGrp="1"/>
          </p:cNvSpPr>
          <p:nvPr>
            <p:ph type="sldNum" sz="quarter" idx="12"/>
          </p:nvPr>
        </p:nvSpPr>
        <p:spPr/>
        <p:txBody>
          <a:bodyPr/>
          <a:lstStyle/>
          <a:p>
            <a:fld id="{7691CCDB-B024-8747-B233-CAD1CBC7A901}" type="slidenum">
              <a:rPr lang="en-US" smtClean="0"/>
              <a:pPr/>
              <a:t>35</a:t>
            </a:fld>
            <a:endParaRPr lang="en-US"/>
          </a:p>
        </p:txBody>
      </p:sp>
      <p:sp>
        <p:nvSpPr>
          <p:cNvPr id="18" name="Footer Placeholder 17">
            <a:extLst>
              <a:ext uri="{FF2B5EF4-FFF2-40B4-BE49-F238E27FC236}">
                <a16:creationId xmlns:a16="http://schemas.microsoft.com/office/drawing/2014/main" id="{A9938797-448D-6943-B580-A894FB7C487D}"/>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835027810"/>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3">
            <a:extLst>
              <a:ext uri="{FF2B5EF4-FFF2-40B4-BE49-F238E27FC236}">
                <a16:creationId xmlns:a16="http://schemas.microsoft.com/office/drawing/2014/main" id="{E6AE0157-B546-2745-AEF9-8EEC38ACF994}"/>
              </a:ext>
            </a:extLst>
          </p:cNvPr>
          <p:cNvSpPr>
            <a:spLocks noGrp="1"/>
          </p:cNvSpPr>
          <p:nvPr>
            <p:ph type="body" sz="quarter" idx="15"/>
          </p:nvPr>
        </p:nvSpPr>
        <p:spPr>
          <a:xfrm>
            <a:off x="4743450" y="2569272"/>
            <a:ext cx="4229100" cy="2317054"/>
          </a:xfrm>
        </p:spPr>
        <p:txBody>
          <a:bodyPr>
            <a:normAutofit/>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8" name="Picture Placeholder 7">
            <a:extLst>
              <a:ext uri="{FF2B5EF4-FFF2-40B4-BE49-F238E27FC236}">
                <a16:creationId xmlns:a16="http://schemas.microsoft.com/office/drawing/2014/main" id="{C626C396-A4E1-FE42-A070-41980C4A9301}"/>
              </a:ext>
            </a:extLst>
          </p:cNvPr>
          <p:cNvSpPr>
            <a:spLocks noGrp="1"/>
          </p:cNvSpPr>
          <p:nvPr>
            <p:ph type="pic" sz="quarter" idx="21"/>
          </p:nvPr>
        </p:nvSpPr>
        <p:spPr/>
      </p:sp>
      <p:sp>
        <p:nvSpPr>
          <p:cNvPr id="15" name="Title 3">
            <a:extLst>
              <a:ext uri="{FF2B5EF4-FFF2-40B4-BE49-F238E27FC236}">
                <a16:creationId xmlns:a16="http://schemas.microsoft.com/office/drawing/2014/main" id="{ABBCBABE-9AB1-C245-84BB-076A2F788E9F}"/>
              </a:ext>
            </a:extLst>
          </p:cNvPr>
          <p:cNvSpPr>
            <a:spLocks noGrp="1"/>
          </p:cNvSpPr>
          <p:nvPr>
            <p:ph type="title"/>
          </p:nvPr>
        </p:nvSpPr>
        <p:spPr>
          <a:xfrm>
            <a:off x="4743451" y="685802"/>
            <a:ext cx="4237781" cy="1875863"/>
          </a:xfrm>
        </p:spPr>
        <p:txBody>
          <a:bodyPr/>
          <a:lstStyle/>
          <a:p>
            <a:r>
              <a:rPr lang="en-US"/>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4" name="Slide Number Placeholder 13">
            <a:extLst>
              <a:ext uri="{FF2B5EF4-FFF2-40B4-BE49-F238E27FC236}">
                <a16:creationId xmlns:a16="http://schemas.microsoft.com/office/drawing/2014/main" id="{9D247508-230D-F247-9543-901E392DD998}"/>
              </a:ext>
            </a:extLst>
          </p:cNvPr>
          <p:cNvSpPr>
            <a:spLocks noGrp="1"/>
          </p:cNvSpPr>
          <p:nvPr>
            <p:ph type="sldNum" sz="quarter" idx="12"/>
          </p:nvPr>
        </p:nvSpPr>
        <p:spPr/>
        <p:txBody>
          <a:bodyPr/>
          <a:lstStyle/>
          <a:p>
            <a:fld id="{7691CCDB-B024-8747-B233-CAD1CBC7A901}" type="slidenum">
              <a:rPr lang="en-US" smtClean="0"/>
              <a:pPr/>
              <a:t>36</a:t>
            </a:fld>
            <a:endParaRPr lang="en-US"/>
          </a:p>
        </p:txBody>
      </p:sp>
      <p:sp>
        <p:nvSpPr>
          <p:cNvPr id="18" name="Footer Placeholder 17">
            <a:extLst>
              <a:ext uri="{FF2B5EF4-FFF2-40B4-BE49-F238E27FC236}">
                <a16:creationId xmlns:a16="http://schemas.microsoft.com/office/drawing/2014/main" id="{7DC127BF-71B0-4448-95E9-2683EFD69166}"/>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570101109"/>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E7ACFD21-1CFD-A743-84BD-86600FCA1BF8}"/>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1BD84FAC-FAB4-B540-8816-032490851817}"/>
              </a:ext>
            </a:extLst>
          </p:cNvPr>
          <p:cNvSpPr>
            <a:spLocks noGrp="1"/>
          </p:cNvSpPr>
          <p:nvPr>
            <p:ph type="pic" sz="quarter" idx="21"/>
          </p:nvPr>
        </p:nvSpPr>
        <p:spPr/>
      </p:sp>
      <p:sp>
        <p:nvSpPr>
          <p:cNvPr id="8" name="Title 7">
            <a:extLst>
              <a:ext uri="{FF2B5EF4-FFF2-40B4-BE49-F238E27FC236}">
                <a16:creationId xmlns:a16="http://schemas.microsoft.com/office/drawing/2014/main" id="{414A63F4-B658-CA47-80C1-F3FFC1AE4C91}"/>
              </a:ext>
            </a:extLst>
          </p:cNvPr>
          <p:cNvSpPr>
            <a:spLocks noGrp="1"/>
          </p:cNvSpPr>
          <p:nvPr>
            <p:ph type="title"/>
          </p:nvPr>
        </p:nvSpPr>
        <p:spPr>
          <a:xfrm>
            <a:off x="4743451" y="685802"/>
            <a:ext cx="4237781" cy="1875863"/>
          </a:xfrm>
        </p:spPr>
        <p:txBody>
          <a:bodyPr/>
          <a:lstStyle/>
          <a:p>
            <a:r>
              <a:rPr lang="en-US"/>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latin typeface="Palatino Linotype" panose="02040502050505030304" pitchFamily="18" charset="0"/>
            </a:endParaRPr>
          </a:p>
        </p:txBody>
      </p:sp>
      <p:sp>
        <p:nvSpPr>
          <p:cNvPr id="16" name="Slide Number Placeholder 15">
            <a:extLst>
              <a:ext uri="{FF2B5EF4-FFF2-40B4-BE49-F238E27FC236}">
                <a16:creationId xmlns:a16="http://schemas.microsoft.com/office/drawing/2014/main" id="{197AE47D-6493-0F4D-9D5B-BF676476CCAB}"/>
              </a:ext>
            </a:extLst>
          </p:cNvPr>
          <p:cNvSpPr>
            <a:spLocks noGrp="1"/>
          </p:cNvSpPr>
          <p:nvPr>
            <p:ph type="sldNum" sz="quarter" idx="12"/>
          </p:nvPr>
        </p:nvSpPr>
        <p:spPr/>
        <p:txBody>
          <a:bodyPr/>
          <a:lstStyle/>
          <a:p>
            <a:fld id="{7691CCDB-B024-8747-B233-CAD1CBC7A901}" type="slidenum">
              <a:rPr lang="en-US" smtClean="0"/>
              <a:pPr/>
              <a:t>37</a:t>
            </a:fld>
            <a:endParaRPr lang="en-US"/>
          </a:p>
        </p:txBody>
      </p:sp>
      <p:sp>
        <p:nvSpPr>
          <p:cNvPr id="18" name="Footer Placeholder 17">
            <a:extLst>
              <a:ext uri="{FF2B5EF4-FFF2-40B4-BE49-F238E27FC236}">
                <a16:creationId xmlns:a16="http://schemas.microsoft.com/office/drawing/2014/main" id="{09D0D223-801F-4646-8D9C-82A5317450D4}"/>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9207703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E7ACFD21-1CFD-A743-84BD-86600FCA1BF8}"/>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78DF1AA2-DC0C-6E46-A32D-8ABD6431F2ED}"/>
              </a:ext>
            </a:extLst>
          </p:cNvPr>
          <p:cNvSpPr>
            <a:spLocks noGrp="1"/>
          </p:cNvSpPr>
          <p:nvPr>
            <p:ph type="pic" sz="quarter" idx="21"/>
          </p:nvPr>
        </p:nvSpPr>
        <p:spPr/>
      </p:sp>
      <p:sp>
        <p:nvSpPr>
          <p:cNvPr id="8" name="Title 7">
            <a:extLst>
              <a:ext uri="{FF2B5EF4-FFF2-40B4-BE49-F238E27FC236}">
                <a16:creationId xmlns:a16="http://schemas.microsoft.com/office/drawing/2014/main" id="{414A63F4-B658-CA47-80C1-F3FFC1AE4C91}"/>
              </a:ext>
            </a:extLst>
          </p:cNvPr>
          <p:cNvSpPr>
            <a:spLocks noGrp="1"/>
          </p:cNvSpPr>
          <p:nvPr>
            <p:ph type="title"/>
          </p:nvPr>
        </p:nvSpPr>
        <p:spPr>
          <a:xfrm>
            <a:off x="4743451" y="685802"/>
            <a:ext cx="4237781" cy="1875863"/>
          </a:xfrm>
        </p:spPr>
        <p:txBody>
          <a:bodyPr/>
          <a:lstStyle/>
          <a:p>
            <a:r>
              <a:rPr lang="en-US"/>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latin typeface="Palatino Linotype" panose="02040502050505030304" pitchFamily="18" charset="0"/>
            </a:endParaRPr>
          </a:p>
        </p:txBody>
      </p:sp>
      <p:sp>
        <p:nvSpPr>
          <p:cNvPr id="16" name="Slide Number Placeholder 15">
            <a:extLst>
              <a:ext uri="{FF2B5EF4-FFF2-40B4-BE49-F238E27FC236}">
                <a16:creationId xmlns:a16="http://schemas.microsoft.com/office/drawing/2014/main" id="{6752E309-A6C6-8E47-AE6A-7CD09A518E19}"/>
              </a:ext>
            </a:extLst>
          </p:cNvPr>
          <p:cNvSpPr>
            <a:spLocks noGrp="1"/>
          </p:cNvSpPr>
          <p:nvPr>
            <p:ph type="sldNum" sz="quarter" idx="12"/>
          </p:nvPr>
        </p:nvSpPr>
        <p:spPr/>
        <p:txBody>
          <a:bodyPr/>
          <a:lstStyle/>
          <a:p>
            <a:fld id="{7691CCDB-B024-8747-B233-CAD1CBC7A901}" type="slidenum">
              <a:rPr lang="en-US" smtClean="0"/>
              <a:pPr/>
              <a:t>38</a:t>
            </a:fld>
            <a:endParaRPr lang="en-US"/>
          </a:p>
        </p:txBody>
      </p:sp>
      <p:sp>
        <p:nvSpPr>
          <p:cNvPr id="18" name="Footer Placeholder 17">
            <a:extLst>
              <a:ext uri="{FF2B5EF4-FFF2-40B4-BE49-F238E27FC236}">
                <a16:creationId xmlns:a16="http://schemas.microsoft.com/office/drawing/2014/main" id="{F3430FB9-4E53-AD45-A1E6-430DCF95E7BE}"/>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99566510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13">
            <a:extLst>
              <a:ext uri="{FF2B5EF4-FFF2-40B4-BE49-F238E27FC236}">
                <a16:creationId xmlns:a16="http://schemas.microsoft.com/office/drawing/2014/main" id="{EC233E53-7092-C647-B30B-690B70E5B2DF}"/>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46A6E7EE-D791-B545-80A5-166B017C3243}"/>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dirty="0"/>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5EEE85C2-537B-B74E-90F9-68DDB91856D7}"/>
              </a:ext>
            </a:extLst>
          </p:cNvPr>
          <p:cNvSpPr>
            <a:spLocks noGrp="1"/>
          </p:cNvSpPr>
          <p:nvPr>
            <p:ph type="sldNum" sz="quarter" idx="12"/>
          </p:nvPr>
        </p:nvSpPr>
        <p:spPr/>
        <p:txBody>
          <a:bodyPr/>
          <a:lstStyle/>
          <a:p>
            <a:fld id="{7691CCDB-B024-8747-B233-CAD1CBC7A901}" type="slidenum">
              <a:rPr lang="en-US" smtClean="0"/>
              <a:pPr/>
              <a:t>39</a:t>
            </a:fld>
            <a:endParaRPr lang="en-US"/>
          </a:p>
        </p:txBody>
      </p:sp>
      <p:sp>
        <p:nvSpPr>
          <p:cNvPr id="17" name="Footer Placeholder 16">
            <a:extLst>
              <a:ext uri="{FF2B5EF4-FFF2-40B4-BE49-F238E27FC236}">
                <a16:creationId xmlns:a16="http://schemas.microsoft.com/office/drawing/2014/main" id="{BDC8D695-02C6-B44D-9CF9-AB3F4A1EB73B}"/>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4810679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AEFDA24-ECE1-324E-96CF-F2A3E0037A40}"/>
              </a:ext>
            </a:extLst>
          </p:cNvPr>
          <p:cNvSpPr>
            <a:spLocks noGrp="1"/>
          </p:cNvSpPr>
          <p:nvPr>
            <p:ph type="title"/>
          </p:nvPr>
        </p:nvSpPr>
        <p:spPr>
          <a:xfrm>
            <a:off x="180326" y="2254597"/>
            <a:ext cx="4229100" cy="1138793"/>
          </a:xfrm>
        </p:spPr>
        <p:txBody>
          <a:bodyPr/>
          <a:lstStyle/>
          <a:p>
            <a:r>
              <a:rPr lang="en-US" dirty="0"/>
              <a:t>Type Here to Enter a</a:t>
            </a:r>
            <a:br>
              <a:rPr lang="en-US" dirty="0"/>
            </a:br>
            <a:r>
              <a:rPr lang="en-US" dirty="0"/>
              <a:t>Multi-line Presentation Title</a:t>
            </a:r>
          </a:p>
        </p:txBody>
      </p:sp>
      <p:sp>
        <p:nvSpPr>
          <p:cNvPr id="10" name="Text Placeholder 9">
            <a:extLst>
              <a:ext uri="{FF2B5EF4-FFF2-40B4-BE49-F238E27FC236}">
                <a16:creationId xmlns:a16="http://schemas.microsoft.com/office/drawing/2014/main" id="{297C4D5B-9626-2E4F-9E17-F95046DF533F}"/>
              </a:ext>
            </a:extLst>
          </p:cNvPr>
          <p:cNvSpPr>
            <a:spLocks noGrp="1"/>
          </p:cNvSpPr>
          <p:nvPr>
            <p:ph type="body" sz="quarter" idx="15"/>
          </p:nvPr>
        </p:nvSpPr>
        <p:spPr>
          <a:xfrm>
            <a:off x="171646" y="3434367"/>
            <a:ext cx="4229100" cy="806147"/>
          </a:xfrm>
        </p:spPr>
        <p:txBody>
          <a:bodyPr/>
          <a:lstStyle/>
          <a:p>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8" name="Picture Placeholder 7">
            <a:extLst>
              <a:ext uri="{FF2B5EF4-FFF2-40B4-BE49-F238E27FC236}">
                <a16:creationId xmlns:a16="http://schemas.microsoft.com/office/drawing/2014/main" id="{62F14C9D-ECFB-6748-BFBC-0B78C119DB01}"/>
              </a:ext>
            </a:extLst>
          </p:cNvPr>
          <p:cNvSpPr>
            <a:spLocks noGrp="1"/>
          </p:cNvSpPr>
          <p:nvPr>
            <p:ph type="pic" sz="quarter" idx="21"/>
          </p:nvPr>
        </p:nvSpPr>
        <p:spPr/>
      </p:sp>
      <p:pic>
        <p:nvPicPr>
          <p:cNvPr id="13" name="Graphic 20">
            <a:extLst>
              <a:ext uri="{FF2B5EF4-FFF2-40B4-BE49-F238E27FC236}">
                <a16:creationId xmlns:a16="http://schemas.microsoft.com/office/drawing/2014/main" id="{9CE5B0EF-4705-854D-B4AF-B9F0140E5B5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33437" y="324472"/>
            <a:ext cx="3057526" cy="1223010"/>
          </a:xfrm>
          <a:prstGeom prst="rect">
            <a:avLst/>
          </a:prstGeom>
        </p:spPr>
      </p:pic>
      <p:sp>
        <p:nvSpPr>
          <p:cNvPr id="18" name="TextBox 17">
            <a:extLst>
              <a:ext uri="{FF2B5EF4-FFF2-40B4-BE49-F238E27FC236}">
                <a16:creationId xmlns:a16="http://schemas.microsoft.com/office/drawing/2014/main" id="{52F216C9-4413-634F-9720-729BC79F0798}"/>
              </a:ext>
            </a:extLst>
          </p:cNvPr>
          <p:cNvSpPr txBox="1"/>
          <p:nvPr/>
        </p:nvSpPr>
        <p:spPr>
          <a:xfrm>
            <a:off x="-136634" y="1576552"/>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5" name="Footer Placeholder 14">
            <a:extLst>
              <a:ext uri="{FF2B5EF4-FFF2-40B4-BE49-F238E27FC236}">
                <a16:creationId xmlns:a16="http://schemas.microsoft.com/office/drawing/2014/main" id="{A450AD80-6E3E-8148-B20E-CF19154F0DE5}"/>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208756607"/>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14">
            <a:extLst>
              <a:ext uri="{FF2B5EF4-FFF2-40B4-BE49-F238E27FC236}">
                <a16:creationId xmlns:a16="http://schemas.microsoft.com/office/drawing/2014/main" id="{C9E96F89-83AC-FC43-B654-88B03EE99F68}"/>
              </a:ext>
            </a:extLst>
          </p:cNvPr>
          <p:cNvSpPr>
            <a:spLocks noGrp="1"/>
          </p:cNvSpPr>
          <p:nvPr>
            <p:ph type="sldNum" sz="quarter" idx="12"/>
          </p:nvPr>
        </p:nvSpPr>
        <p:spPr>
          <a:xfrm>
            <a:off x="8485459" y="4972051"/>
            <a:ext cx="550592" cy="182739"/>
          </a:xfrm>
        </p:spPr>
        <p:txBody>
          <a:bodyPr/>
          <a:lstStyle/>
          <a:p>
            <a:fld id="{7691CCDB-B024-8747-B233-CAD1CBC7A901}" type="slidenum">
              <a:rPr lang="en-US" smtClean="0"/>
              <a:pPr/>
              <a:t>40</a:t>
            </a:fld>
            <a:endParaRPr lang="en-US"/>
          </a:p>
        </p:txBody>
      </p:sp>
      <p:sp>
        <p:nvSpPr>
          <p:cNvPr id="17" name="Footer Placeholder 16">
            <a:extLst>
              <a:ext uri="{FF2B5EF4-FFF2-40B4-BE49-F238E27FC236}">
                <a16:creationId xmlns:a16="http://schemas.microsoft.com/office/drawing/2014/main" id="{FD576AF4-4648-A641-9AA5-A88FF84BC656}"/>
              </a:ext>
            </a:extLst>
          </p:cNvPr>
          <p:cNvSpPr>
            <a:spLocks noGrp="1"/>
          </p:cNvSpPr>
          <p:nvPr>
            <p:ph type="ftr" sz="quarter" idx="3"/>
          </p:nvPr>
        </p:nvSpPr>
        <p:spPr>
          <a:xfrm>
            <a:off x="171449" y="4989412"/>
            <a:ext cx="5673297" cy="154578"/>
          </a:xfrm>
        </p:spPr>
        <p:txBody>
          <a:bodyPr/>
          <a:lstStyle/>
          <a:p>
            <a:r>
              <a:rPr lang="en-US"/>
              <a:t>©2021 Girl Scouts of the USA. All Rights Reserved.  Not for public distribution.</a:t>
            </a:r>
            <a:endParaRPr lang="en-US" dirty="0"/>
          </a:p>
        </p:txBody>
      </p:sp>
      <p:sp>
        <p:nvSpPr>
          <p:cNvPr id="24" name="Text Placeholder 13">
            <a:extLst>
              <a:ext uri="{FF2B5EF4-FFF2-40B4-BE49-F238E27FC236}">
                <a16:creationId xmlns:a16="http://schemas.microsoft.com/office/drawing/2014/main" id="{EC233E53-7092-C647-B30B-690B70E5B2DF}"/>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23" name="Picture Placeholder 22">
            <a:extLst>
              <a:ext uri="{FF2B5EF4-FFF2-40B4-BE49-F238E27FC236}">
                <a16:creationId xmlns:a16="http://schemas.microsoft.com/office/drawing/2014/main" id="{95946A3B-242D-574C-83E3-85C4C25EA01B}"/>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dirty="0"/>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1396256153"/>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13">
            <a:extLst>
              <a:ext uri="{FF2B5EF4-FFF2-40B4-BE49-F238E27FC236}">
                <a16:creationId xmlns:a16="http://schemas.microsoft.com/office/drawing/2014/main" id="{072CC34B-30D4-E74D-9DDD-F2928095EF3C}"/>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69A6364A-448E-FC4C-A9F8-3FDFBAD9FFD2}"/>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EC76ABAF-084F-9C4D-A398-7787EBD69852}"/>
              </a:ext>
            </a:extLst>
          </p:cNvPr>
          <p:cNvSpPr>
            <a:spLocks noGrp="1"/>
          </p:cNvSpPr>
          <p:nvPr>
            <p:ph type="sldNum" sz="quarter" idx="12"/>
          </p:nvPr>
        </p:nvSpPr>
        <p:spPr/>
        <p:txBody>
          <a:bodyPr/>
          <a:lstStyle/>
          <a:p>
            <a:fld id="{7691CCDB-B024-8747-B233-CAD1CBC7A901}" type="slidenum">
              <a:rPr lang="en-US" smtClean="0"/>
              <a:pPr/>
              <a:t>41</a:t>
            </a:fld>
            <a:endParaRPr lang="en-US"/>
          </a:p>
        </p:txBody>
      </p:sp>
      <p:sp>
        <p:nvSpPr>
          <p:cNvPr id="17" name="Footer Placeholder 16">
            <a:extLst>
              <a:ext uri="{FF2B5EF4-FFF2-40B4-BE49-F238E27FC236}">
                <a16:creationId xmlns:a16="http://schemas.microsoft.com/office/drawing/2014/main" id="{790F8D99-0D16-9843-B5C7-66CCABD1C15A}"/>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128036985"/>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13">
            <a:extLst>
              <a:ext uri="{FF2B5EF4-FFF2-40B4-BE49-F238E27FC236}">
                <a16:creationId xmlns:a16="http://schemas.microsoft.com/office/drawing/2014/main" id="{072CC34B-30D4-E74D-9DDD-F2928095EF3C}"/>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D7D64ABD-249A-934D-9A3D-2B19B4AB9339}"/>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18C560E3-693A-244C-8D61-5CB183D36EB9}"/>
              </a:ext>
            </a:extLst>
          </p:cNvPr>
          <p:cNvSpPr>
            <a:spLocks noGrp="1"/>
          </p:cNvSpPr>
          <p:nvPr>
            <p:ph type="sldNum" sz="quarter" idx="12"/>
          </p:nvPr>
        </p:nvSpPr>
        <p:spPr/>
        <p:txBody>
          <a:bodyPr/>
          <a:lstStyle/>
          <a:p>
            <a:fld id="{7691CCDB-B024-8747-B233-CAD1CBC7A901}" type="slidenum">
              <a:rPr lang="en-US" smtClean="0"/>
              <a:pPr/>
              <a:t>42</a:t>
            </a:fld>
            <a:endParaRPr lang="en-US"/>
          </a:p>
        </p:txBody>
      </p:sp>
      <p:sp>
        <p:nvSpPr>
          <p:cNvPr id="17" name="Footer Placeholder 16">
            <a:extLst>
              <a:ext uri="{FF2B5EF4-FFF2-40B4-BE49-F238E27FC236}">
                <a16:creationId xmlns:a16="http://schemas.microsoft.com/office/drawing/2014/main" id="{BD4598DB-2C9C-6C4A-9C9D-0DC7B6265320}"/>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8306249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13">
            <a:extLst>
              <a:ext uri="{FF2B5EF4-FFF2-40B4-BE49-F238E27FC236}">
                <a16:creationId xmlns:a16="http://schemas.microsoft.com/office/drawing/2014/main" id="{4A51E43C-1EFC-4F42-B241-063166BFEA96}"/>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2306E9C8-26A1-4E42-B40C-19EF40E058AB}"/>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dirty="0"/>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08136F40-9AFC-5848-B180-9CFCA8F9F073}"/>
              </a:ext>
            </a:extLst>
          </p:cNvPr>
          <p:cNvSpPr>
            <a:spLocks noGrp="1"/>
          </p:cNvSpPr>
          <p:nvPr>
            <p:ph type="sldNum" sz="quarter" idx="12"/>
          </p:nvPr>
        </p:nvSpPr>
        <p:spPr/>
        <p:txBody>
          <a:bodyPr/>
          <a:lstStyle/>
          <a:p>
            <a:fld id="{7691CCDB-B024-8747-B233-CAD1CBC7A901}" type="slidenum">
              <a:rPr lang="en-US" smtClean="0"/>
              <a:pPr/>
              <a:t>43</a:t>
            </a:fld>
            <a:endParaRPr lang="en-US"/>
          </a:p>
        </p:txBody>
      </p:sp>
      <p:sp>
        <p:nvSpPr>
          <p:cNvPr id="17" name="Footer Placeholder 16">
            <a:extLst>
              <a:ext uri="{FF2B5EF4-FFF2-40B4-BE49-F238E27FC236}">
                <a16:creationId xmlns:a16="http://schemas.microsoft.com/office/drawing/2014/main" id="{5199BC9F-A698-D54C-80F2-5073E5DA6484}"/>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70250205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13">
            <a:extLst>
              <a:ext uri="{FF2B5EF4-FFF2-40B4-BE49-F238E27FC236}">
                <a16:creationId xmlns:a16="http://schemas.microsoft.com/office/drawing/2014/main" id="{4A51E43C-1EFC-4F42-B241-063166BFEA96}"/>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11" name="Picture Placeholder 10">
            <a:extLst>
              <a:ext uri="{FF2B5EF4-FFF2-40B4-BE49-F238E27FC236}">
                <a16:creationId xmlns:a16="http://schemas.microsoft.com/office/drawing/2014/main" id="{CFC5A555-18AA-454F-B529-89A6EFDB8F86}"/>
              </a:ext>
            </a:extLst>
          </p:cNvPr>
          <p:cNvSpPr>
            <a:spLocks noGrp="1"/>
          </p:cNvSpPr>
          <p:nvPr>
            <p:ph type="pic" sz="quarter" idx="21"/>
          </p:nvPr>
        </p:nvSpPr>
        <p:spPr/>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dirty="0"/>
              <a:t>Type Here to Enter a Multi-line Transition Slide Title</a:t>
            </a:r>
          </a:p>
        </p:txBody>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C45CD74C-8BD0-D64A-B599-1CCB2246DC57}"/>
              </a:ext>
            </a:extLst>
          </p:cNvPr>
          <p:cNvSpPr>
            <a:spLocks noGrp="1"/>
          </p:cNvSpPr>
          <p:nvPr>
            <p:ph type="sldNum" sz="quarter" idx="12"/>
          </p:nvPr>
        </p:nvSpPr>
        <p:spPr/>
        <p:txBody>
          <a:bodyPr/>
          <a:lstStyle/>
          <a:p>
            <a:fld id="{7691CCDB-B024-8747-B233-CAD1CBC7A901}" type="slidenum">
              <a:rPr lang="en-US" smtClean="0"/>
              <a:pPr/>
              <a:t>44</a:t>
            </a:fld>
            <a:endParaRPr lang="en-US"/>
          </a:p>
        </p:txBody>
      </p:sp>
      <p:sp>
        <p:nvSpPr>
          <p:cNvPr id="17" name="Footer Placeholder 16">
            <a:extLst>
              <a:ext uri="{FF2B5EF4-FFF2-40B4-BE49-F238E27FC236}">
                <a16:creationId xmlns:a16="http://schemas.microsoft.com/office/drawing/2014/main" id="{5B2BD0F9-F37B-8A49-8418-F87B3C92FDCF}"/>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66024455"/>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E7C46B30-B720-D841-BD22-061BBADC9517}"/>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dirty="0"/>
              <a:t>Type Here to Enter a Multi-line Transition Slide Title</a:t>
            </a:r>
          </a:p>
        </p:txBody>
      </p:sp>
      <p:sp>
        <p:nvSpPr>
          <p:cNvPr id="11" name="Picture Placeholder 10">
            <a:extLst>
              <a:ext uri="{FF2B5EF4-FFF2-40B4-BE49-F238E27FC236}">
                <a16:creationId xmlns:a16="http://schemas.microsoft.com/office/drawing/2014/main" id="{3D8FD74E-E476-674D-9399-B0F228D7849E}"/>
              </a:ext>
            </a:extLst>
          </p:cNvPr>
          <p:cNvSpPr>
            <a:spLocks noGrp="1"/>
          </p:cNvSpPr>
          <p:nvPr>
            <p:ph type="pic" sz="quarter" idx="21"/>
          </p:nvPr>
        </p:nvSpPr>
        <p:spPr/>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3A738FC8-95AB-1D4C-8BCD-6732143AE76C}"/>
              </a:ext>
            </a:extLst>
          </p:cNvPr>
          <p:cNvSpPr>
            <a:spLocks noGrp="1"/>
          </p:cNvSpPr>
          <p:nvPr>
            <p:ph type="sldNum" sz="quarter" idx="12"/>
          </p:nvPr>
        </p:nvSpPr>
        <p:spPr/>
        <p:txBody>
          <a:bodyPr/>
          <a:lstStyle/>
          <a:p>
            <a:fld id="{7691CCDB-B024-8747-B233-CAD1CBC7A901}" type="slidenum">
              <a:rPr lang="en-US" smtClean="0"/>
              <a:pPr/>
              <a:t>45</a:t>
            </a:fld>
            <a:endParaRPr lang="en-US"/>
          </a:p>
        </p:txBody>
      </p:sp>
      <p:sp>
        <p:nvSpPr>
          <p:cNvPr id="17" name="Footer Placeholder 16">
            <a:extLst>
              <a:ext uri="{FF2B5EF4-FFF2-40B4-BE49-F238E27FC236}">
                <a16:creationId xmlns:a16="http://schemas.microsoft.com/office/drawing/2014/main" id="{1A58B8CA-EEEF-F949-B85E-DAA1A0570891}"/>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18307544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13">
            <a:extLst>
              <a:ext uri="{FF2B5EF4-FFF2-40B4-BE49-F238E27FC236}">
                <a16:creationId xmlns:a16="http://schemas.microsoft.com/office/drawing/2014/main" id="{E7C46B30-B720-D841-BD22-061BBADC9517}"/>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4" name="Title 3">
            <a:extLst>
              <a:ext uri="{FF2B5EF4-FFF2-40B4-BE49-F238E27FC236}">
                <a16:creationId xmlns:a16="http://schemas.microsoft.com/office/drawing/2014/main" id="{3213AFD3-FA67-5D4F-8A73-1FF28491D766}"/>
              </a:ext>
            </a:extLst>
          </p:cNvPr>
          <p:cNvSpPr>
            <a:spLocks noGrp="1"/>
          </p:cNvSpPr>
          <p:nvPr>
            <p:ph type="title"/>
          </p:nvPr>
        </p:nvSpPr>
        <p:spPr>
          <a:xfrm>
            <a:off x="4743451" y="685802"/>
            <a:ext cx="4237781" cy="1875863"/>
          </a:xfrm>
        </p:spPr>
        <p:txBody>
          <a:bodyPr/>
          <a:lstStyle/>
          <a:p>
            <a:r>
              <a:rPr lang="en-US" dirty="0"/>
              <a:t>Type Here to Enter a Multi-line Transition Slide Title</a:t>
            </a:r>
          </a:p>
        </p:txBody>
      </p:sp>
      <p:sp>
        <p:nvSpPr>
          <p:cNvPr id="11" name="Picture Placeholder 10">
            <a:extLst>
              <a:ext uri="{FF2B5EF4-FFF2-40B4-BE49-F238E27FC236}">
                <a16:creationId xmlns:a16="http://schemas.microsoft.com/office/drawing/2014/main" id="{E6737D70-AAEB-9A49-8559-6C8230F44373}"/>
              </a:ext>
            </a:extLst>
          </p:cNvPr>
          <p:cNvSpPr>
            <a:spLocks noGrp="1"/>
          </p:cNvSpPr>
          <p:nvPr>
            <p:ph type="pic" sz="quarter" idx="21"/>
          </p:nvPr>
        </p:nvSpPr>
        <p:spPr/>
      </p:sp>
      <p:sp>
        <p:nvSpPr>
          <p:cNvPr id="9" name="TextBox 8">
            <a:extLst>
              <a:ext uri="{FF2B5EF4-FFF2-40B4-BE49-F238E27FC236}">
                <a16:creationId xmlns:a16="http://schemas.microsoft.com/office/drawing/2014/main" id="{AE0D4E04-D59A-BC41-8AB1-F53EE2B5ADAA}"/>
              </a:ext>
            </a:extLst>
          </p:cNvPr>
          <p:cNvSpPr txBox="1"/>
          <p:nvPr/>
        </p:nvSpPr>
        <p:spPr>
          <a:xfrm>
            <a:off x="4094630" y="-191621"/>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0" name="TextBox 9">
            <a:extLst>
              <a:ext uri="{FF2B5EF4-FFF2-40B4-BE49-F238E27FC236}">
                <a16:creationId xmlns:a16="http://schemas.microsoft.com/office/drawing/2014/main" id="{CC075562-ACED-D74F-8E5C-99E59CA92459}"/>
              </a:ext>
            </a:extLst>
          </p:cNvPr>
          <p:cNvSpPr txBox="1"/>
          <p:nvPr/>
        </p:nvSpPr>
        <p:spPr>
          <a:xfrm>
            <a:off x="3903009" y="-181535"/>
            <a:ext cx="0" cy="0"/>
          </a:xfrm>
          <a:prstGeom prst="rect">
            <a:avLst/>
          </a:prstGeom>
          <a:noFill/>
          <a:ln>
            <a:noFill/>
          </a:ln>
        </p:spPr>
        <p:txBody>
          <a:bodyPr vert="horz" wrap="none" lIns="68580" tIns="34290" rIns="68580" bIns="34290" rtlCol="0" anchor="ctr">
            <a:noAutofit/>
          </a:bodyPr>
          <a:lstStyle/>
          <a:p>
            <a:pPr algn="l"/>
            <a:endParaRPr lang="en-US" sz="1013" dirty="0">
              <a:solidFill>
                <a:schemeClr val="bg1"/>
              </a:solidFill>
              <a:latin typeface="Palatino Linotype" panose="02040502050505030304" pitchFamily="18" charset="0"/>
            </a:endParaRPr>
          </a:p>
        </p:txBody>
      </p:sp>
      <p:sp>
        <p:nvSpPr>
          <p:cNvPr id="15" name="Slide Number Placeholder 14">
            <a:extLst>
              <a:ext uri="{FF2B5EF4-FFF2-40B4-BE49-F238E27FC236}">
                <a16:creationId xmlns:a16="http://schemas.microsoft.com/office/drawing/2014/main" id="{99A6F4FA-D4F0-AB41-9CC7-4C1DE5DCD992}"/>
              </a:ext>
            </a:extLst>
          </p:cNvPr>
          <p:cNvSpPr>
            <a:spLocks noGrp="1"/>
          </p:cNvSpPr>
          <p:nvPr>
            <p:ph type="sldNum" sz="quarter" idx="12"/>
          </p:nvPr>
        </p:nvSpPr>
        <p:spPr/>
        <p:txBody>
          <a:bodyPr/>
          <a:lstStyle/>
          <a:p>
            <a:fld id="{7691CCDB-B024-8747-B233-CAD1CBC7A901}" type="slidenum">
              <a:rPr lang="en-US" smtClean="0"/>
              <a:pPr/>
              <a:t>46</a:t>
            </a:fld>
            <a:endParaRPr lang="en-US"/>
          </a:p>
        </p:txBody>
      </p:sp>
      <p:sp>
        <p:nvSpPr>
          <p:cNvPr id="17" name="Footer Placeholder 16">
            <a:extLst>
              <a:ext uri="{FF2B5EF4-FFF2-40B4-BE49-F238E27FC236}">
                <a16:creationId xmlns:a16="http://schemas.microsoft.com/office/drawing/2014/main" id="{8FB529A5-823B-354F-9214-C7311DCA81D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358350687"/>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3">
            <a:extLst>
              <a:ext uri="{FF2B5EF4-FFF2-40B4-BE49-F238E27FC236}">
                <a16:creationId xmlns:a16="http://schemas.microsoft.com/office/drawing/2014/main" id="{3D8E9A66-8B9E-CA4D-ADC1-6E4A395338A1}"/>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13" name="Text Placeholder 4">
            <a:extLst>
              <a:ext uri="{FF2B5EF4-FFF2-40B4-BE49-F238E27FC236}">
                <a16:creationId xmlns:a16="http://schemas.microsoft.com/office/drawing/2014/main" id="{8DB522C2-517B-FB4C-873C-374AB2608222}"/>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B9A1B2C6-F361-C649-BE70-2C864688E87F}"/>
              </a:ext>
            </a:extLst>
          </p:cNvPr>
          <p:cNvSpPr>
            <a:spLocks noGrp="1"/>
          </p:cNvSpPr>
          <p:nvPr>
            <p:ph type="pic" sz="quarter" idx="21"/>
          </p:nvPr>
        </p:nvSpPr>
        <p:spPr/>
      </p:sp>
      <p:sp>
        <p:nvSpPr>
          <p:cNvPr id="15" name="Slide Number Placeholder 14">
            <a:extLst>
              <a:ext uri="{FF2B5EF4-FFF2-40B4-BE49-F238E27FC236}">
                <a16:creationId xmlns:a16="http://schemas.microsoft.com/office/drawing/2014/main" id="{4C27513F-12F7-E340-A15B-A344B93EB1D7}"/>
              </a:ext>
            </a:extLst>
          </p:cNvPr>
          <p:cNvSpPr>
            <a:spLocks noGrp="1"/>
          </p:cNvSpPr>
          <p:nvPr>
            <p:ph type="sldNum" sz="quarter" idx="12"/>
          </p:nvPr>
        </p:nvSpPr>
        <p:spPr/>
        <p:txBody>
          <a:bodyPr/>
          <a:lstStyle/>
          <a:p>
            <a:fld id="{7691CCDB-B024-8747-B233-CAD1CBC7A901}" type="slidenum">
              <a:rPr lang="en-US" smtClean="0"/>
              <a:pPr/>
              <a:t>47</a:t>
            </a:fld>
            <a:endParaRPr lang="en-US"/>
          </a:p>
        </p:txBody>
      </p:sp>
      <p:sp>
        <p:nvSpPr>
          <p:cNvPr id="17" name="Footer Placeholder 16">
            <a:extLst>
              <a:ext uri="{FF2B5EF4-FFF2-40B4-BE49-F238E27FC236}">
                <a16:creationId xmlns:a16="http://schemas.microsoft.com/office/drawing/2014/main" id="{45BD7255-A966-8C4C-B0CB-D9C42D38502F}"/>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476598810"/>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3B90FB62-2B5F-1049-8CD6-399615A7B525}"/>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14" name="Text Placeholder 4">
            <a:extLst>
              <a:ext uri="{FF2B5EF4-FFF2-40B4-BE49-F238E27FC236}">
                <a16:creationId xmlns:a16="http://schemas.microsoft.com/office/drawing/2014/main" id="{A74D9289-9CCD-A743-B561-C6247BAC65D4}"/>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8" name="Picture Placeholder 7">
            <a:extLst>
              <a:ext uri="{FF2B5EF4-FFF2-40B4-BE49-F238E27FC236}">
                <a16:creationId xmlns:a16="http://schemas.microsoft.com/office/drawing/2014/main" id="{939A5962-54F3-454C-9CAF-F9941B270C0F}"/>
              </a:ext>
            </a:extLst>
          </p:cNvPr>
          <p:cNvSpPr>
            <a:spLocks noGrp="1"/>
          </p:cNvSpPr>
          <p:nvPr>
            <p:ph type="pic" sz="quarter" idx="21"/>
          </p:nvPr>
        </p:nvSpPr>
        <p:spPr/>
      </p:sp>
      <p:sp>
        <p:nvSpPr>
          <p:cNvPr id="13" name="Slide Number Placeholder 12">
            <a:extLst>
              <a:ext uri="{FF2B5EF4-FFF2-40B4-BE49-F238E27FC236}">
                <a16:creationId xmlns:a16="http://schemas.microsoft.com/office/drawing/2014/main" id="{51998F44-55D8-7B43-B6B2-72043CEC9DC5}"/>
              </a:ext>
            </a:extLst>
          </p:cNvPr>
          <p:cNvSpPr>
            <a:spLocks noGrp="1"/>
          </p:cNvSpPr>
          <p:nvPr>
            <p:ph type="sldNum" sz="quarter" idx="12"/>
          </p:nvPr>
        </p:nvSpPr>
        <p:spPr/>
        <p:txBody>
          <a:bodyPr/>
          <a:lstStyle/>
          <a:p>
            <a:fld id="{7691CCDB-B024-8747-B233-CAD1CBC7A901}" type="slidenum">
              <a:rPr lang="en-US" smtClean="0"/>
              <a:pPr/>
              <a:t>48</a:t>
            </a:fld>
            <a:endParaRPr lang="en-US"/>
          </a:p>
        </p:txBody>
      </p:sp>
      <p:sp>
        <p:nvSpPr>
          <p:cNvPr id="17" name="Footer Placeholder 16">
            <a:extLst>
              <a:ext uri="{FF2B5EF4-FFF2-40B4-BE49-F238E27FC236}">
                <a16:creationId xmlns:a16="http://schemas.microsoft.com/office/drawing/2014/main" id="{486CD6C6-0D1B-CE44-916B-266E93E52AF7}"/>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278319010"/>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3CCB55A5-5B27-C341-BD85-C5EABABC815F}"/>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13" name="Text Placeholder 4">
            <a:extLst>
              <a:ext uri="{FF2B5EF4-FFF2-40B4-BE49-F238E27FC236}">
                <a16:creationId xmlns:a16="http://schemas.microsoft.com/office/drawing/2014/main" id="{F9F34F49-CAD3-2546-8295-764DDCAAAA6A}"/>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F2DD630D-9ADE-BA48-856F-68999668ACB5}"/>
              </a:ext>
            </a:extLst>
          </p:cNvPr>
          <p:cNvSpPr>
            <a:spLocks noGrp="1"/>
          </p:cNvSpPr>
          <p:nvPr>
            <p:ph type="pic" sz="quarter" idx="21"/>
          </p:nvPr>
        </p:nvSpPr>
        <p:spPr/>
      </p:sp>
      <p:sp>
        <p:nvSpPr>
          <p:cNvPr id="14" name="Slide Number Placeholder 13">
            <a:extLst>
              <a:ext uri="{FF2B5EF4-FFF2-40B4-BE49-F238E27FC236}">
                <a16:creationId xmlns:a16="http://schemas.microsoft.com/office/drawing/2014/main" id="{72903429-F838-AC48-8A97-828D3A668D02}"/>
              </a:ext>
            </a:extLst>
          </p:cNvPr>
          <p:cNvSpPr>
            <a:spLocks noGrp="1"/>
          </p:cNvSpPr>
          <p:nvPr>
            <p:ph type="sldNum" sz="quarter" idx="12"/>
          </p:nvPr>
        </p:nvSpPr>
        <p:spPr/>
        <p:txBody>
          <a:bodyPr/>
          <a:lstStyle/>
          <a:p>
            <a:fld id="{7691CCDB-B024-8747-B233-CAD1CBC7A901}" type="slidenum">
              <a:rPr lang="en-US" smtClean="0"/>
              <a:pPr/>
              <a:t>49</a:t>
            </a:fld>
            <a:endParaRPr lang="en-US"/>
          </a:p>
        </p:txBody>
      </p:sp>
      <p:sp>
        <p:nvSpPr>
          <p:cNvPr id="17" name="Footer Placeholder 16">
            <a:extLst>
              <a:ext uri="{FF2B5EF4-FFF2-40B4-BE49-F238E27FC236}">
                <a16:creationId xmlns:a16="http://schemas.microsoft.com/office/drawing/2014/main" id="{749309FD-C619-8B44-BB62-659B91B1A48A}"/>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68565821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AEFDA24-ECE1-324E-96CF-F2A3E0037A40}"/>
              </a:ext>
            </a:extLst>
          </p:cNvPr>
          <p:cNvSpPr>
            <a:spLocks noGrp="1"/>
          </p:cNvSpPr>
          <p:nvPr>
            <p:ph type="title"/>
          </p:nvPr>
        </p:nvSpPr>
        <p:spPr>
          <a:xfrm>
            <a:off x="180326" y="2254597"/>
            <a:ext cx="4229100" cy="1138793"/>
          </a:xfrm>
        </p:spPr>
        <p:txBody>
          <a:bodyPr/>
          <a:lstStyle/>
          <a:p>
            <a:r>
              <a:rPr lang="en-US" dirty="0"/>
              <a:t>Type Here to Enter a</a:t>
            </a:r>
            <a:br>
              <a:rPr lang="en-US" dirty="0"/>
            </a:br>
            <a:r>
              <a:rPr lang="en-US" dirty="0"/>
              <a:t>Multi-line Presentation Title</a:t>
            </a:r>
          </a:p>
        </p:txBody>
      </p:sp>
      <p:sp>
        <p:nvSpPr>
          <p:cNvPr id="10" name="Text Placeholder 9">
            <a:extLst>
              <a:ext uri="{FF2B5EF4-FFF2-40B4-BE49-F238E27FC236}">
                <a16:creationId xmlns:a16="http://schemas.microsoft.com/office/drawing/2014/main" id="{297C4D5B-9626-2E4F-9E17-F95046DF533F}"/>
              </a:ext>
            </a:extLst>
          </p:cNvPr>
          <p:cNvSpPr>
            <a:spLocks noGrp="1"/>
          </p:cNvSpPr>
          <p:nvPr>
            <p:ph type="body" sz="quarter" idx="15"/>
          </p:nvPr>
        </p:nvSpPr>
        <p:spPr>
          <a:xfrm>
            <a:off x="171646" y="3434367"/>
            <a:ext cx="4229100" cy="806147"/>
          </a:xfrm>
        </p:spPr>
        <p:txBody>
          <a:bodyPr/>
          <a:lstStyle/>
          <a:p>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8" name="Picture Placeholder 7">
            <a:extLst>
              <a:ext uri="{FF2B5EF4-FFF2-40B4-BE49-F238E27FC236}">
                <a16:creationId xmlns:a16="http://schemas.microsoft.com/office/drawing/2014/main" id="{90DDDB45-6B52-AA4F-AD7D-09C7F976E3B6}"/>
              </a:ext>
            </a:extLst>
          </p:cNvPr>
          <p:cNvSpPr>
            <a:spLocks noGrp="1"/>
          </p:cNvSpPr>
          <p:nvPr>
            <p:ph type="pic" sz="quarter" idx="21"/>
          </p:nvPr>
        </p:nvSpPr>
        <p:spPr/>
      </p:sp>
      <p:pic>
        <p:nvPicPr>
          <p:cNvPr id="13" name="Graphic 20">
            <a:extLst>
              <a:ext uri="{FF2B5EF4-FFF2-40B4-BE49-F238E27FC236}">
                <a16:creationId xmlns:a16="http://schemas.microsoft.com/office/drawing/2014/main" id="{9CE5B0EF-4705-854D-B4AF-B9F0140E5B5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33437" y="324472"/>
            <a:ext cx="3057526" cy="1223010"/>
          </a:xfrm>
          <a:prstGeom prst="rect">
            <a:avLst/>
          </a:prstGeom>
        </p:spPr>
      </p:pic>
      <p:sp>
        <p:nvSpPr>
          <p:cNvPr id="18" name="TextBox 17">
            <a:extLst>
              <a:ext uri="{FF2B5EF4-FFF2-40B4-BE49-F238E27FC236}">
                <a16:creationId xmlns:a16="http://schemas.microsoft.com/office/drawing/2014/main" id="{52F216C9-4413-634F-9720-729BC79F0798}"/>
              </a:ext>
            </a:extLst>
          </p:cNvPr>
          <p:cNvSpPr txBox="1"/>
          <p:nvPr/>
        </p:nvSpPr>
        <p:spPr>
          <a:xfrm>
            <a:off x="-136634" y="1576552"/>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5" name="Footer Placeholder 14">
            <a:extLst>
              <a:ext uri="{FF2B5EF4-FFF2-40B4-BE49-F238E27FC236}">
                <a16:creationId xmlns:a16="http://schemas.microsoft.com/office/drawing/2014/main" id="{E05590BC-7F0A-7346-861A-14CAF161DFFD}"/>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70615740"/>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287C7374-F832-484D-A480-2156C906D47A}"/>
              </a:ext>
            </a:extLst>
          </p:cNvPr>
          <p:cNvSpPr/>
          <p:nvPr/>
        </p:nvSpPr>
        <p:spPr>
          <a:xfrm>
            <a:off x="457200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Palatino Linotype" panose="02040502050505030304" pitchFamily="18" charset="0"/>
            </a:endParaRPr>
          </a:p>
        </p:txBody>
      </p:sp>
      <p:sp>
        <p:nvSpPr>
          <p:cNvPr id="14" name="Title 3">
            <a:extLst>
              <a:ext uri="{FF2B5EF4-FFF2-40B4-BE49-F238E27FC236}">
                <a16:creationId xmlns:a16="http://schemas.microsoft.com/office/drawing/2014/main" id="{27B57ABB-C1E1-B44E-9626-7E5A619D9A81}"/>
              </a:ext>
            </a:extLst>
          </p:cNvPr>
          <p:cNvSpPr>
            <a:spLocks noGrp="1"/>
          </p:cNvSpPr>
          <p:nvPr>
            <p:ph type="title"/>
          </p:nvPr>
        </p:nvSpPr>
        <p:spPr>
          <a:xfrm>
            <a:off x="257175" y="685802"/>
            <a:ext cx="4057650" cy="1875863"/>
          </a:xfrm>
        </p:spPr>
        <p:txBody>
          <a:bodyPr/>
          <a:lstStyle/>
          <a:p>
            <a:r>
              <a:rPr lang="en-US" dirty="0"/>
              <a:t>Type Here to Enter a </a:t>
            </a:r>
            <a:br>
              <a:rPr lang="en-US" dirty="0"/>
            </a:br>
            <a:r>
              <a:rPr lang="en-US" dirty="0"/>
              <a:t>Multi-line Transition Title</a:t>
            </a:r>
          </a:p>
        </p:txBody>
      </p:sp>
      <p:sp>
        <p:nvSpPr>
          <p:cNvPr id="13" name="Text Placeholder 4">
            <a:extLst>
              <a:ext uri="{FF2B5EF4-FFF2-40B4-BE49-F238E27FC236}">
                <a16:creationId xmlns:a16="http://schemas.microsoft.com/office/drawing/2014/main" id="{54021CCC-04AD-B347-A882-82634C9815FD}"/>
              </a:ext>
            </a:extLst>
          </p:cNvPr>
          <p:cNvSpPr>
            <a:spLocks noGrp="1"/>
          </p:cNvSpPr>
          <p:nvPr>
            <p:ph type="body" sz="quarter" idx="15"/>
          </p:nvPr>
        </p:nvSpPr>
        <p:spPr>
          <a:xfrm>
            <a:off x="256983" y="2569272"/>
            <a:ext cx="4049338"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9506F5EC-8159-CA45-9D01-FFBB17F89253}"/>
              </a:ext>
            </a:extLst>
          </p:cNvPr>
          <p:cNvSpPr>
            <a:spLocks noGrp="1"/>
          </p:cNvSpPr>
          <p:nvPr>
            <p:ph type="pic" sz="quarter" idx="21"/>
          </p:nvPr>
        </p:nvSpPr>
        <p:spPr/>
      </p:sp>
      <p:sp>
        <p:nvSpPr>
          <p:cNvPr id="15" name="Slide Number Placeholder 14">
            <a:extLst>
              <a:ext uri="{FF2B5EF4-FFF2-40B4-BE49-F238E27FC236}">
                <a16:creationId xmlns:a16="http://schemas.microsoft.com/office/drawing/2014/main" id="{3E4213A4-6214-7F4F-94B8-EADD37CC4654}"/>
              </a:ext>
            </a:extLst>
          </p:cNvPr>
          <p:cNvSpPr>
            <a:spLocks noGrp="1"/>
          </p:cNvSpPr>
          <p:nvPr>
            <p:ph type="sldNum" sz="quarter" idx="12"/>
          </p:nvPr>
        </p:nvSpPr>
        <p:spPr/>
        <p:txBody>
          <a:bodyPr/>
          <a:lstStyle/>
          <a:p>
            <a:fld id="{7691CCDB-B024-8747-B233-CAD1CBC7A901}" type="slidenum">
              <a:rPr lang="en-US" smtClean="0"/>
              <a:pPr/>
              <a:t>50</a:t>
            </a:fld>
            <a:endParaRPr lang="en-US"/>
          </a:p>
        </p:txBody>
      </p:sp>
      <p:sp>
        <p:nvSpPr>
          <p:cNvPr id="17" name="Footer Placeholder 16">
            <a:extLst>
              <a:ext uri="{FF2B5EF4-FFF2-40B4-BE49-F238E27FC236}">
                <a16:creationId xmlns:a16="http://schemas.microsoft.com/office/drawing/2014/main" id="{C407B78C-D4E4-A04E-8D2C-5C70F5EBAF80}"/>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108302840"/>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6F9CB1-33B3-654A-BAA4-852776E5F4E3}"/>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5" name="Text Placeholder 4">
            <a:extLst>
              <a:ext uri="{FF2B5EF4-FFF2-40B4-BE49-F238E27FC236}">
                <a16:creationId xmlns:a16="http://schemas.microsoft.com/office/drawing/2014/main" id="{467462D7-78AC-7C4C-8EE9-1013D3226AD6}"/>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1" name="Picture Placeholder 10">
            <a:extLst>
              <a:ext uri="{FF2B5EF4-FFF2-40B4-BE49-F238E27FC236}">
                <a16:creationId xmlns:a16="http://schemas.microsoft.com/office/drawing/2014/main" id="{A097F705-2710-4849-9BBF-778F7D05A71A}"/>
              </a:ext>
            </a:extLst>
          </p:cNvPr>
          <p:cNvSpPr>
            <a:spLocks noGrp="1"/>
          </p:cNvSpPr>
          <p:nvPr>
            <p:ph type="pic" sz="quarter" idx="21"/>
          </p:nvPr>
        </p:nvSpPr>
        <p:spPr/>
      </p:sp>
      <p:sp>
        <p:nvSpPr>
          <p:cNvPr id="15" name="Slide Number Placeholder 14">
            <a:extLst>
              <a:ext uri="{FF2B5EF4-FFF2-40B4-BE49-F238E27FC236}">
                <a16:creationId xmlns:a16="http://schemas.microsoft.com/office/drawing/2014/main" id="{8720EC17-6911-0D47-AD40-BD40566D3375}"/>
              </a:ext>
            </a:extLst>
          </p:cNvPr>
          <p:cNvSpPr>
            <a:spLocks noGrp="1"/>
          </p:cNvSpPr>
          <p:nvPr>
            <p:ph type="sldNum" sz="quarter" idx="12"/>
          </p:nvPr>
        </p:nvSpPr>
        <p:spPr/>
        <p:txBody>
          <a:bodyPr/>
          <a:lstStyle/>
          <a:p>
            <a:fld id="{7691CCDB-B024-8747-B233-CAD1CBC7A901}" type="slidenum">
              <a:rPr lang="en-US" smtClean="0"/>
              <a:pPr/>
              <a:t>51</a:t>
            </a:fld>
            <a:endParaRPr lang="en-US"/>
          </a:p>
        </p:txBody>
      </p:sp>
      <p:sp>
        <p:nvSpPr>
          <p:cNvPr id="17" name="Footer Placeholder 16">
            <a:extLst>
              <a:ext uri="{FF2B5EF4-FFF2-40B4-BE49-F238E27FC236}">
                <a16:creationId xmlns:a16="http://schemas.microsoft.com/office/drawing/2014/main" id="{DF010062-C334-AE42-BEB2-7B7DF0F30281}"/>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520638453"/>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3">
            <a:extLst>
              <a:ext uri="{FF2B5EF4-FFF2-40B4-BE49-F238E27FC236}">
                <a16:creationId xmlns:a16="http://schemas.microsoft.com/office/drawing/2014/main" id="{D22A59C5-22F8-5B42-9CBA-2E9C0D129014}"/>
              </a:ext>
            </a:extLst>
          </p:cNvPr>
          <p:cNvSpPr>
            <a:spLocks noGrp="1"/>
          </p:cNvSpPr>
          <p:nvPr>
            <p:ph type="title"/>
          </p:nvPr>
        </p:nvSpPr>
        <p:spPr>
          <a:xfrm>
            <a:off x="336868" y="685802"/>
            <a:ext cx="3880906" cy="1875863"/>
          </a:xfrm>
        </p:spPr>
        <p:txBody>
          <a:bodyPr/>
          <a:lstStyle/>
          <a:p>
            <a:r>
              <a:rPr lang="en-US" dirty="0"/>
              <a:t>Type Here to Enter a </a:t>
            </a:r>
            <a:br>
              <a:rPr lang="en-US" dirty="0"/>
            </a:br>
            <a:r>
              <a:rPr lang="en-US" dirty="0"/>
              <a:t>Multi-line Transition Title</a:t>
            </a:r>
          </a:p>
        </p:txBody>
      </p:sp>
      <p:sp>
        <p:nvSpPr>
          <p:cNvPr id="13" name="Text Placeholder 4">
            <a:extLst>
              <a:ext uri="{FF2B5EF4-FFF2-40B4-BE49-F238E27FC236}">
                <a16:creationId xmlns:a16="http://schemas.microsoft.com/office/drawing/2014/main" id="{0CAD3330-93B2-8044-994E-89CDF5BC28C5}"/>
              </a:ext>
            </a:extLst>
          </p:cNvPr>
          <p:cNvSpPr>
            <a:spLocks noGrp="1"/>
          </p:cNvSpPr>
          <p:nvPr>
            <p:ph type="body" sz="quarter" idx="15"/>
          </p:nvPr>
        </p:nvSpPr>
        <p:spPr>
          <a:xfrm>
            <a:off x="336868" y="2569272"/>
            <a:ext cx="3880906"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EEDD7717-95EF-494B-925B-F313DC7A521D}"/>
              </a:ext>
            </a:extLst>
          </p:cNvPr>
          <p:cNvSpPr>
            <a:spLocks noGrp="1"/>
          </p:cNvSpPr>
          <p:nvPr>
            <p:ph type="pic" sz="quarter" idx="21"/>
          </p:nvPr>
        </p:nvSpPr>
        <p:spPr/>
      </p:sp>
      <p:sp>
        <p:nvSpPr>
          <p:cNvPr id="15" name="Slide Number Placeholder 14">
            <a:extLst>
              <a:ext uri="{FF2B5EF4-FFF2-40B4-BE49-F238E27FC236}">
                <a16:creationId xmlns:a16="http://schemas.microsoft.com/office/drawing/2014/main" id="{D3C933A6-1148-8A4A-AA9F-A4BFBCB96624}"/>
              </a:ext>
            </a:extLst>
          </p:cNvPr>
          <p:cNvSpPr>
            <a:spLocks noGrp="1"/>
          </p:cNvSpPr>
          <p:nvPr>
            <p:ph type="sldNum" sz="quarter" idx="12"/>
          </p:nvPr>
        </p:nvSpPr>
        <p:spPr/>
        <p:txBody>
          <a:bodyPr/>
          <a:lstStyle/>
          <a:p>
            <a:fld id="{7691CCDB-B024-8747-B233-CAD1CBC7A901}" type="slidenum">
              <a:rPr lang="en-US" smtClean="0"/>
              <a:pPr/>
              <a:t>52</a:t>
            </a:fld>
            <a:endParaRPr lang="en-US"/>
          </a:p>
        </p:txBody>
      </p:sp>
      <p:sp>
        <p:nvSpPr>
          <p:cNvPr id="17" name="Footer Placeholder 16">
            <a:extLst>
              <a:ext uri="{FF2B5EF4-FFF2-40B4-BE49-F238E27FC236}">
                <a16:creationId xmlns:a16="http://schemas.microsoft.com/office/drawing/2014/main" id="{19CFC5FD-373F-E643-ACD3-4F42786023C6}"/>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189614339"/>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3">
            <a:extLst>
              <a:ext uri="{FF2B5EF4-FFF2-40B4-BE49-F238E27FC236}">
                <a16:creationId xmlns:a16="http://schemas.microsoft.com/office/drawing/2014/main" id="{08CC8EC4-EDA7-0F46-B00C-782C45C24B51}"/>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13" name="Text Placeholder 4">
            <a:extLst>
              <a:ext uri="{FF2B5EF4-FFF2-40B4-BE49-F238E27FC236}">
                <a16:creationId xmlns:a16="http://schemas.microsoft.com/office/drawing/2014/main" id="{92B8C16B-F8B9-474F-831B-76C10599EDD2}"/>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p>
          <a:p>
            <a:r>
              <a:rPr lang="en-US" dirty="0" err="1"/>
              <a:t>suscipit</a:t>
            </a:r>
            <a:r>
              <a:rPr lang="en-US" dirty="0"/>
              <a:t> </a:t>
            </a:r>
            <a:r>
              <a:rPr lang="en-US" dirty="0" err="1"/>
              <a:t>laboriosam</a:t>
            </a:r>
            <a:r>
              <a:rPr lang="en-US" dirty="0"/>
              <a:t>, nisi </a:t>
            </a:r>
            <a:r>
              <a:rPr lang="en-US" dirty="0" err="1"/>
              <a:t>ut</a:t>
            </a:r>
            <a:r>
              <a:rPr lang="en-US" dirty="0"/>
              <a:t> </a:t>
            </a:r>
          </a:p>
          <a:p>
            <a:r>
              <a:rPr lang="en-US" dirty="0" err="1"/>
              <a:t>aliquid</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2C14ABE5-A956-F348-8B48-C65C83DF5C01}"/>
              </a:ext>
            </a:extLst>
          </p:cNvPr>
          <p:cNvSpPr>
            <a:spLocks noGrp="1"/>
          </p:cNvSpPr>
          <p:nvPr>
            <p:ph type="pic" sz="quarter" idx="21"/>
          </p:nvPr>
        </p:nvSpPr>
        <p:spPr/>
      </p:sp>
      <p:sp>
        <p:nvSpPr>
          <p:cNvPr id="15" name="Slide Number Placeholder 14">
            <a:extLst>
              <a:ext uri="{FF2B5EF4-FFF2-40B4-BE49-F238E27FC236}">
                <a16:creationId xmlns:a16="http://schemas.microsoft.com/office/drawing/2014/main" id="{6DD12618-9CF5-DC43-B9CE-D7BB5913A497}"/>
              </a:ext>
            </a:extLst>
          </p:cNvPr>
          <p:cNvSpPr>
            <a:spLocks noGrp="1"/>
          </p:cNvSpPr>
          <p:nvPr>
            <p:ph type="sldNum" sz="quarter" idx="12"/>
          </p:nvPr>
        </p:nvSpPr>
        <p:spPr/>
        <p:txBody>
          <a:bodyPr/>
          <a:lstStyle/>
          <a:p>
            <a:fld id="{7691CCDB-B024-8747-B233-CAD1CBC7A901}" type="slidenum">
              <a:rPr lang="en-US" smtClean="0"/>
              <a:pPr/>
              <a:t>53</a:t>
            </a:fld>
            <a:endParaRPr lang="en-US"/>
          </a:p>
        </p:txBody>
      </p:sp>
      <p:sp>
        <p:nvSpPr>
          <p:cNvPr id="17" name="Footer Placeholder 16">
            <a:extLst>
              <a:ext uri="{FF2B5EF4-FFF2-40B4-BE49-F238E27FC236}">
                <a16:creationId xmlns:a16="http://schemas.microsoft.com/office/drawing/2014/main" id="{6F9A843B-48FB-8946-AD25-A0ADBF33B23B}"/>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785924688"/>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14F8BA50-EC46-4444-A90A-3D75E13C9B78}"/>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14" name="Text Placeholder 4">
            <a:extLst>
              <a:ext uri="{FF2B5EF4-FFF2-40B4-BE49-F238E27FC236}">
                <a16:creationId xmlns:a16="http://schemas.microsoft.com/office/drawing/2014/main" id="{62C44D23-40EA-9641-92EE-E2E1D672F00F}"/>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9" name="Picture Placeholder 8">
            <a:extLst>
              <a:ext uri="{FF2B5EF4-FFF2-40B4-BE49-F238E27FC236}">
                <a16:creationId xmlns:a16="http://schemas.microsoft.com/office/drawing/2014/main" id="{8D341E3C-B38C-4D44-8425-9DF015571A70}"/>
              </a:ext>
            </a:extLst>
          </p:cNvPr>
          <p:cNvSpPr>
            <a:spLocks noGrp="1"/>
          </p:cNvSpPr>
          <p:nvPr>
            <p:ph type="pic" sz="quarter" idx="21"/>
          </p:nvPr>
        </p:nvSpPr>
        <p:spPr/>
      </p:sp>
      <p:sp>
        <p:nvSpPr>
          <p:cNvPr id="13" name="Slide Number Placeholder 12">
            <a:extLst>
              <a:ext uri="{FF2B5EF4-FFF2-40B4-BE49-F238E27FC236}">
                <a16:creationId xmlns:a16="http://schemas.microsoft.com/office/drawing/2014/main" id="{343D1EB0-BDCB-7740-A0D7-994F60F57606}"/>
              </a:ext>
            </a:extLst>
          </p:cNvPr>
          <p:cNvSpPr>
            <a:spLocks noGrp="1"/>
          </p:cNvSpPr>
          <p:nvPr>
            <p:ph type="sldNum" sz="quarter" idx="12"/>
          </p:nvPr>
        </p:nvSpPr>
        <p:spPr/>
        <p:txBody>
          <a:bodyPr/>
          <a:lstStyle/>
          <a:p>
            <a:fld id="{7691CCDB-B024-8747-B233-CAD1CBC7A901}" type="slidenum">
              <a:rPr lang="en-US" smtClean="0"/>
              <a:pPr/>
              <a:t>54</a:t>
            </a:fld>
            <a:endParaRPr lang="en-US"/>
          </a:p>
        </p:txBody>
      </p:sp>
      <p:sp>
        <p:nvSpPr>
          <p:cNvPr id="17" name="Footer Placeholder 16">
            <a:extLst>
              <a:ext uri="{FF2B5EF4-FFF2-40B4-BE49-F238E27FC236}">
                <a16:creationId xmlns:a16="http://schemas.microsoft.com/office/drawing/2014/main" id="{96727F87-616F-D446-ABB2-C2FE55C5353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087691005"/>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D59DD608-E03B-9C49-A28B-E4DA4FC68617}"/>
              </a:ext>
            </a:extLst>
          </p:cNvPr>
          <p:cNvSpPr>
            <a:spLocks noGrp="1"/>
          </p:cNvSpPr>
          <p:nvPr>
            <p:ph type="title"/>
          </p:nvPr>
        </p:nvSpPr>
        <p:spPr>
          <a:xfrm>
            <a:off x="4747199" y="685802"/>
            <a:ext cx="4237781" cy="1875863"/>
          </a:xfrm>
        </p:spPr>
        <p:txBody>
          <a:bodyPr/>
          <a:lstStyle/>
          <a:p>
            <a:r>
              <a:rPr lang="en-US" dirty="0"/>
              <a:t>Type Here to Enter a </a:t>
            </a:r>
            <a:br>
              <a:rPr lang="en-US" dirty="0"/>
            </a:br>
            <a:r>
              <a:rPr lang="en-US" dirty="0"/>
              <a:t>Multi-line Transition Title</a:t>
            </a:r>
          </a:p>
        </p:txBody>
      </p:sp>
      <p:sp>
        <p:nvSpPr>
          <p:cNvPr id="27" name="Text Placeholder 26">
            <a:extLst>
              <a:ext uri="{FF2B5EF4-FFF2-40B4-BE49-F238E27FC236}">
                <a16:creationId xmlns:a16="http://schemas.microsoft.com/office/drawing/2014/main" id="{22042746-B065-424E-9B82-5DCA44EAEE6F}"/>
              </a:ext>
            </a:extLst>
          </p:cNvPr>
          <p:cNvSpPr>
            <a:spLocks noGrp="1"/>
          </p:cNvSpPr>
          <p:nvPr>
            <p:ph type="body" sz="quarter" idx="15"/>
          </p:nvPr>
        </p:nvSpPr>
        <p:spPr>
          <a:xfrm>
            <a:off x="4747199"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6" name="TextBox 5">
            <a:extLst>
              <a:ext uri="{FF2B5EF4-FFF2-40B4-BE49-F238E27FC236}">
                <a16:creationId xmlns:a16="http://schemas.microsoft.com/office/drawing/2014/main" id="{3A8770FE-6F71-594A-830D-B7C70384F826}"/>
              </a:ext>
            </a:extLst>
          </p:cNvPr>
          <p:cNvSpPr txBox="1"/>
          <p:nvPr/>
        </p:nvSpPr>
        <p:spPr>
          <a:xfrm>
            <a:off x="4250267" y="169333"/>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2" name="Slide Number Placeholder 11">
            <a:extLst>
              <a:ext uri="{FF2B5EF4-FFF2-40B4-BE49-F238E27FC236}">
                <a16:creationId xmlns:a16="http://schemas.microsoft.com/office/drawing/2014/main" id="{52198E02-BDE6-2444-8C97-10E83E6CF95A}"/>
              </a:ext>
            </a:extLst>
          </p:cNvPr>
          <p:cNvSpPr>
            <a:spLocks noGrp="1"/>
          </p:cNvSpPr>
          <p:nvPr>
            <p:ph type="sldNum" sz="quarter" idx="12"/>
          </p:nvPr>
        </p:nvSpPr>
        <p:spPr/>
        <p:txBody>
          <a:bodyPr/>
          <a:lstStyle/>
          <a:p>
            <a:fld id="{7691CCDB-B024-8747-B233-CAD1CBC7A901}" type="slidenum">
              <a:rPr lang="en-US" smtClean="0"/>
              <a:pPr/>
              <a:t>55</a:t>
            </a:fld>
            <a:endParaRPr lang="en-US"/>
          </a:p>
        </p:txBody>
      </p:sp>
      <p:sp>
        <p:nvSpPr>
          <p:cNvPr id="14" name="Footer Placeholder 13">
            <a:extLst>
              <a:ext uri="{FF2B5EF4-FFF2-40B4-BE49-F238E27FC236}">
                <a16:creationId xmlns:a16="http://schemas.microsoft.com/office/drawing/2014/main" id="{D861FD73-F753-BA40-A494-01B857BC58D6}"/>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121095075"/>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D59DD608-E03B-9C49-A28B-E4DA4FC68617}"/>
              </a:ext>
            </a:extLst>
          </p:cNvPr>
          <p:cNvSpPr>
            <a:spLocks noGrp="1"/>
          </p:cNvSpPr>
          <p:nvPr>
            <p:ph type="title"/>
          </p:nvPr>
        </p:nvSpPr>
        <p:spPr>
          <a:xfrm>
            <a:off x="4747199" y="685802"/>
            <a:ext cx="4237781" cy="1875863"/>
          </a:xfrm>
        </p:spPr>
        <p:txBody>
          <a:bodyPr/>
          <a:lstStyle/>
          <a:p>
            <a:r>
              <a:rPr lang="en-US" dirty="0"/>
              <a:t>Type Here to Enter a </a:t>
            </a:r>
            <a:br>
              <a:rPr lang="en-US" dirty="0"/>
            </a:br>
            <a:r>
              <a:rPr lang="en-US" dirty="0"/>
              <a:t>Multi-line Transition Title</a:t>
            </a:r>
          </a:p>
        </p:txBody>
      </p:sp>
      <p:sp>
        <p:nvSpPr>
          <p:cNvPr id="27" name="Text Placeholder 26">
            <a:extLst>
              <a:ext uri="{FF2B5EF4-FFF2-40B4-BE49-F238E27FC236}">
                <a16:creationId xmlns:a16="http://schemas.microsoft.com/office/drawing/2014/main" id="{22042746-B065-424E-9B82-5DCA44EAEE6F}"/>
              </a:ext>
            </a:extLst>
          </p:cNvPr>
          <p:cNvSpPr>
            <a:spLocks noGrp="1"/>
          </p:cNvSpPr>
          <p:nvPr>
            <p:ph type="body" sz="quarter" idx="15"/>
          </p:nvPr>
        </p:nvSpPr>
        <p:spPr>
          <a:xfrm>
            <a:off x="4747199"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6" name="TextBox 5">
            <a:extLst>
              <a:ext uri="{FF2B5EF4-FFF2-40B4-BE49-F238E27FC236}">
                <a16:creationId xmlns:a16="http://schemas.microsoft.com/office/drawing/2014/main" id="{3A8770FE-6F71-594A-830D-B7C70384F826}"/>
              </a:ext>
            </a:extLst>
          </p:cNvPr>
          <p:cNvSpPr txBox="1"/>
          <p:nvPr/>
        </p:nvSpPr>
        <p:spPr>
          <a:xfrm>
            <a:off x="4250267" y="169333"/>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2" name="Slide Number Placeholder 11">
            <a:extLst>
              <a:ext uri="{FF2B5EF4-FFF2-40B4-BE49-F238E27FC236}">
                <a16:creationId xmlns:a16="http://schemas.microsoft.com/office/drawing/2014/main" id="{9F63D4F7-3BF3-C94D-AB8A-9EE6049E3E91}"/>
              </a:ext>
            </a:extLst>
          </p:cNvPr>
          <p:cNvSpPr>
            <a:spLocks noGrp="1"/>
          </p:cNvSpPr>
          <p:nvPr>
            <p:ph type="sldNum" sz="quarter" idx="12"/>
          </p:nvPr>
        </p:nvSpPr>
        <p:spPr/>
        <p:txBody>
          <a:bodyPr/>
          <a:lstStyle/>
          <a:p>
            <a:fld id="{7691CCDB-B024-8747-B233-CAD1CBC7A901}" type="slidenum">
              <a:rPr lang="en-US" smtClean="0"/>
              <a:pPr/>
              <a:t>56</a:t>
            </a:fld>
            <a:endParaRPr lang="en-US"/>
          </a:p>
        </p:txBody>
      </p:sp>
      <p:sp>
        <p:nvSpPr>
          <p:cNvPr id="14" name="Footer Placeholder 13">
            <a:extLst>
              <a:ext uri="{FF2B5EF4-FFF2-40B4-BE49-F238E27FC236}">
                <a16:creationId xmlns:a16="http://schemas.microsoft.com/office/drawing/2014/main" id="{3A23FF0A-B7B7-FD42-927B-BD78103B81EA}"/>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926921779"/>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D59DD608-E03B-9C49-A28B-E4DA4FC68617}"/>
              </a:ext>
            </a:extLst>
          </p:cNvPr>
          <p:cNvSpPr>
            <a:spLocks noGrp="1"/>
          </p:cNvSpPr>
          <p:nvPr>
            <p:ph type="title"/>
          </p:nvPr>
        </p:nvSpPr>
        <p:spPr>
          <a:xfrm>
            <a:off x="4747199" y="685802"/>
            <a:ext cx="4237781" cy="1875863"/>
          </a:xfrm>
        </p:spPr>
        <p:txBody>
          <a:bodyPr/>
          <a:lstStyle/>
          <a:p>
            <a:r>
              <a:rPr lang="en-US" dirty="0"/>
              <a:t>Type Here to Enter a </a:t>
            </a:r>
            <a:br>
              <a:rPr lang="en-US" dirty="0"/>
            </a:br>
            <a:r>
              <a:rPr lang="en-US" dirty="0"/>
              <a:t>Multi-line Transition Title</a:t>
            </a:r>
          </a:p>
        </p:txBody>
      </p:sp>
      <p:sp>
        <p:nvSpPr>
          <p:cNvPr id="27" name="Text Placeholder 26">
            <a:extLst>
              <a:ext uri="{FF2B5EF4-FFF2-40B4-BE49-F238E27FC236}">
                <a16:creationId xmlns:a16="http://schemas.microsoft.com/office/drawing/2014/main" id="{22042746-B065-424E-9B82-5DCA44EAEE6F}"/>
              </a:ext>
            </a:extLst>
          </p:cNvPr>
          <p:cNvSpPr>
            <a:spLocks noGrp="1"/>
          </p:cNvSpPr>
          <p:nvPr>
            <p:ph type="body" sz="quarter" idx="15"/>
          </p:nvPr>
        </p:nvSpPr>
        <p:spPr>
          <a:xfrm>
            <a:off x="4747199"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6" name="TextBox 5">
            <a:extLst>
              <a:ext uri="{FF2B5EF4-FFF2-40B4-BE49-F238E27FC236}">
                <a16:creationId xmlns:a16="http://schemas.microsoft.com/office/drawing/2014/main" id="{3A8770FE-6F71-594A-830D-B7C70384F826}"/>
              </a:ext>
            </a:extLst>
          </p:cNvPr>
          <p:cNvSpPr txBox="1"/>
          <p:nvPr/>
        </p:nvSpPr>
        <p:spPr>
          <a:xfrm>
            <a:off x="4250267" y="169333"/>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2" name="Slide Number Placeholder 11">
            <a:extLst>
              <a:ext uri="{FF2B5EF4-FFF2-40B4-BE49-F238E27FC236}">
                <a16:creationId xmlns:a16="http://schemas.microsoft.com/office/drawing/2014/main" id="{C98E70F0-7433-A64B-83F8-5750356C26E1}"/>
              </a:ext>
            </a:extLst>
          </p:cNvPr>
          <p:cNvSpPr>
            <a:spLocks noGrp="1"/>
          </p:cNvSpPr>
          <p:nvPr>
            <p:ph type="sldNum" sz="quarter" idx="12"/>
          </p:nvPr>
        </p:nvSpPr>
        <p:spPr/>
        <p:txBody>
          <a:bodyPr/>
          <a:lstStyle/>
          <a:p>
            <a:fld id="{7691CCDB-B024-8747-B233-CAD1CBC7A901}" type="slidenum">
              <a:rPr lang="en-US" smtClean="0"/>
              <a:pPr/>
              <a:t>57</a:t>
            </a:fld>
            <a:endParaRPr lang="en-US"/>
          </a:p>
        </p:txBody>
      </p:sp>
      <p:sp>
        <p:nvSpPr>
          <p:cNvPr id="14" name="Footer Placeholder 13">
            <a:extLst>
              <a:ext uri="{FF2B5EF4-FFF2-40B4-BE49-F238E27FC236}">
                <a16:creationId xmlns:a16="http://schemas.microsoft.com/office/drawing/2014/main" id="{4521BE95-F242-3347-838C-D976FF33226C}"/>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324412976"/>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D59DD608-E03B-9C49-A28B-E4DA4FC68617}"/>
              </a:ext>
            </a:extLst>
          </p:cNvPr>
          <p:cNvSpPr>
            <a:spLocks noGrp="1"/>
          </p:cNvSpPr>
          <p:nvPr>
            <p:ph type="title"/>
          </p:nvPr>
        </p:nvSpPr>
        <p:spPr>
          <a:xfrm>
            <a:off x="4747199" y="685802"/>
            <a:ext cx="4237781" cy="1875863"/>
          </a:xfrm>
        </p:spPr>
        <p:txBody>
          <a:bodyPr/>
          <a:lstStyle/>
          <a:p>
            <a:r>
              <a:rPr lang="en-US" dirty="0"/>
              <a:t>Type Here to Enter a </a:t>
            </a:r>
            <a:br>
              <a:rPr lang="en-US" dirty="0"/>
            </a:br>
            <a:r>
              <a:rPr lang="en-US" dirty="0"/>
              <a:t>Multi-line Transition Title</a:t>
            </a:r>
          </a:p>
        </p:txBody>
      </p:sp>
      <p:sp>
        <p:nvSpPr>
          <p:cNvPr id="27" name="Text Placeholder 26">
            <a:extLst>
              <a:ext uri="{FF2B5EF4-FFF2-40B4-BE49-F238E27FC236}">
                <a16:creationId xmlns:a16="http://schemas.microsoft.com/office/drawing/2014/main" id="{22042746-B065-424E-9B82-5DCA44EAEE6F}"/>
              </a:ext>
            </a:extLst>
          </p:cNvPr>
          <p:cNvSpPr>
            <a:spLocks noGrp="1"/>
          </p:cNvSpPr>
          <p:nvPr>
            <p:ph type="body" sz="quarter" idx="15"/>
          </p:nvPr>
        </p:nvSpPr>
        <p:spPr>
          <a:xfrm>
            <a:off x="4747199"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6" name="TextBox 5">
            <a:extLst>
              <a:ext uri="{FF2B5EF4-FFF2-40B4-BE49-F238E27FC236}">
                <a16:creationId xmlns:a16="http://schemas.microsoft.com/office/drawing/2014/main" id="{3A8770FE-6F71-594A-830D-B7C70384F826}"/>
              </a:ext>
            </a:extLst>
          </p:cNvPr>
          <p:cNvSpPr txBox="1"/>
          <p:nvPr/>
        </p:nvSpPr>
        <p:spPr>
          <a:xfrm>
            <a:off x="4250267" y="169333"/>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2" name="Slide Number Placeholder 11">
            <a:extLst>
              <a:ext uri="{FF2B5EF4-FFF2-40B4-BE49-F238E27FC236}">
                <a16:creationId xmlns:a16="http://schemas.microsoft.com/office/drawing/2014/main" id="{CD87F6E3-4CD5-1D4B-91A0-B18B8B60294D}"/>
              </a:ext>
            </a:extLst>
          </p:cNvPr>
          <p:cNvSpPr>
            <a:spLocks noGrp="1"/>
          </p:cNvSpPr>
          <p:nvPr>
            <p:ph type="sldNum" sz="quarter" idx="12"/>
          </p:nvPr>
        </p:nvSpPr>
        <p:spPr/>
        <p:txBody>
          <a:bodyPr/>
          <a:lstStyle/>
          <a:p>
            <a:fld id="{7691CCDB-B024-8747-B233-CAD1CBC7A901}" type="slidenum">
              <a:rPr lang="en-US" smtClean="0"/>
              <a:pPr/>
              <a:t>58</a:t>
            </a:fld>
            <a:endParaRPr lang="en-US"/>
          </a:p>
        </p:txBody>
      </p:sp>
      <p:sp>
        <p:nvSpPr>
          <p:cNvPr id="14" name="Footer Placeholder 13">
            <a:extLst>
              <a:ext uri="{FF2B5EF4-FFF2-40B4-BE49-F238E27FC236}">
                <a16:creationId xmlns:a16="http://schemas.microsoft.com/office/drawing/2014/main" id="{779663CE-72D6-A44A-A142-88FDC042CB51}"/>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570819184"/>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D59DD608-E03B-9C49-A28B-E4DA4FC68617}"/>
              </a:ext>
            </a:extLst>
          </p:cNvPr>
          <p:cNvSpPr>
            <a:spLocks noGrp="1"/>
          </p:cNvSpPr>
          <p:nvPr>
            <p:ph type="title"/>
          </p:nvPr>
        </p:nvSpPr>
        <p:spPr>
          <a:xfrm>
            <a:off x="4747199" y="685802"/>
            <a:ext cx="4237781" cy="1875863"/>
          </a:xfrm>
        </p:spPr>
        <p:txBody>
          <a:bodyPr/>
          <a:lstStyle/>
          <a:p>
            <a:r>
              <a:rPr lang="en-US" dirty="0"/>
              <a:t>Type Here to Enter a </a:t>
            </a:r>
            <a:br>
              <a:rPr lang="en-US" dirty="0"/>
            </a:br>
            <a:r>
              <a:rPr lang="en-US" dirty="0"/>
              <a:t>Multi-line Transition Title</a:t>
            </a:r>
          </a:p>
        </p:txBody>
      </p:sp>
      <p:sp>
        <p:nvSpPr>
          <p:cNvPr id="27" name="Text Placeholder 26">
            <a:extLst>
              <a:ext uri="{FF2B5EF4-FFF2-40B4-BE49-F238E27FC236}">
                <a16:creationId xmlns:a16="http://schemas.microsoft.com/office/drawing/2014/main" id="{22042746-B065-424E-9B82-5DCA44EAEE6F}"/>
              </a:ext>
            </a:extLst>
          </p:cNvPr>
          <p:cNvSpPr>
            <a:spLocks noGrp="1"/>
          </p:cNvSpPr>
          <p:nvPr>
            <p:ph type="body" sz="quarter" idx="15"/>
          </p:nvPr>
        </p:nvSpPr>
        <p:spPr>
          <a:xfrm>
            <a:off x="4747199"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6" name="TextBox 5">
            <a:extLst>
              <a:ext uri="{FF2B5EF4-FFF2-40B4-BE49-F238E27FC236}">
                <a16:creationId xmlns:a16="http://schemas.microsoft.com/office/drawing/2014/main" id="{3A8770FE-6F71-594A-830D-B7C70384F826}"/>
              </a:ext>
            </a:extLst>
          </p:cNvPr>
          <p:cNvSpPr txBox="1"/>
          <p:nvPr/>
        </p:nvSpPr>
        <p:spPr>
          <a:xfrm>
            <a:off x="4250267" y="169333"/>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2" name="Slide Number Placeholder 11">
            <a:extLst>
              <a:ext uri="{FF2B5EF4-FFF2-40B4-BE49-F238E27FC236}">
                <a16:creationId xmlns:a16="http://schemas.microsoft.com/office/drawing/2014/main" id="{1425C9F2-47AC-B147-93F3-8928A975C8D9}"/>
              </a:ext>
            </a:extLst>
          </p:cNvPr>
          <p:cNvSpPr>
            <a:spLocks noGrp="1"/>
          </p:cNvSpPr>
          <p:nvPr>
            <p:ph type="sldNum" sz="quarter" idx="12"/>
          </p:nvPr>
        </p:nvSpPr>
        <p:spPr/>
        <p:txBody>
          <a:bodyPr/>
          <a:lstStyle/>
          <a:p>
            <a:fld id="{7691CCDB-B024-8747-B233-CAD1CBC7A901}" type="slidenum">
              <a:rPr lang="en-US" smtClean="0"/>
              <a:pPr/>
              <a:t>59</a:t>
            </a:fld>
            <a:endParaRPr lang="en-US"/>
          </a:p>
        </p:txBody>
      </p:sp>
      <p:sp>
        <p:nvSpPr>
          <p:cNvPr id="14" name="Footer Placeholder 13">
            <a:extLst>
              <a:ext uri="{FF2B5EF4-FFF2-40B4-BE49-F238E27FC236}">
                <a16:creationId xmlns:a16="http://schemas.microsoft.com/office/drawing/2014/main" id="{8671F152-1D21-434D-B8E8-9374950E28E8}"/>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55304184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AEFDA24-ECE1-324E-96CF-F2A3E0037A40}"/>
              </a:ext>
            </a:extLst>
          </p:cNvPr>
          <p:cNvSpPr>
            <a:spLocks noGrp="1"/>
          </p:cNvSpPr>
          <p:nvPr>
            <p:ph type="title"/>
          </p:nvPr>
        </p:nvSpPr>
        <p:spPr>
          <a:xfrm>
            <a:off x="180326" y="2254597"/>
            <a:ext cx="4229100" cy="1138793"/>
          </a:xfrm>
        </p:spPr>
        <p:txBody>
          <a:bodyPr/>
          <a:lstStyle/>
          <a:p>
            <a:r>
              <a:rPr lang="en-US" dirty="0"/>
              <a:t>Type Here to Enter a</a:t>
            </a:r>
            <a:br>
              <a:rPr lang="en-US" dirty="0"/>
            </a:br>
            <a:r>
              <a:rPr lang="en-US" dirty="0"/>
              <a:t>Multi-line Presentation Title</a:t>
            </a:r>
          </a:p>
        </p:txBody>
      </p:sp>
      <p:sp>
        <p:nvSpPr>
          <p:cNvPr id="10" name="Text Placeholder 9">
            <a:extLst>
              <a:ext uri="{FF2B5EF4-FFF2-40B4-BE49-F238E27FC236}">
                <a16:creationId xmlns:a16="http://schemas.microsoft.com/office/drawing/2014/main" id="{297C4D5B-9626-2E4F-9E17-F95046DF533F}"/>
              </a:ext>
            </a:extLst>
          </p:cNvPr>
          <p:cNvSpPr>
            <a:spLocks noGrp="1"/>
          </p:cNvSpPr>
          <p:nvPr>
            <p:ph type="body" sz="quarter" idx="15"/>
          </p:nvPr>
        </p:nvSpPr>
        <p:spPr>
          <a:xfrm>
            <a:off x="171646" y="3434367"/>
            <a:ext cx="4229100" cy="806147"/>
          </a:xfrm>
        </p:spPr>
        <p:txBody>
          <a:bodyPr/>
          <a:lstStyle/>
          <a:p>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8" name="Picture Placeholder 7">
            <a:extLst>
              <a:ext uri="{FF2B5EF4-FFF2-40B4-BE49-F238E27FC236}">
                <a16:creationId xmlns:a16="http://schemas.microsoft.com/office/drawing/2014/main" id="{9F248F47-BDEC-A443-A531-1DD736A91470}"/>
              </a:ext>
            </a:extLst>
          </p:cNvPr>
          <p:cNvSpPr>
            <a:spLocks noGrp="1"/>
          </p:cNvSpPr>
          <p:nvPr>
            <p:ph type="pic" sz="quarter" idx="21"/>
          </p:nvPr>
        </p:nvSpPr>
        <p:spPr/>
      </p:sp>
      <p:pic>
        <p:nvPicPr>
          <p:cNvPr id="13" name="Graphic 20">
            <a:extLst>
              <a:ext uri="{FF2B5EF4-FFF2-40B4-BE49-F238E27FC236}">
                <a16:creationId xmlns:a16="http://schemas.microsoft.com/office/drawing/2014/main" id="{9CE5B0EF-4705-854D-B4AF-B9F0140E5B5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33437" y="324472"/>
            <a:ext cx="3057526" cy="1223010"/>
          </a:xfrm>
          <a:prstGeom prst="rect">
            <a:avLst/>
          </a:prstGeom>
        </p:spPr>
      </p:pic>
      <p:sp>
        <p:nvSpPr>
          <p:cNvPr id="18" name="TextBox 17">
            <a:extLst>
              <a:ext uri="{FF2B5EF4-FFF2-40B4-BE49-F238E27FC236}">
                <a16:creationId xmlns:a16="http://schemas.microsoft.com/office/drawing/2014/main" id="{52F216C9-4413-634F-9720-729BC79F0798}"/>
              </a:ext>
            </a:extLst>
          </p:cNvPr>
          <p:cNvSpPr txBox="1"/>
          <p:nvPr/>
        </p:nvSpPr>
        <p:spPr>
          <a:xfrm>
            <a:off x="-136634" y="1576552"/>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5" name="Footer Placeholder 14">
            <a:extLst>
              <a:ext uri="{FF2B5EF4-FFF2-40B4-BE49-F238E27FC236}">
                <a16:creationId xmlns:a16="http://schemas.microsoft.com/office/drawing/2014/main" id="{4B7CD467-8909-3848-BFB5-14AF7F3308D7}"/>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39215464"/>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4481F619-AA74-8842-A0D6-00FF57D79656}"/>
              </a:ext>
            </a:extLst>
          </p:cNvPr>
          <p:cNvSpPr>
            <a:spLocks noGrp="1"/>
          </p:cNvSpPr>
          <p:nvPr>
            <p:ph type="sldNum" sz="quarter" idx="12"/>
          </p:nvPr>
        </p:nvSpPr>
        <p:spPr/>
        <p:txBody>
          <a:bodyPr/>
          <a:lstStyle/>
          <a:p>
            <a:fld id="{7691CCDB-B024-8747-B233-CAD1CBC7A901}" type="slidenum">
              <a:rPr lang="en-US" smtClean="0"/>
              <a:pPr/>
              <a:t>60</a:t>
            </a:fld>
            <a:endParaRPr lang="en-US"/>
          </a:p>
        </p:txBody>
      </p:sp>
      <p:sp>
        <p:nvSpPr>
          <p:cNvPr id="15" name="Footer Placeholder 14">
            <a:extLst>
              <a:ext uri="{FF2B5EF4-FFF2-40B4-BE49-F238E27FC236}">
                <a16:creationId xmlns:a16="http://schemas.microsoft.com/office/drawing/2014/main" id="{C685B3E8-3CED-AA41-B611-BDAE3F274AB4}"/>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670199524"/>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25AB9159-AF91-6C48-965C-7BCF74BFD960}"/>
              </a:ext>
            </a:extLst>
          </p:cNvPr>
          <p:cNvSpPr>
            <a:spLocks noGrp="1"/>
          </p:cNvSpPr>
          <p:nvPr>
            <p:ph type="sldNum" sz="quarter" idx="12"/>
          </p:nvPr>
        </p:nvSpPr>
        <p:spPr/>
        <p:txBody>
          <a:bodyPr/>
          <a:lstStyle/>
          <a:p>
            <a:fld id="{7691CCDB-B024-8747-B233-CAD1CBC7A901}" type="slidenum">
              <a:rPr lang="en-US" smtClean="0"/>
              <a:pPr/>
              <a:t>61</a:t>
            </a:fld>
            <a:endParaRPr lang="en-US"/>
          </a:p>
        </p:txBody>
      </p:sp>
      <p:sp>
        <p:nvSpPr>
          <p:cNvPr id="15" name="Footer Placeholder 14">
            <a:extLst>
              <a:ext uri="{FF2B5EF4-FFF2-40B4-BE49-F238E27FC236}">
                <a16:creationId xmlns:a16="http://schemas.microsoft.com/office/drawing/2014/main" id="{AB66645C-140E-C649-B465-AFF662F47542}"/>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214744575"/>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8C701FD2-D32C-B840-8344-2DA74B96394D}"/>
              </a:ext>
            </a:extLst>
          </p:cNvPr>
          <p:cNvSpPr>
            <a:spLocks noGrp="1"/>
          </p:cNvSpPr>
          <p:nvPr>
            <p:ph type="sldNum" sz="quarter" idx="12"/>
          </p:nvPr>
        </p:nvSpPr>
        <p:spPr/>
        <p:txBody>
          <a:bodyPr/>
          <a:lstStyle/>
          <a:p>
            <a:fld id="{7691CCDB-B024-8747-B233-CAD1CBC7A901}" type="slidenum">
              <a:rPr lang="en-US" smtClean="0"/>
              <a:pPr/>
              <a:t>62</a:t>
            </a:fld>
            <a:endParaRPr lang="en-US"/>
          </a:p>
        </p:txBody>
      </p:sp>
      <p:sp>
        <p:nvSpPr>
          <p:cNvPr id="15" name="Footer Placeholder 14">
            <a:extLst>
              <a:ext uri="{FF2B5EF4-FFF2-40B4-BE49-F238E27FC236}">
                <a16:creationId xmlns:a16="http://schemas.microsoft.com/office/drawing/2014/main" id="{B3C16156-4396-C846-8411-A75298C5096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67682377"/>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9635FCA3-B27F-7249-A6A8-75CD23037045}"/>
              </a:ext>
            </a:extLst>
          </p:cNvPr>
          <p:cNvSpPr>
            <a:spLocks noGrp="1"/>
          </p:cNvSpPr>
          <p:nvPr>
            <p:ph type="sldNum" sz="quarter" idx="12"/>
          </p:nvPr>
        </p:nvSpPr>
        <p:spPr/>
        <p:txBody>
          <a:bodyPr/>
          <a:lstStyle/>
          <a:p>
            <a:fld id="{7691CCDB-B024-8747-B233-CAD1CBC7A901}" type="slidenum">
              <a:rPr lang="en-US" smtClean="0"/>
              <a:pPr/>
              <a:t>63</a:t>
            </a:fld>
            <a:endParaRPr lang="en-US"/>
          </a:p>
        </p:txBody>
      </p:sp>
      <p:sp>
        <p:nvSpPr>
          <p:cNvPr id="15" name="Footer Placeholder 14">
            <a:extLst>
              <a:ext uri="{FF2B5EF4-FFF2-40B4-BE49-F238E27FC236}">
                <a16:creationId xmlns:a16="http://schemas.microsoft.com/office/drawing/2014/main" id="{F11B923D-EDE1-634F-B229-9C69AABF4B47}"/>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841911703"/>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BE41100E-62B2-844D-BED0-AD6915F8A625}"/>
              </a:ext>
            </a:extLst>
          </p:cNvPr>
          <p:cNvSpPr>
            <a:spLocks noGrp="1"/>
          </p:cNvSpPr>
          <p:nvPr>
            <p:ph type="sldNum" sz="quarter" idx="12"/>
          </p:nvPr>
        </p:nvSpPr>
        <p:spPr/>
        <p:txBody>
          <a:bodyPr/>
          <a:lstStyle/>
          <a:p>
            <a:fld id="{7691CCDB-B024-8747-B233-CAD1CBC7A901}" type="slidenum">
              <a:rPr lang="en-US" smtClean="0"/>
              <a:pPr/>
              <a:t>64</a:t>
            </a:fld>
            <a:endParaRPr lang="en-US"/>
          </a:p>
        </p:txBody>
      </p:sp>
      <p:sp>
        <p:nvSpPr>
          <p:cNvPr id="15" name="Footer Placeholder 14">
            <a:extLst>
              <a:ext uri="{FF2B5EF4-FFF2-40B4-BE49-F238E27FC236}">
                <a16:creationId xmlns:a16="http://schemas.microsoft.com/office/drawing/2014/main" id="{A7C1D75F-3F10-E34A-AAF4-DE989E605F1A}"/>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039839885"/>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3C118DB4-F9E5-AC45-B708-6C24BEC9FDD3}"/>
              </a:ext>
            </a:extLst>
          </p:cNvPr>
          <p:cNvSpPr>
            <a:spLocks noGrp="1"/>
          </p:cNvSpPr>
          <p:nvPr>
            <p:ph type="sldNum" sz="quarter" idx="12"/>
          </p:nvPr>
        </p:nvSpPr>
        <p:spPr/>
        <p:txBody>
          <a:bodyPr/>
          <a:lstStyle/>
          <a:p>
            <a:fld id="{7691CCDB-B024-8747-B233-CAD1CBC7A901}" type="slidenum">
              <a:rPr lang="en-US" smtClean="0"/>
              <a:pPr/>
              <a:t>65</a:t>
            </a:fld>
            <a:endParaRPr lang="en-US"/>
          </a:p>
        </p:txBody>
      </p:sp>
      <p:sp>
        <p:nvSpPr>
          <p:cNvPr id="15" name="Footer Placeholder 14">
            <a:extLst>
              <a:ext uri="{FF2B5EF4-FFF2-40B4-BE49-F238E27FC236}">
                <a16:creationId xmlns:a16="http://schemas.microsoft.com/office/drawing/2014/main" id="{CC304A22-A157-ED46-8FB1-C765A7431602}"/>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060192783"/>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p>
          <a:p>
            <a:r>
              <a:rPr lang="en-US" dirty="0" err="1"/>
              <a:t>suscipit</a:t>
            </a:r>
            <a:r>
              <a:rPr lang="en-US" dirty="0"/>
              <a:t> </a:t>
            </a:r>
            <a:r>
              <a:rPr lang="en-US" dirty="0" err="1"/>
              <a:t>laboriosam</a:t>
            </a:r>
            <a:r>
              <a:rPr lang="en-US" dirty="0"/>
              <a:t>, nisi </a:t>
            </a:r>
            <a:r>
              <a:rPr lang="en-US" dirty="0" err="1"/>
              <a:t>ut</a:t>
            </a:r>
            <a:r>
              <a:rPr lang="en-US" dirty="0"/>
              <a:t> </a:t>
            </a:r>
          </a:p>
          <a:p>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BBF8D600-1CA8-044D-A745-997FB221441C}"/>
              </a:ext>
            </a:extLst>
          </p:cNvPr>
          <p:cNvSpPr>
            <a:spLocks noGrp="1"/>
          </p:cNvSpPr>
          <p:nvPr>
            <p:ph type="sldNum" sz="quarter" idx="12"/>
          </p:nvPr>
        </p:nvSpPr>
        <p:spPr/>
        <p:txBody>
          <a:bodyPr/>
          <a:lstStyle/>
          <a:p>
            <a:fld id="{7691CCDB-B024-8747-B233-CAD1CBC7A901}" type="slidenum">
              <a:rPr lang="en-US" smtClean="0"/>
              <a:pPr/>
              <a:t>66</a:t>
            </a:fld>
            <a:endParaRPr lang="en-US"/>
          </a:p>
        </p:txBody>
      </p:sp>
      <p:sp>
        <p:nvSpPr>
          <p:cNvPr id="15" name="Footer Placeholder 14">
            <a:extLst>
              <a:ext uri="{FF2B5EF4-FFF2-40B4-BE49-F238E27FC236}">
                <a16:creationId xmlns:a16="http://schemas.microsoft.com/office/drawing/2014/main" id="{212E58CB-E6CC-B140-A11E-9080971C1532}"/>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00988725"/>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p>
          <a:p>
            <a:r>
              <a:rPr lang="en-US" dirty="0" err="1"/>
              <a:t>suscipit</a:t>
            </a:r>
            <a:r>
              <a:rPr lang="en-US" dirty="0"/>
              <a:t> </a:t>
            </a:r>
            <a:r>
              <a:rPr lang="en-US" dirty="0" err="1"/>
              <a:t>laboriosam</a:t>
            </a:r>
            <a:r>
              <a:rPr lang="en-US" dirty="0"/>
              <a:t>, nisi </a:t>
            </a:r>
            <a:r>
              <a:rPr lang="en-US" dirty="0" err="1"/>
              <a:t>ut</a:t>
            </a:r>
            <a:r>
              <a:rPr lang="en-US" dirty="0"/>
              <a:t> </a:t>
            </a:r>
          </a:p>
          <a:p>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341F6D8B-3AE8-824E-82BD-5FE2757C3002}"/>
              </a:ext>
            </a:extLst>
          </p:cNvPr>
          <p:cNvSpPr>
            <a:spLocks noGrp="1"/>
          </p:cNvSpPr>
          <p:nvPr>
            <p:ph type="sldNum" sz="quarter" idx="12"/>
          </p:nvPr>
        </p:nvSpPr>
        <p:spPr/>
        <p:txBody>
          <a:bodyPr/>
          <a:lstStyle/>
          <a:p>
            <a:fld id="{7691CCDB-B024-8747-B233-CAD1CBC7A901}" type="slidenum">
              <a:rPr lang="en-US" smtClean="0"/>
              <a:pPr/>
              <a:t>67</a:t>
            </a:fld>
            <a:endParaRPr lang="en-US"/>
          </a:p>
        </p:txBody>
      </p:sp>
      <p:sp>
        <p:nvSpPr>
          <p:cNvPr id="15" name="Footer Placeholder 14">
            <a:extLst>
              <a:ext uri="{FF2B5EF4-FFF2-40B4-BE49-F238E27FC236}">
                <a16:creationId xmlns:a16="http://schemas.microsoft.com/office/drawing/2014/main" id="{C0DE902A-0A69-C145-A92B-A6BC009B23E4}"/>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754195346"/>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0FC898BA-165C-3E44-B8A5-ECA2C1674FE0}"/>
              </a:ext>
            </a:extLst>
          </p:cNvPr>
          <p:cNvSpPr>
            <a:spLocks noGrp="1"/>
          </p:cNvSpPr>
          <p:nvPr>
            <p:ph type="sldNum" sz="quarter" idx="12"/>
          </p:nvPr>
        </p:nvSpPr>
        <p:spPr/>
        <p:txBody>
          <a:bodyPr/>
          <a:lstStyle/>
          <a:p>
            <a:fld id="{7691CCDB-B024-8747-B233-CAD1CBC7A901}" type="slidenum">
              <a:rPr lang="en-US" smtClean="0"/>
              <a:pPr/>
              <a:t>68</a:t>
            </a:fld>
            <a:endParaRPr lang="en-US"/>
          </a:p>
        </p:txBody>
      </p:sp>
      <p:sp>
        <p:nvSpPr>
          <p:cNvPr id="15" name="Footer Placeholder 14">
            <a:extLst>
              <a:ext uri="{FF2B5EF4-FFF2-40B4-BE49-F238E27FC236}">
                <a16:creationId xmlns:a16="http://schemas.microsoft.com/office/drawing/2014/main" id="{AFBCD6F5-D5A2-B847-B8C0-107BCE1D6357}"/>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339112538"/>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B714CD8A-A08D-B64A-B77C-61089B228525}"/>
              </a:ext>
            </a:extLst>
          </p:cNvPr>
          <p:cNvSpPr>
            <a:spLocks noGrp="1"/>
          </p:cNvSpPr>
          <p:nvPr>
            <p:ph type="sldNum" sz="quarter" idx="12"/>
          </p:nvPr>
        </p:nvSpPr>
        <p:spPr/>
        <p:txBody>
          <a:bodyPr/>
          <a:lstStyle/>
          <a:p>
            <a:fld id="{7691CCDB-B024-8747-B233-CAD1CBC7A901}" type="slidenum">
              <a:rPr lang="en-US" smtClean="0"/>
              <a:pPr/>
              <a:t>69</a:t>
            </a:fld>
            <a:endParaRPr lang="en-US"/>
          </a:p>
        </p:txBody>
      </p:sp>
      <p:sp>
        <p:nvSpPr>
          <p:cNvPr id="15" name="Footer Placeholder 14">
            <a:extLst>
              <a:ext uri="{FF2B5EF4-FFF2-40B4-BE49-F238E27FC236}">
                <a16:creationId xmlns:a16="http://schemas.microsoft.com/office/drawing/2014/main" id="{357EB1AC-653A-AB49-B941-F9885CFCB7AD}"/>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20496300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AEFDA24-ECE1-324E-96CF-F2A3E0037A40}"/>
              </a:ext>
            </a:extLst>
          </p:cNvPr>
          <p:cNvSpPr>
            <a:spLocks noGrp="1"/>
          </p:cNvSpPr>
          <p:nvPr>
            <p:ph type="title"/>
          </p:nvPr>
        </p:nvSpPr>
        <p:spPr>
          <a:xfrm>
            <a:off x="180326" y="2254597"/>
            <a:ext cx="4229100" cy="1138793"/>
          </a:xfrm>
        </p:spPr>
        <p:txBody>
          <a:bodyPr/>
          <a:lstStyle/>
          <a:p>
            <a:r>
              <a:rPr lang="en-US" dirty="0"/>
              <a:t>Type Here to Enter a</a:t>
            </a:r>
            <a:br>
              <a:rPr lang="en-US" dirty="0"/>
            </a:br>
            <a:r>
              <a:rPr lang="en-US" dirty="0"/>
              <a:t>Multi-line Presentation Title</a:t>
            </a:r>
          </a:p>
        </p:txBody>
      </p:sp>
      <p:sp>
        <p:nvSpPr>
          <p:cNvPr id="10" name="Text Placeholder 9">
            <a:extLst>
              <a:ext uri="{FF2B5EF4-FFF2-40B4-BE49-F238E27FC236}">
                <a16:creationId xmlns:a16="http://schemas.microsoft.com/office/drawing/2014/main" id="{297C4D5B-9626-2E4F-9E17-F95046DF533F}"/>
              </a:ext>
            </a:extLst>
          </p:cNvPr>
          <p:cNvSpPr>
            <a:spLocks noGrp="1"/>
          </p:cNvSpPr>
          <p:nvPr>
            <p:ph type="body" sz="quarter" idx="15"/>
          </p:nvPr>
        </p:nvSpPr>
        <p:spPr>
          <a:xfrm>
            <a:off x="171646" y="3434367"/>
            <a:ext cx="4229100" cy="806147"/>
          </a:xfrm>
        </p:spPr>
        <p:txBody>
          <a:bodyPr/>
          <a:lstStyle/>
          <a:p>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8" name="Picture Placeholder 7">
            <a:extLst>
              <a:ext uri="{FF2B5EF4-FFF2-40B4-BE49-F238E27FC236}">
                <a16:creationId xmlns:a16="http://schemas.microsoft.com/office/drawing/2014/main" id="{19EBC52F-6CAC-3A4A-96C0-9E287D2446A1}"/>
              </a:ext>
            </a:extLst>
          </p:cNvPr>
          <p:cNvSpPr>
            <a:spLocks noGrp="1"/>
          </p:cNvSpPr>
          <p:nvPr>
            <p:ph type="pic" sz="quarter" idx="21"/>
          </p:nvPr>
        </p:nvSpPr>
        <p:spPr/>
      </p:sp>
      <p:pic>
        <p:nvPicPr>
          <p:cNvPr id="13" name="Graphic 20">
            <a:extLst>
              <a:ext uri="{FF2B5EF4-FFF2-40B4-BE49-F238E27FC236}">
                <a16:creationId xmlns:a16="http://schemas.microsoft.com/office/drawing/2014/main" id="{9CE5B0EF-4705-854D-B4AF-B9F0140E5B5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33437" y="324472"/>
            <a:ext cx="3057526" cy="1223010"/>
          </a:xfrm>
          <a:prstGeom prst="rect">
            <a:avLst/>
          </a:prstGeom>
        </p:spPr>
      </p:pic>
      <p:sp>
        <p:nvSpPr>
          <p:cNvPr id="18" name="TextBox 17">
            <a:extLst>
              <a:ext uri="{FF2B5EF4-FFF2-40B4-BE49-F238E27FC236}">
                <a16:creationId xmlns:a16="http://schemas.microsoft.com/office/drawing/2014/main" id="{52F216C9-4413-634F-9720-729BC79F0798}"/>
              </a:ext>
            </a:extLst>
          </p:cNvPr>
          <p:cNvSpPr txBox="1"/>
          <p:nvPr/>
        </p:nvSpPr>
        <p:spPr>
          <a:xfrm>
            <a:off x="-136634" y="1576552"/>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5" name="Footer Placeholder 14">
            <a:extLst>
              <a:ext uri="{FF2B5EF4-FFF2-40B4-BE49-F238E27FC236}">
                <a16:creationId xmlns:a16="http://schemas.microsoft.com/office/drawing/2014/main" id="{DD75BA15-6D05-6A43-93A8-494A566855D1}"/>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535352857"/>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16691EF8-EB38-8C4A-A81C-28756309C681}"/>
              </a:ext>
            </a:extLst>
          </p:cNvPr>
          <p:cNvSpPr>
            <a:spLocks noGrp="1"/>
          </p:cNvSpPr>
          <p:nvPr>
            <p:ph type="sldNum" sz="quarter" idx="12"/>
          </p:nvPr>
        </p:nvSpPr>
        <p:spPr/>
        <p:txBody>
          <a:bodyPr/>
          <a:lstStyle/>
          <a:p>
            <a:fld id="{7691CCDB-B024-8747-B233-CAD1CBC7A901}" type="slidenum">
              <a:rPr lang="en-US" smtClean="0"/>
              <a:pPr/>
              <a:t>70</a:t>
            </a:fld>
            <a:endParaRPr lang="en-US"/>
          </a:p>
        </p:txBody>
      </p:sp>
      <p:sp>
        <p:nvSpPr>
          <p:cNvPr id="15" name="Footer Placeholder 14">
            <a:extLst>
              <a:ext uri="{FF2B5EF4-FFF2-40B4-BE49-F238E27FC236}">
                <a16:creationId xmlns:a16="http://schemas.microsoft.com/office/drawing/2014/main" id="{A59FDA33-DCFD-D54A-ABF1-77F5896E417F}"/>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534109188"/>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F5BF6DB7-A8A1-844E-BF92-1C6AFB209BF9}"/>
              </a:ext>
            </a:extLst>
          </p:cNvPr>
          <p:cNvSpPr>
            <a:spLocks noGrp="1"/>
          </p:cNvSpPr>
          <p:nvPr>
            <p:ph type="sldNum" sz="quarter" idx="12"/>
          </p:nvPr>
        </p:nvSpPr>
        <p:spPr/>
        <p:txBody>
          <a:bodyPr/>
          <a:lstStyle/>
          <a:p>
            <a:fld id="{7691CCDB-B024-8747-B233-CAD1CBC7A901}" type="slidenum">
              <a:rPr lang="en-US" smtClean="0"/>
              <a:pPr/>
              <a:t>71</a:t>
            </a:fld>
            <a:endParaRPr lang="en-US"/>
          </a:p>
        </p:txBody>
      </p:sp>
      <p:sp>
        <p:nvSpPr>
          <p:cNvPr id="15" name="Footer Placeholder 14">
            <a:extLst>
              <a:ext uri="{FF2B5EF4-FFF2-40B4-BE49-F238E27FC236}">
                <a16:creationId xmlns:a16="http://schemas.microsoft.com/office/drawing/2014/main" id="{7DB2EAF1-AA17-9047-B55E-F8A56874A625}"/>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94607048"/>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p>
          <a:p>
            <a:r>
              <a:rPr lang="en-US" dirty="0" err="1"/>
              <a:t>suscipit</a:t>
            </a:r>
            <a:r>
              <a:rPr lang="en-US" dirty="0"/>
              <a:t> </a:t>
            </a:r>
            <a:r>
              <a:rPr lang="en-US" dirty="0" err="1"/>
              <a:t>laboriosam</a:t>
            </a:r>
            <a:r>
              <a:rPr lang="en-US" dirty="0"/>
              <a:t>, nisi </a:t>
            </a:r>
            <a:r>
              <a:rPr lang="en-US" dirty="0" err="1"/>
              <a:t>ut</a:t>
            </a:r>
            <a:r>
              <a:rPr lang="en-US" dirty="0"/>
              <a:t> </a:t>
            </a:r>
          </a:p>
          <a:p>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5DD90B85-398E-734D-A4BD-168CDA0349A3}"/>
              </a:ext>
            </a:extLst>
          </p:cNvPr>
          <p:cNvSpPr>
            <a:spLocks noGrp="1"/>
          </p:cNvSpPr>
          <p:nvPr>
            <p:ph type="sldNum" sz="quarter" idx="12"/>
          </p:nvPr>
        </p:nvSpPr>
        <p:spPr/>
        <p:txBody>
          <a:bodyPr/>
          <a:lstStyle/>
          <a:p>
            <a:fld id="{7691CCDB-B024-8747-B233-CAD1CBC7A901}" type="slidenum">
              <a:rPr lang="en-US" smtClean="0"/>
              <a:pPr/>
              <a:t>72</a:t>
            </a:fld>
            <a:endParaRPr lang="en-US"/>
          </a:p>
        </p:txBody>
      </p:sp>
      <p:sp>
        <p:nvSpPr>
          <p:cNvPr id="15" name="Footer Placeholder 14">
            <a:extLst>
              <a:ext uri="{FF2B5EF4-FFF2-40B4-BE49-F238E27FC236}">
                <a16:creationId xmlns:a16="http://schemas.microsoft.com/office/drawing/2014/main" id="{A1669453-7838-C24B-8239-D7472C727264}"/>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070036078"/>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p>
          <a:p>
            <a:r>
              <a:rPr lang="en-US" dirty="0" err="1"/>
              <a:t>suscipit</a:t>
            </a:r>
            <a:r>
              <a:rPr lang="en-US" dirty="0"/>
              <a:t> </a:t>
            </a:r>
            <a:r>
              <a:rPr lang="en-US" dirty="0" err="1"/>
              <a:t>laboriosam</a:t>
            </a:r>
            <a:r>
              <a:rPr lang="en-US" dirty="0"/>
              <a:t>, nisi </a:t>
            </a:r>
            <a:r>
              <a:rPr lang="en-US" dirty="0" err="1"/>
              <a:t>ut</a:t>
            </a:r>
            <a:r>
              <a:rPr lang="en-US" dirty="0"/>
              <a:t> </a:t>
            </a:r>
          </a:p>
          <a:p>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25BBC6A6-8FFC-F547-BE4C-E8F80D3017C3}"/>
              </a:ext>
            </a:extLst>
          </p:cNvPr>
          <p:cNvSpPr>
            <a:spLocks noGrp="1"/>
          </p:cNvSpPr>
          <p:nvPr>
            <p:ph type="sldNum" sz="quarter" idx="12"/>
          </p:nvPr>
        </p:nvSpPr>
        <p:spPr/>
        <p:txBody>
          <a:bodyPr/>
          <a:lstStyle/>
          <a:p>
            <a:fld id="{7691CCDB-B024-8747-B233-CAD1CBC7A901}" type="slidenum">
              <a:rPr lang="en-US" smtClean="0"/>
              <a:pPr/>
              <a:t>73</a:t>
            </a:fld>
            <a:endParaRPr lang="en-US"/>
          </a:p>
        </p:txBody>
      </p:sp>
      <p:sp>
        <p:nvSpPr>
          <p:cNvPr id="15" name="Footer Placeholder 14">
            <a:extLst>
              <a:ext uri="{FF2B5EF4-FFF2-40B4-BE49-F238E27FC236}">
                <a16:creationId xmlns:a16="http://schemas.microsoft.com/office/drawing/2014/main" id="{AD9EA660-34A3-294C-A606-EE4DB1CEF7B7}"/>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568045622"/>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32E3C3B7-C23F-E444-894B-8B5579568722}"/>
              </a:ext>
            </a:extLst>
          </p:cNvPr>
          <p:cNvSpPr>
            <a:spLocks noGrp="1"/>
          </p:cNvSpPr>
          <p:nvPr>
            <p:ph type="sldNum" sz="quarter" idx="12"/>
          </p:nvPr>
        </p:nvSpPr>
        <p:spPr/>
        <p:txBody>
          <a:bodyPr/>
          <a:lstStyle/>
          <a:p>
            <a:fld id="{7691CCDB-B024-8747-B233-CAD1CBC7A901}" type="slidenum">
              <a:rPr lang="en-US" smtClean="0"/>
              <a:pPr/>
              <a:t>74</a:t>
            </a:fld>
            <a:endParaRPr lang="en-US"/>
          </a:p>
        </p:txBody>
      </p:sp>
      <p:sp>
        <p:nvSpPr>
          <p:cNvPr id="15" name="Footer Placeholder 14">
            <a:extLst>
              <a:ext uri="{FF2B5EF4-FFF2-40B4-BE49-F238E27FC236}">
                <a16:creationId xmlns:a16="http://schemas.microsoft.com/office/drawing/2014/main" id="{02F84BDA-1D6E-6346-A5BA-A31D3131BDFF}"/>
              </a:ext>
            </a:extLst>
          </p:cNvPr>
          <p:cNvSpPr>
            <a:spLocks noGrp="1"/>
          </p:cNvSpPr>
          <p:nvPr>
            <p:ph type="ftr" sz="quarter" idx="16"/>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00246461"/>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1FB6A-FE3F-3C4E-9044-048643062ECE}"/>
              </a:ext>
            </a:extLst>
          </p:cNvPr>
          <p:cNvSpPr>
            <a:spLocks noGrp="1"/>
          </p:cNvSpPr>
          <p:nvPr>
            <p:ph type="title"/>
          </p:nvPr>
        </p:nvSpPr>
        <p:spPr>
          <a:xfrm>
            <a:off x="162770" y="685802"/>
            <a:ext cx="4237781" cy="1875863"/>
          </a:xfrm>
        </p:spPr>
        <p:txBody>
          <a:bodyPr/>
          <a:lstStyle/>
          <a:p>
            <a:r>
              <a:rPr lang="en-US" dirty="0"/>
              <a:t>Type Here to Enter a </a:t>
            </a:r>
            <a:br>
              <a:rPr lang="en-US" dirty="0"/>
            </a:br>
            <a:r>
              <a:rPr lang="en-US" dirty="0"/>
              <a:t>Multi-line Transition Title</a:t>
            </a:r>
          </a:p>
        </p:txBody>
      </p:sp>
      <p:sp>
        <p:nvSpPr>
          <p:cNvPr id="4" name="Text Placeholder 3">
            <a:extLst>
              <a:ext uri="{FF2B5EF4-FFF2-40B4-BE49-F238E27FC236}">
                <a16:creationId xmlns:a16="http://schemas.microsoft.com/office/drawing/2014/main" id="{2415C123-B34F-DB43-8841-BF209784097D}"/>
              </a:ext>
            </a:extLst>
          </p:cNvPr>
          <p:cNvSpPr>
            <a:spLocks noGrp="1"/>
          </p:cNvSpPr>
          <p:nvPr>
            <p:ph type="body" sz="quarter" idx="15"/>
          </p:nvPr>
        </p:nvSpPr>
        <p:spPr>
          <a:xfrm>
            <a:off x="162770" y="2569272"/>
            <a:ext cx="4229100" cy="2317054"/>
          </a:xfrm>
        </p:spPr>
        <p:txBody>
          <a:bodyPr/>
          <a:lstStyle/>
          <a:p>
            <a:r>
              <a:rPr lang="en-US" dirty="0"/>
              <a:t>Type here to enter a multi-line transition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13" name="Slide Number Placeholder 12">
            <a:extLst>
              <a:ext uri="{FF2B5EF4-FFF2-40B4-BE49-F238E27FC236}">
                <a16:creationId xmlns:a16="http://schemas.microsoft.com/office/drawing/2014/main" id="{8522DAF7-AD9F-C64F-A518-4F19030C7254}"/>
              </a:ext>
            </a:extLst>
          </p:cNvPr>
          <p:cNvSpPr>
            <a:spLocks noGrp="1"/>
          </p:cNvSpPr>
          <p:nvPr>
            <p:ph type="sldNum" sz="quarter" idx="12"/>
          </p:nvPr>
        </p:nvSpPr>
        <p:spPr/>
        <p:txBody>
          <a:bodyPr/>
          <a:lstStyle/>
          <a:p>
            <a:fld id="{7691CCDB-B024-8747-B233-CAD1CBC7A901}" type="slidenum">
              <a:rPr lang="en-US" smtClean="0"/>
              <a:pPr/>
              <a:t>75</a:t>
            </a:fld>
            <a:endParaRPr lang="en-US"/>
          </a:p>
        </p:txBody>
      </p:sp>
      <p:sp>
        <p:nvSpPr>
          <p:cNvPr id="15" name="Footer Placeholder 14">
            <a:extLst>
              <a:ext uri="{FF2B5EF4-FFF2-40B4-BE49-F238E27FC236}">
                <a16:creationId xmlns:a16="http://schemas.microsoft.com/office/drawing/2014/main" id="{3B2CD049-8BBD-3444-8D1D-729C42C37347}"/>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813818211"/>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3E1AC0E-B745-B94C-859A-DE820F5F3706}"/>
              </a:ext>
            </a:extLst>
          </p:cNvPr>
          <p:cNvSpPr>
            <a:spLocks noGrp="1"/>
          </p:cNvSpPr>
          <p:nvPr>
            <p:ph type="body" sz="quarter" idx="15"/>
          </p:nvPr>
        </p:nvSpPr>
        <p:spPr>
          <a:xfrm>
            <a:off x="4743450" y="2569272"/>
            <a:ext cx="4229100" cy="2317054"/>
          </a:xfrm>
        </p:spPr>
        <p:txBody>
          <a:bodyPr/>
          <a:lstStyle/>
          <a:p>
            <a:r>
              <a:rPr lang="en-US"/>
              <a:t>Type here to enter a multi-line transition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ex </a:t>
            </a:r>
            <a:r>
              <a:rPr lang="en-US" err="1"/>
              <a:t>ea</a:t>
            </a:r>
            <a:r>
              <a:rPr lang="en-US"/>
              <a:t> </a:t>
            </a:r>
            <a:r>
              <a:rPr lang="en-US" err="1"/>
              <a:t>consequatur</a:t>
            </a:r>
            <a:r>
              <a:rPr lang="en-US"/>
              <a:t>.</a:t>
            </a:r>
          </a:p>
        </p:txBody>
      </p:sp>
      <p:sp>
        <p:nvSpPr>
          <p:cNvPr id="4" name="Title 3">
            <a:extLst>
              <a:ext uri="{FF2B5EF4-FFF2-40B4-BE49-F238E27FC236}">
                <a16:creationId xmlns:a16="http://schemas.microsoft.com/office/drawing/2014/main" id="{EF756F83-88FE-494C-BF2D-89F932738F93}"/>
              </a:ext>
            </a:extLst>
          </p:cNvPr>
          <p:cNvSpPr>
            <a:spLocks noGrp="1"/>
          </p:cNvSpPr>
          <p:nvPr>
            <p:ph type="title"/>
          </p:nvPr>
        </p:nvSpPr>
        <p:spPr>
          <a:xfrm>
            <a:off x="4743451" y="685802"/>
            <a:ext cx="4237781" cy="1875863"/>
          </a:xfrm>
        </p:spPr>
        <p:txBody>
          <a:bodyPr/>
          <a:lstStyle/>
          <a:p>
            <a:r>
              <a:rPr lang="en-US" dirty="0"/>
              <a:t>Type Here to Enter a Multi-line Transition Slide Title</a:t>
            </a:r>
          </a:p>
        </p:txBody>
      </p:sp>
      <p:sp>
        <p:nvSpPr>
          <p:cNvPr id="13" name="Slide Number Placeholder 12">
            <a:extLst>
              <a:ext uri="{FF2B5EF4-FFF2-40B4-BE49-F238E27FC236}">
                <a16:creationId xmlns:a16="http://schemas.microsoft.com/office/drawing/2014/main" id="{91F7E2B2-6555-5A4B-A29F-B7F3374D3D59}"/>
              </a:ext>
            </a:extLst>
          </p:cNvPr>
          <p:cNvSpPr>
            <a:spLocks noGrp="1"/>
          </p:cNvSpPr>
          <p:nvPr>
            <p:ph type="sldNum" sz="quarter" idx="12"/>
          </p:nvPr>
        </p:nvSpPr>
        <p:spPr/>
        <p:txBody>
          <a:bodyPr/>
          <a:lstStyle/>
          <a:p>
            <a:fld id="{7691CCDB-B024-8747-B233-CAD1CBC7A901}" type="slidenum">
              <a:rPr lang="en-US" smtClean="0"/>
              <a:pPr/>
              <a:t>76</a:t>
            </a:fld>
            <a:endParaRPr lang="en-US"/>
          </a:p>
        </p:txBody>
      </p:sp>
      <p:sp>
        <p:nvSpPr>
          <p:cNvPr id="15" name="Footer Placeholder 14">
            <a:extLst>
              <a:ext uri="{FF2B5EF4-FFF2-40B4-BE49-F238E27FC236}">
                <a16:creationId xmlns:a16="http://schemas.microsoft.com/office/drawing/2014/main" id="{4F8ADA3C-C2C3-DE4F-A5A2-65F1AB9BC991}"/>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946632687"/>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5C67682-2BAB-CD44-9DB4-DEDB30A6607E}"/>
              </a:ext>
            </a:extLst>
          </p:cNvPr>
          <p:cNvSpPr>
            <a:spLocks noGrp="1"/>
          </p:cNvSpPr>
          <p:nvPr>
            <p:ph type="title"/>
          </p:nvPr>
        </p:nvSpPr>
        <p:spPr>
          <a:xfrm>
            <a:off x="180131" y="257175"/>
            <a:ext cx="8801100" cy="575117"/>
          </a:xfrm>
        </p:spPr>
        <p:txBody>
          <a:bodyPr/>
          <a:lstStyle/>
          <a:p>
            <a:r>
              <a:rPr lang="en-US"/>
              <a:t>Type Here to Enter a Two-Line Slide Header.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4" name="Text Placeholder 3">
            <a:extLst>
              <a:ext uri="{FF2B5EF4-FFF2-40B4-BE49-F238E27FC236}">
                <a16:creationId xmlns:a16="http://schemas.microsoft.com/office/drawing/2014/main" id="{DA1DFCB6-75C6-9042-A8D4-C37EC6A9D51E}"/>
              </a:ext>
            </a:extLst>
          </p:cNvPr>
          <p:cNvSpPr>
            <a:spLocks noGrp="1"/>
          </p:cNvSpPr>
          <p:nvPr>
            <p:ph type="body" sz="quarter" idx="14"/>
          </p:nvPr>
        </p:nvSpPr>
        <p:spPr>
          <a:xfrm>
            <a:off x="171451" y="1808354"/>
            <a:ext cx="8809781"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10861D40-2AAA-4A42-BDAA-8FF94C973D09}"/>
              </a:ext>
            </a:extLst>
          </p:cNvPr>
          <p:cNvSpPr>
            <a:spLocks noGrp="1"/>
          </p:cNvSpPr>
          <p:nvPr>
            <p:ph type="body" sz="quarter" idx="15"/>
          </p:nvPr>
        </p:nvSpPr>
        <p:spPr>
          <a:xfrm>
            <a:off x="171451" y="878307"/>
            <a:ext cx="8809781"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a:t>
            </a:r>
          </a:p>
        </p:txBody>
      </p:sp>
      <p:sp>
        <p:nvSpPr>
          <p:cNvPr id="12" name="Text Placeholder 11">
            <a:extLst>
              <a:ext uri="{FF2B5EF4-FFF2-40B4-BE49-F238E27FC236}">
                <a16:creationId xmlns:a16="http://schemas.microsoft.com/office/drawing/2014/main" id="{9D647A0C-830C-A74B-82F8-263B7B3F538D}"/>
              </a:ext>
            </a:extLst>
          </p:cNvPr>
          <p:cNvSpPr>
            <a:spLocks noGrp="1"/>
          </p:cNvSpPr>
          <p:nvPr>
            <p:ph type="body" sz="quarter" idx="17"/>
          </p:nvPr>
        </p:nvSpPr>
        <p:spPr>
          <a:xfrm>
            <a:off x="190500" y="-1"/>
            <a:ext cx="8809781" cy="257175"/>
          </a:xfrm>
        </p:spPr>
        <p:txBody>
          <a:bodyPr/>
          <a:lstStyle/>
          <a:p>
            <a:pPr lvl="0"/>
            <a:r>
              <a:rPr lang="en-US"/>
              <a:t>Type here to enter the presentation section name.</a:t>
            </a:r>
          </a:p>
        </p:txBody>
      </p:sp>
      <p:sp>
        <p:nvSpPr>
          <p:cNvPr id="17" name="Slide Number Placeholder 16">
            <a:extLst>
              <a:ext uri="{FF2B5EF4-FFF2-40B4-BE49-F238E27FC236}">
                <a16:creationId xmlns:a16="http://schemas.microsoft.com/office/drawing/2014/main" id="{A18394FB-2FBB-374A-9760-EDB04CB8CA1B}"/>
              </a:ext>
            </a:extLst>
          </p:cNvPr>
          <p:cNvSpPr>
            <a:spLocks noGrp="1"/>
          </p:cNvSpPr>
          <p:nvPr>
            <p:ph type="sldNum" sz="quarter" idx="12"/>
          </p:nvPr>
        </p:nvSpPr>
        <p:spPr/>
        <p:txBody>
          <a:bodyPr/>
          <a:lstStyle/>
          <a:p>
            <a:fld id="{7691CCDB-B024-8747-B233-CAD1CBC7A901}" type="slidenum">
              <a:rPr lang="en-US" smtClean="0"/>
              <a:pPr/>
              <a:t>77</a:t>
            </a:fld>
            <a:endParaRPr lang="en-US"/>
          </a:p>
        </p:txBody>
      </p:sp>
      <p:sp>
        <p:nvSpPr>
          <p:cNvPr id="19" name="Footer Placeholder 18">
            <a:extLst>
              <a:ext uri="{FF2B5EF4-FFF2-40B4-BE49-F238E27FC236}">
                <a16:creationId xmlns:a16="http://schemas.microsoft.com/office/drawing/2014/main" id="{64B14DC4-F0BF-7B4A-9E4D-EA2FA022756E}"/>
              </a:ext>
            </a:extLst>
          </p:cNvPr>
          <p:cNvSpPr>
            <a:spLocks noGrp="1"/>
          </p:cNvSpPr>
          <p:nvPr>
            <p:ph type="ftr" sz="quarter" idx="16"/>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781647249"/>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CAB80D7-F638-6147-9D9A-E3B75E5B7335}"/>
              </a:ext>
            </a:extLst>
          </p:cNvPr>
          <p:cNvSpPr>
            <a:spLocks noGrp="1"/>
          </p:cNvSpPr>
          <p:nvPr>
            <p:ph type="body" sz="quarter" idx="14"/>
          </p:nvPr>
        </p:nvSpPr>
        <p:spPr>
          <a:xfrm>
            <a:off x="171450" y="1784660"/>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74B3A1DE-21B2-E048-BA6F-B4198D4694F0}"/>
              </a:ext>
            </a:extLst>
          </p:cNvPr>
          <p:cNvSpPr>
            <a:spLocks noGrp="1"/>
          </p:cNvSpPr>
          <p:nvPr>
            <p:ph type="body" sz="quarter" idx="15"/>
          </p:nvPr>
        </p:nvSpPr>
        <p:spPr>
          <a:xfrm>
            <a:off x="171450" y="854613"/>
            <a:ext cx="4229100" cy="926431"/>
          </a:xfrm>
        </p:spPr>
        <p:txBody>
          <a:bodyPr>
            <a:normAutofit/>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6" name="Text Placeholder 5">
            <a:extLst>
              <a:ext uri="{FF2B5EF4-FFF2-40B4-BE49-F238E27FC236}">
                <a16:creationId xmlns:a16="http://schemas.microsoft.com/office/drawing/2014/main" id="{F0D96A0F-493B-6C49-A40C-CDD9947DD3C3}"/>
              </a:ext>
            </a:extLst>
          </p:cNvPr>
          <p:cNvSpPr>
            <a:spLocks noGrp="1"/>
          </p:cNvSpPr>
          <p:nvPr>
            <p:ph type="body" sz="quarter" idx="16"/>
          </p:nvPr>
        </p:nvSpPr>
        <p:spPr>
          <a:xfrm>
            <a:off x="4743450" y="1784660"/>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7" name="Text Placeholder 6">
            <a:extLst>
              <a:ext uri="{FF2B5EF4-FFF2-40B4-BE49-F238E27FC236}">
                <a16:creationId xmlns:a16="http://schemas.microsoft.com/office/drawing/2014/main" id="{E2E5B851-EE82-A64D-BB42-145AEB82D9DE}"/>
              </a:ext>
            </a:extLst>
          </p:cNvPr>
          <p:cNvSpPr>
            <a:spLocks noGrp="1"/>
          </p:cNvSpPr>
          <p:nvPr>
            <p:ph type="body" sz="quarter" idx="17"/>
          </p:nvPr>
        </p:nvSpPr>
        <p:spPr>
          <a:xfrm>
            <a:off x="4743450" y="854613"/>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3" name="Title 2">
            <a:extLst>
              <a:ext uri="{FF2B5EF4-FFF2-40B4-BE49-F238E27FC236}">
                <a16:creationId xmlns:a16="http://schemas.microsoft.com/office/drawing/2014/main" id="{A33C9610-5A37-8247-8031-F40A13F447D8}"/>
              </a:ext>
            </a:extLst>
          </p:cNvPr>
          <p:cNvSpPr>
            <a:spLocks noGrp="1"/>
          </p:cNvSpPr>
          <p:nvPr>
            <p:ph type="title"/>
          </p:nvPr>
        </p:nvSpPr>
        <p:spPr>
          <a:xfrm>
            <a:off x="180131" y="257175"/>
            <a:ext cx="8801100" cy="575117"/>
          </a:xfrm>
        </p:spPr>
        <p:txBody>
          <a:bodyPr/>
          <a:lstStyle/>
          <a:p>
            <a:r>
              <a:rPr lang="en-US"/>
              <a:t>Type Here to Enter a Two-Line Slide Header.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16" name="Text Placeholder 15">
            <a:extLst>
              <a:ext uri="{FF2B5EF4-FFF2-40B4-BE49-F238E27FC236}">
                <a16:creationId xmlns:a16="http://schemas.microsoft.com/office/drawing/2014/main" id="{D1546FD6-862B-9244-B8AF-F930E7408AFC}"/>
              </a:ext>
            </a:extLst>
          </p:cNvPr>
          <p:cNvSpPr>
            <a:spLocks noGrp="1"/>
          </p:cNvSpPr>
          <p:nvPr>
            <p:ph type="body" sz="quarter" idx="19"/>
          </p:nvPr>
        </p:nvSpPr>
        <p:spPr>
          <a:xfrm>
            <a:off x="190500" y="-1"/>
            <a:ext cx="8809781" cy="257175"/>
          </a:xfrm>
        </p:spPr>
        <p:txBody>
          <a:bodyPr/>
          <a:lstStyle/>
          <a:p>
            <a:r>
              <a:rPr lang="en-US"/>
              <a:t>Type here to enter the presentation section name.</a:t>
            </a:r>
          </a:p>
        </p:txBody>
      </p:sp>
      <p:sp>
        <p:nvSpPr>
          <p:cNvPr id="21" name="Slide Number Placeholder 20">
            <a:extLst>
              <a:ext uri="{FF2B5EF4-FFF2-40B4-BE49-F238E27FC236}">
                <a16:creationId xmlns:a16="http://schemas.microsoft.com/office/drawing/2014/main" id="{CCC396BF-672E-FF49-8EEF-D9BB741F9AD5}"/>
              </a:ext>
            </a:extLst>
          </p:cNvPr>
          <p:cNvSpPr>
            <a:spLocks noGrp="1"/>
          </p:cNvSpPr>
          <p:nvPr>
            <p:ph type="sldNum" sz="quarter" idx="12"/>
          </p:nvPr>
        </p:nvSpPr>
        <p:spPr/>
        <p:txBody>
          <a:bodyPr/>
          <a:lstStyle/>
          <a:p>
            <a:fld id="{7691CCDB-B024-8747-B233-CAD1CBC7A901}" type="slidenum">
              <a:rPr lang="en-US" smtClean="0"/>
              <a:pPr/>
              <a:t>78</a:t>
            </a:fld>
            <a:endParaRPr lang="en-US"/>
          </a:p>
        </p:txBody>
      </p:sp>
      <p:sp>
        <p:nvSpPr>
          <p:cNvPr id="23" name="Footer Placeholder 22">
            <a:extLst>
              <a:ext uri="{FF2B5EF4-FFF2-40B4-BE49-F238E27FC236}">
                <a16:creationId xmlns:a16="http://schemas.microsoft.com/office/drawing/2014/main" id="{6149A3AD-FA06-2D42-8875-A34DFCFC5E88}"/>
              </a:ext>
            </a:extLst>
          </p:cNvPr>
          <p:cNvSpPr>
            <a:spLocks noGrp="1"/>
          </p:cNvSpPr>
          <p:nvPr>
            <p:ph type="ftr" sz="quarter" idx="18"/>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271628351"/>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E6104AD-C15A-5D49-991E-84F84E17BC4A}"/>
              </a:ext>
            </a:extLst>
          </p:cNvPr>
          <p:cNvSpPr>
            <a:spLocks noGrp="1"/>
          </p:cNvSpPr>
          <p:nvPr>
            <p:ph type="body" sz="quarter" idx="14"/>
          </p:nvPr>
        </p:nvSpPr>
        <p:spPr>
          <a:xfrm>
            <a:off x="171450" y="2220940"/>
            <a:ext cx="8801100" cy="1912698"/>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6" name="Text Placeholder 5">
            <a:extLst>
              <a:ext uri="{FF2B5EF4-FFF2-40B4-BE49-F238E27FC236}">
                <a16:creationId xmlns:a16="http://schemas.microsoft.com/office/drawing/2014/main" id="{89AE3A70-0385-434A-BC21-5BC84FDA5F07}"/>
              </a:ext>
            </a:extLst>
          </p:cNvPr>
          <p:cNvSpPr>
            <a:spLocks noGrp="1"/>
          </p:cNvSpPr>
          <p:nvPr>
            <p:ph type="body" sz="quarter" idx="15"/>
          </p:nvPr>
        </p:nvSpPr>
        <p:spPr>
          <a:xfrm>
            <a:off x="171450" y="1523110"/>
            <a:ext cx="8801100" cy="694214"/>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21" name="Text Placeholder 8">
            <a:extLst>
              <a:ext uri="{FF2B5EF4-FFF2-40B4-BE49-F238E27FC236}">
                <a16:creationId xmlns:a16="http://schemas.microsoft.com/office/drawing/2014/main" id="{AF1EF2C3-61DA-0741-98B9-729B0661DB60}"/>
              </a:ext>
            </a:extLst>
          </p:cNvPr>
          <p:cNvSpPr>
            <a:spLocks noGrp="1"/>
          </p:cNvSpPr>
          <p:nvPr>
            <p:ph type="body" sz="quarter" idx="18"/>
          </p:nvPr>
        </p:nvSpPr>
        <p:spPr>
          <a:xfrm>
            <a:off x="180132" y="867160"/>
            <a:ext cx="8801101" cy="484373"/>
          </a:xfrm>
        </p:spPr>
        <p:txBody>
          <a:body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22" name="Title 3">
            <a:extLst>
              <a:ext uri="{FF2B5EF4-FFF2-40B4-BE49-F238E27FC236}">
                <a16:creationId xmlns:a16="http://schemas.microsoft.com/office/drawing/2014/main" id="{A8504D08-CFAC-1F47-BA1D-18BCD3091221}"/>
              </a:ext>
            </a:extLst>
          </p:cNvPr>
          <p:cNvSpPr>
            <a:spLocks noGrp="1"/>
          </p:cNvSpPr>
          <p:nvPr>
            <p:ph type="title"/>
          </p:nvPr>
        </p:nvSpPr>
        <p:spPr>
          <a:xfrm>
            <a:off x="180131" y="257175"/>
            <a:ext cx="8801100" cy="575117"/>
          </a:xfrm>
        </p:spPr>
        <p:txBody>
          <a:bodyPr anchor="t"/>
          <a:lstStyle/>
          <a:p>
            <a:r>
              <a:rPr lang="en-US"/>
              <a:t>Type Here to Enter a Two-Line Slide Header.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14" name="Text Placeholder 13">
            <a:extLst>
              <a:ext uri="{FF2B5EF4-FFF2-40B4-BE49-F238E27FC236}">
                <a16:creationId xmlns:a16="http://schemas.microsoft.com/office/drawing/2014/main" id="{098DF8A3-6775-1342-9A47-D56B8A2B4363}"/>
              </a:ext>
            </a:extLst>
          </p:cNvPr>
          <p:cNvSpPr>
            <a:spLocks noGrp="1"/>
          </p:cNvSpPr>
          <p:nvPr>
            <p:ph type="body" sz="quarter" idx="17"/>
          </p:nvPr>
        </p:nvSpPr>
        <p:spPr>
          <a:xfrm>
            <a:off x="190500" y="-1"/>
            <a:ext cx="8809781" cy="257175"/>
          </a:xfrm>
        </p:spPr>
        <p:txBody>
          <a:bodyPr/>
          <a:lstStyle/>
          <a:p>
            <a:r>
              <a:rPr lang="en-US"/>
              <a:t>Type here to enter the presentation section name.</a:t>
            </a:r>
          </a:p>
        </p:txBody>
      </p:sp>
      <p:sp>
        <p:nvSpPr>
          <p:cNvPr id="17" name="Slide Number Placeholder 16">
            <a:extLst>
              <a:ext uri="{FF2B5EF4-FFF2-40B4-BE49-F238E27FC236}">
                <a16:creationId xmlns:a16="http://schemas.microsoft.com/office/drawing/2014/main" id="{D9CBD151-9805-BC43-8D0B-6C5508EA0029}"/>
              </a:ext>
            </a:extLst>
          </p:cNvPr>
          <p:cNvSpPr>
            <a:spLocks noGrp="1"/>
          </p:cNvSpPr>
          <p:nvPr>
            <p:ph type="sldNum" sz="quarter" idx="12"/>
          </p:nvPr>
        </p:nvSpPr>
        <p:spPr/>
        <p:txBody>
          <a:bodyPr/>
          <a:lstStyle/>
          <a:p>
            <a:fld id="{7691CCDB-B024-8747-B233-CAD1CBC7A901}" type="slidenum">
              <a:rPr lang="en-US" smtClean="0"/>
              <a:pPr/>
              <a:t>79</a:t>
            </a:fld>
            <a:endParaRPr lang="en-US"/>
          </a:p>
        </p:txBody>
      </p:sp>
      <p:sp>
        <p:nvSpPr>
          <p:cNvPr id="19" name="Footer Placeholder 18">
            <a:extLst>
              <a:ext uri="{FF2B5EF4-FFF2-40B4-BE49-F238E27FC236}">
                <a16:creationId xmlns:a16="http://schemas.microsoft.com/office/drawing/2014/main" id="{4B846615-BF99-0049-8C0C-BABB563F472C}"/>
              </a:ext>
            </a:extLst>
          </p:cNvPr>
          <p:cNvSpPr>
            <a:spLocks noGrp="1"/>
          </p:cNvSpPr>
          <p:nvPr>
            <p:ph type="ftr" sz="quarter" idx="19"/>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37552615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AEFDA24-ECE1-324E-96CF-F2A3E0037A40}"/>
              </a:ext>
            </a:extLst>
          </p:cNvPr>
          <p:cNvSpPr>
            <a:spLocks noGrp="1"/>
          </p:cNvSpPr>
          <p:nvPr>
            <p:ph type="title"/>
          </p:nvPr>
        </p:nvSpPr>
        <p:spPr>
          <a:xfrm>
            <a:off x="180326" y="2254597"/>
            <a:ext cx="4229100" cy="1138793"/>
          </a:xfrm>
        </p:spPr>
        <p:txBody>
          <a:bodyPr/>
          <a:lstStyle/>
          <a:p>
            <a:r>
              <a:rPr lang="en-US" dirty="0"/>
              <a:t>Type Here to Enter a</a:t>
            </a:r>
            <a:br>
              <a:rPr lang="en-US" dirty="0"/>
            </a:br>
            <a:r>
              <a:rPr lang="en-US" dirty="0"/>
              <a:t>Multi-line Presentation Title</a:t>
            </a:r>
          </a:p>
        </p:txBody>
      </p:sp>
      <p:sp>
        <p:nvSpPr>
          <p:cNvPr id="10" name="Text Placeholder 9">
            <a:extLst>
              <a:ext uri="{FF2B5EF4-FFF2-40B4-BE49-F238E27FC236}">
                <a16:creationId xmlns:a16="http://schemas.microsoft.com/office/drawing/2014/main" id="{297C4D5B-9626-2E4F-9E17-F95046DF533F}"/>
              </a:ext>
            </a:extLst>
          </p:cNvPr>
          <p:cNvSpPr>
            <a:spLocks noGrp="1"/>
          </p:cNvSpPr>
          <p:nvPr>
            <p:ph type="body" sz="quarter" idx="15"/>
          </p:nvPr>
        </p:nvSpPr>
        <p:spPr>
          <a:xfrm>
            <a:off x="171646" y="3434367"/>
            <a:ext cx="4229100" cy="806147"/>
          </a:xfrm>
        </p:spPr>
        <p:txBody>
          <a:bodyPr/>
          <a:lstStyle/>
          <a:p>
            <a:r>
              <a:rPr lang="en-US" dirty="0"/>
              <a:t>Type here to enter a multi-line cover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8" name="Picture Placeholder 7">
            <a:extLst>
              <a:ext uri="{FF2B5EF4-FFF2-40B4-BE49-F238E27FC236}">
                <a16:creationId xmlns:a16="http://schemas.microsoft.com/office/drawing/2014/main" id="{6266584A-E3CC-1D4B-A69F-A07461F9F96B}"/>
              </a:ext>
            </a:extLst>
          </p:cNvPr>
          <p:cNvSpPr>
            <a:spLocks noGrp="1"/>
          </p:cNvSpPr>
          <p:nvPr>
            <p:ph type="pic" sz="quarter" idx="21"/>
          </p:nvPr>
        </p:nvSpPr>
        <p:spPr/>
      </p:sp>
      <p:pic>
        <p:nvPicPr>
          <p:cNvPr id="13" name="Graphic 20">
            <a:extLst>
              <a:ext uri="{FF2B5EF4-FFF2-40B4-BE49-F238E27FC236}">
                <a16:creationId xmlns:a16="http://schemas.microsoft.com/office/drawing/2014/main" id="{9CE5B0EF-4705-854D-B4AF-B9F0140E5B5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33437" y="324472"/>
            <a:ext cx="3057526" cy="1223010"/>
          </a:xfrm>
          <a:prstGeom prst="rect">
            <a:avLst/>
          </a:prstGeom>
        </p:spPr>
      </p:pic>
      <p:sp>
        <p:nvSpPr>
          <p:cNvPr id="18" name="TextBox 17">
            <a:extLst>
              <a:ext uri="{FF2B5EF4-FFF2-40B4-BE49-F238E27FC236}">
                <a16:creationId xmlns:a16="http://schemas.microsoft.com/office/drawing/2014/main" id="{52F216C9-4413-634F-9720-729BC79F0798}"/>
              </a:ext>
            </a:extLst>
          </p:cNvPr>
          <p:cNvSpPr txBox="1"/>
          <p:nvPr/>
        </p:nvSpPr>
        <p:spPr>
          <a:xfrm>
            <a:off x="-136634" y="1576552"/>
            <a:ext cx="0" cy="0"/>
          </a:xfrm>
          <a:prstGeom prst="rect">
            <a:avLst/>
          </a:prstGeom>
          <a:noFill/>
          <a:ln>
            <a:noFill/>
          </a:ln>
        </p:spPr>
        <p:txBody>
          <a:bodyPr vert="horz" wrap="none" lIns="91440" tIns="45720" rIns="91440" bIns="45720" rtlCol="0" anchor="ctr">
            <a:noAutofit/>
          </a:bodyPr>
          <a:lstStyle/>
          <a:p>
            <a:pPr algn="l"/>
            <a:endParaRPr lang="en-US" dirty="0">
              <a:latin typeface="Palatino Linotype" panose="02040502050505030304" pitchFamily="18" charset="0"/>
            </a:endParaRPr>
          </a:p>
        </p:txBody>
      </p:sp>
      <p:sp>
        <p:nvSpPr>
          <p:cNvPr id="15" name="Footer Placeholder 14">
            <a:extLst>
              <a:ext uri="{FF2B5EF4-FFF2-40B4-BE49-F238E27FC236}">
                <a16:creationId xmlns:a16="http://schemas.microsoft.com/office/drawing/2014/main" id="{E5DD48A5-B732-9C49-89EC-3852895DB730}"/>
              </a:ext>
            </a:extLst>
          </p:cNvPr>
          <p:cNvSpPr>
            <a:spLocks noGrp="1"/>
          </p:cNvSpPr>
          <p:nvPr>
            <p:ph type="ftr" sz="quarter" idx="11"/>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660490170"/>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1C9CB84-F3D4-074D-A278-5DEA2E1EBD81}"/>
              </a:ext>
            </a:extLst>
          </p:cNvPr>
          <p:cNvSpPr>
            <a:spLocks noGrp="1"/>
          </p:cNvSpPr>
          <p:nvPr>
            <p:ph type="body" sz="quarter" idx="14"/>
          </p:nvPr>
        </p:nvSpPr>
        <p:spPr>
          <a:xfrm>
            <a:off x="171450" y="2212019"/>
            <a:ext cx="4229100" cy="1912698"/>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6" name="Text Placeholder 5">
            <a:extLst>
              <a:ext uri="{FF2B5EF4-FFF2-40B4-BE49-F238E27FC236}">
                <a16:creationId xmlns:a16="http://schemas.microsoft.com/office/drawing/2014/main" id="{F7D98FDD-46D2-E548-9132-56A6F1D1F795}"/>
              </a:ext>
            </a:extLst>
          </p:cNvPr>
          <p:cNvSpPr>
            <a:spLocks noGrp="1"/>
          </p:cNvSpPr>
          <p:nvPr>
            <p:ph type="body" sz="quarter" idx="15"/>
          </p:nvPr>
        </p:nvSpPr>
        <p:spPr>
          <a:xfrm>
            <a:off x="171450" y="1442283"/>
            <a:ext cx="4229100" cy="766120"/>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7" name="Text Placeholder 6">
            <a:extLst>
              <a:ext uri="{FF2B5EF4-FFF2-40B4-BE49-F238E27FC236}">
                <a16:creationId xmlns:a16="http://schemas.microsoft.com/office/drawing/2014/main" id="{04B745D0-A799-8C46-A4B3-A161AFA9F3C2}"/>
              </a:ext>
            </a:extLst>
          </p:cNvPr>
          <p:cNvSpPr>
            <a:spLocks noGrp="1"/>
          </p:cNvSpPr>
          <p:nvPr>
            <p:ph type="body" sz="quarter" idx="16"/>
          </p:nvPr>
        </p:nvSpPr>
        <p:spPr>
          <a:xfrm>
            <a:off x="4743450" y="2212019"/>
            <a:ext cx="4229100" cy="1912698"/>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8" name="Text Placeholder 7">
            <a:extLst>
              <a:ext uri="{FF2B5EF4-FFF2-40B4-BE49-F238E27FC236}">
                <a16:creationId xmlns:a16="http://schemas.microsoft.com/office/drawing/2014/main" id="{8B960169-9FAB-2C47-A92D-74A149C857C9}"/>
              </a:ext>
            </a:extLst>
          </p:cNvPr>
          <p:cNvSpPr>
            <a:spLocks noGrp="1"/>
          </p:cNvSpPr>
          <p:nvPr>
            <p:ph type="body" sz="quarter" idx="17"/>
          </p:nvPr>
        </p:nvSpPr>
        <p:spPr>
          <a:xfrm>
            <a:off x="4743450" y="1442283"/>
            <a:ext cx="4229100" cy="766120"/>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9" name="Text Placeholder 8">
            <a:extLst>
              <a:ext uri="{FF2B5EF4-FFF2-40B4-BE49-F238E27FC236}">
                <a16:creationId xmlns:a16="http://schemas.microsoft.com/office/drawing/2014/main" id="{6D697271-CF8E-7845-A6AD-F0A608E59D4E}"/>
              </a:ext>
            </a:extLst>
          </p:cNvPr>
          <p:cNvSpPr>
            <a:spLocks noGrp="1"/>
          </p:cNvSpPr>
          <p:nvPr>
            <p:ph type="body" sz="quarter" idx="18"/>
          </p:nvPr>
        </p:nvSpPr>
        <p:spPr>
          <a:xfrm>
            <a:off x="180132" y="867160"/>
            <a:ext cx="8801101" cy="484373"/>
          </a:xfrm>
        </p:spPr>
        <p:txBody>
          <a:bodyPr/>
          <a:lstStyle/>
          <a:p>
            <a:pPr lvl="0"/>
            <a:r>
              <a:rPr lang="en-US" dirty="0"/>
              <a:t>Type here to enter a multi-line slide subtitle. Ut </a:t>
            </a:r>
            <a:r>
              <a:rPr lang="en-US" dirty="0" err="1"/>
              <a:t>enim</a:t>
            </a:r>
            <a:r>
              <a:rPr lang="en-US" dirty="0"/>
              <a:t> ad minima </a:t>
            </a:r>
            <a:r>
              <a:rPr lang="en-US" dirty="0" err="1"/>
              <a:t>veniam</a:t>
            </a:r>
            <a:r>
              <a:rPr lang="en-US" dirty="0"/>
              <a:t>, </a:t>
            </a:r>
            <a:r>
              <a:rPr lang="en-US" dirty="0" err="1"/>
              <a:t>quis</a:t>
            </a:r>
            <a:r>
              <a:rPr lang="en-US" dirty="0"/>
              <a:t> nostrum </a:t>
            </a:r>
            <a:r>
              <a:rPr lang="en-US" dirty="0" err="1"/>
              <a:t>exercitationem</a:t>
            </a:r>
            <a:r>
              <a:rPr lang="en-US" dirty="0"/>
              <a:t> </a:t>
            </a:r>
            <a:r>
              <a:rPr lang="en-US" dirty="0" err="1"/>
              <a:t>ullam</a:t>
            </a:r>
            <a:r>
              <a:rPr lang="en-US" dirty="0"/>
              <a:t> corporis </a:t>
            </a:r>
            <a:r>
              <a:rPr lang="en-US" dirty="0" err="1"/>
              <a:t>suscipit</a:t>
            </a:r>
            <a:r>
              <a:rPr lang="en-US" dirty="0"/>
              <a:t> </a:t>
            </a:r>
            <a:r>
              <a:rPr lang="en-US" dirty="0" err="1"/>
              <a:t>laboriosam</a:t>
            </a:r>
            <a:r>
              <a:rPr lang="en-US" dirty="0"/>
              <a:t>, nisi </a:t>
            </a:r>
            <a:r>
              <a:rPr lang="en-US" dirty="0" err="1"/>
              <a:t>ut</a:t>
            </a:r>
            <a:r>
              <a:rPr lang="en-US" dirty="0"/>
              <a:t> </a:t>
            </a:r>
            <a:r>
              <a:rPr lang="en-US" dirty="0" err="1"/>
              <a:t>aliquid</a:t>
            </a:r>
            <a:r>
              <a:rPr lang="en-US" dirty="0"/>
              <a:t> </a:t>
            </a:r>
            <a:r>
              <a:rPr lang="en-US" dirty="0" err="1"/>
              <a:t>consequatur</a:t>
            </a:r>
            <a:r>
              <a:rPr lang="en-US" dirty="0"/>
              <a:t>.</a:t>
            </a:r>
          </a:p>
        </p:txBody>
      </p:sp>
      <p:sp>
        <p:nvSpPr>
          <p:cNvPr id="4" name="Title 3">
            <a:extLst>
              <a:ext uri="{FF2B5EF4-FFF2-40B4-BE49-F238E27FC236}">
                <a16:creationId xmlns:a16="http://schemas.microsoft.com/office/drawing/2014/main" id="{6714FC62-961B-B141-8FC7-C8B9C5E77C79}"/>
              </a:ext>
            </a:extLst>
          </p:cNvPr>
          <p:cNvSpPr>
            <a:spLocks noGrp="1"/>
          </p:cNvSpPr>
          <p:nvPr>
            <p:ph type="title"/>
          </p:nvPr>
        </p:nvSpPr>
        <p:spPr>
          <a:xfrm>
            <a:off x="180131" y="257175"/>
            <a:ext cx="8801100" cy="575117"/>
          </a:xfrm>
        </p:spPr>
        <p:txBody>
          <a:bodyPr anchor="t"/>
          <a:lstStyle/>
          <a:p>
            <a:r>
              <a:rPr lang="en-US" dirty="0"/>
              <a:t>Type Here to Enter a Two-Line Slide Header. Sed Ut </a:t>
            </a:r>
            <a:r>
              <a:rPr lang="en-US" dirty="0" err="1"/>
              <a:t>Perspiciatis</a:t>
            </a:r>
            <a:r>
              <a:rPr lang="en-US" dirty="0"/>
              <a:t> </a:t>
            </a:r>
            <a:r>
              <a:rPr lang="en-US" dirty="0" err="1"/>
              <a:t>Unde</a:t>
            </a:r>
            <a:r>
              <a:rPr lang="en-US" dirty="0"/>
              <a:t> Omnis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a:t>
            </a:r>
          </a:p>
        </p:txBody>
      </p:sp>
      <p:sp>
        <p:nvSpPr>
          <p:cNvPr id="18" name="Text Placeholder 17">
            <a:extLst>
              <a:ext uri="{FF2B5EF4-FFF2-40B4-BE49-F238E27FC236}">
                <a16:creationId xmlns:a16="http://schemas.microsoft.com/office/drawing/2014/main" id="{22EE633A-F704-CF46-8571-D1C138E34BF6}"/>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23" name="Slide Number Placeholder 22">
            <a:extLst>
              <a:ext uri="{FF2B5EF4-FFF2-40B4-BE49-F238E27FC236}">
                <a16:creationId xmlns:a16="http://schemas.microsoft.com/office/drawing/2014/main" id="{DA5D8584-183B-4E40-8C34-959467C8C735}"/>
              </a:ext>
            </a:extLst>
          </p:cNvPr>
          <p:cNvSpPr>
            <a:spLocks noGrp="1"/>
          </p:cNvSpPr>
          <p:nvPr>
            <p:ph type="sldNum" sz="quarter" idx="12"/>
          </p:nvPr>
        </p:nvSpPr>
        <p:spPr/>
        <p:txBody>
          <a:bodyPr/>
          <a:lstStyle/>
          <a:p>
            <a:fld id="{7691CCDB-B024-8747-B233-CAD1CBC7A901}" type="slidenum">
              <a:rPr lang="en-US" smtClean="0"/>
              <a:pPr/>
              <a:t>80</a:t>
            </a:fld>
            <a:endParaRPr lang="en-US"/>
          </a:p>
        </p:txBody>
      </p:sp>
      <p:sp>
        <p:nvSpPr>
          <p:cNvPr id="25" name="Footer Placeholder 24">
            <a:extLst>
              <a:ext uri="{FF2B5EF4-FFF2-40B4-BE49-F238E27FC236}">
                <a16:creationId xmlns:a16="http://schemas.microsoft.com/office/drawing/2014/main" id="{3BE17EE5-8688-674D-9695-D2A0DAD6A1B8}"/>
              </a:ext>
            </a:extLst>
          </p:cNvPr>
          <p:cNvSpPr>
            <a:spLocks noGrp="1"/>
          </p:cNvSpPr>
          <p:nvPr>
            <p:ph type="ftr" sz="quarter" idx="19"/>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85781615"/>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A27D05-D3FD-3F4E-A422-2EB0A076E666}"/>
              </a:ext>
            </a:extLst>
          </p:cNvPr>
          <p:cNvSpPr>
            <a:spLocks noGrp="1"/>
          </p:cNvSpPr>
          <p:nvPr>
            <p:ph type="body" sz="quarter" idx="14"/>
          </p:nvPr>
        </p:nvSpPr>
        <p:spPr>
          <a:xfrm>
            <a:off x="171450" y="2036954"/>
            <a:ext cx="8801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4" name="Text Placeholder 3">
            <a:extLst>
              <a:ext uri="{FF2B5EF4-FFF2-40B4-BE49-F238E27FC236}">
                <a16:creationId xmlns:a16="http://schemas.microsoft.com/office/drawing/2014/main" id="{3350F99A-CF52-1740-BF27-6C641F55028E}"/>
              </a:ext>
            </a:extLst>
          </p:cNvPr>
          <p:cNvSpPr>
            <a:spLocks noGrp="1"/>
          </p:cNvSpPr>
          <p:nvPr>
            <p:ph type="body" sz="quarter" idx="15"/>
          </p:nvPr>
        </p:nvSpPr>
        <p:spPr>
          <a:xfrm>
            <a:off x="171450" y="1268627"/>
            <a:ext cx="8801100" cy="76471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4" name="Text Placeholder 13">
            <a:extLst>
              <a:ext uri="{FF2B5EF4-FFF2-40B4-BE49-F238E27FC236}">
                <a16:creationId xmlns:a16="http://schemas.microsoft.com/office/drawing/2014/main" id="{AB7DEC7C-8CE6-7B45-A155-83CB115DEDF8}"/>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5" name="Title 4">
            <a:extLst>
              <a:ext uri="{FF2B5EF4-FFF2-40B4-BE49-F238E27FC236}">
                <a16:creationId xmlns:a16="http://schemas.microsoft.com/office/drawing/2014/main" id="{B82AE175-A8CB-1E4B-89FF-8001D8D5C1CB}"/>
              </a:ext>
            </a:extLst>
          </p:cNvPr>
          <p:cNvSpPr>
            <a:spLocks noGrp="1"/>
          </p:cNvSpPr>
          <p:nvPr>
            <p:ph type="title"/>
          </p:nvPr>
        </p:nvSpPr>
        <p:spPr>
          <a:xfrm>
            <a:off x="180131" y="257175"/>
            <a:ext cx="8801100" cy="327711"/>
          </a:xfrm>
        </p:spPr>
        <p:txBody>
          <a:bodyPr anchor="t"/>
          <a:lstStyle/>
          <a:p>
            <a:r>
              <a:rPr lang="en-US"/>
              <a:t>Type Here to Enter a Single Line Slide Header.</a:t>
            </a:r>
          </a:p>
        </p:txBody>
      </p:sp>
      <p:sp>
        <p:nvSpPr>
          <p:cNvPr id="7" name="Text Placeholder 6">
            <a:extLst>
              <a:ext uri="{FF2B5EF4-FFF2-40B4-BE49-F238E27FC236}">
                <a16:creationId xmlns:a16="http://schemas.microsoft.com/office/drawing/2014/main" id="{FC2845B9-47EE-7246-A489-6596BFFE6543}"/>
              </a:ext>
            </a:extLst>
          </p:cNvPr>
          <p:cNvSpPr>
            <a:spLocks noGrp="1"/>
          </p:cNvSpPr>
          <p:nvPr>
            <p:ph type="body" sz="quarter" idx="21"/>
          </p:nvPr>
        </p:nvSpPr>
        <p:spPr>
          <a:xfrm>
            <a:off x="180132" y="602162"/>
            <a:ext cx="8801101" cy="484373"/>
          </a:xfrm>
        </p:spPr>
        <p:txBody>
          <a:bodyPr>
            <a:noAutofit/>
          </a:bodyPr>
          <a:lstStyle/>
          <a:p>
            <a:pPr lvl="0"/>
            <a:r>
              <a:rPr lang="en-US"/>
              <a:t>Type here to enter a multi-line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a:t>
            </a:r>
            <a:r>
              <a:rPr lang="en-US" err="1"/>
              <a:t>consequatur</a:t>
            </a:r>
            <a:r>
              <a:rPr lang="en-US"/>
              <a:t>.</a:t>
            </a:r>
          </a:p>
        </p:txBody>
      </p:sp>
      <p:sp>
        <p:nvSpPr>
          <p:cNvPr id="19" name="Slide Number Placeholder 18">
            <a:extLst>
              <a:ext uri="{FF2B5EF4-FFF2-40B4-BE49-F238E27FC236}">
                <a16:creationId xmlns:a16="http://schemas.microsoft.com/office/drawing/2014/main" id="{2E315540-173F-0E46-B426-C278C8AC4EE0}"/>
              </a:ext>
            </a:extLst>
          </p:cNvPr>
          <p:cNvSpPr>
            <a:spLocks noGrp="1"/>
          </p:cNvSpPr>
          <p:nvPr>
            <p:ph type="sldNum" sz="quarter" idx="12"/>
          </p:nvPr>
        </p:nvSpPr>
        <p:spPr/>
        <p:txBody>
          <a:bodyPr/>
          <a:lstStyle/>
          <a:p>
            <a:fld id="{7691CCDB-B024-8747-B233-CAD1CBC7A901}" type="slidenum">
              <a:rPr lang="en-US" smtClean="0"/>
              <a:pPr/>
              <a:t>81</a:t>
            </a:fld>
            <a:endParaRPr lang="en-US"/>
          </a:p>
        </p:txBody>
      </p:sp>
      <p:sp>
        <p:nvSpPr>
          <p:cNvPr id="21" name="Footer Placeholder 20">
            <a:extLst>
              <a:ext uri="{FF2B5EF4-FFF2-40B4-BE49-F238E27FC236}">
                <a16:creationId xmlns:a16="http://schemas.microsoft.com/office/drawing/2014/main" id="{8B55AB0D-831E-4646-83D6-F7E382C5F48C}"/>
              </a:ext>
            </a:extLst>
          </p:cNvPr>
          <p:cNvSpPr>
            <a:spLocks noGrp="1"/>
          </p:cNvSpPr>
          <p:nvPr>
            <p:ph type="ftr" sz="quarter" idx="19"/>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591500617"/>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B808EA0-A270-E44F-BF7A-454C8567EAC7}"/>
              </a:ext>
            </a:extLst>
          </p:cNvPr>
          <p:cNvSpPr>
            <a:spLocks noGrp="1"/>
          </p:cNvSpPr>
          <p:nvPr>
            <p:ph type="body" sz="quarter" idx="15"/>
          </p:nvPr>
        </p:nvSpPr>
        <p:spPr>
          <a:xfrm>
            <a:off x="1714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7" name="Text Placeholder 6">
            <a:extLst>
              <a:ext uri="{FF2B5EF4-FFF2-40B4-BE49-F238E27FC236}">
                <a16:creationId xmlns:a16="http://schemas.microsoft.com/office/drawing/2014/main" id="{2D49B228-C7DD-2047-990D-16B36E1816CF}"/>
              </a:ext>
            </a:extLst>
          </p:cNvPr>
          <p:cNvSpPr>
            <a:spLocks noGrp="1"/>
          </p:cNvSpPr>
          <p:nvPr>
            <p:ph type="body" sz="quarter" idx="16"/>
          </p:nvPr>
        </p:nvSpPr>
        <p:spPr>
          <a:xfrm>
            <a:off x="171450" y="1186249"/>
            <a:ext cx="4229100" cy="847089"/>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8" name="Text Placeholder 7">
            <a:extLst>
              <a:ext uri="{FF2B5EF4-FFF2-40B4-BE49-F238E27FC236}">
                <a16:creationId xmlns:a16="http://schemas.microsoft.com/office/drawing/2014/main" id="{251FA560-F949-3340-B81B-B577FE2A0621}"/>
              </a:ext>
            </a:extLst>
          </p:cNvPr>
          <p:cNvSpPr>
            <a:spLocks noGrp="1"/>
          </p:cNvSpPr>
          <p:nvPr>
            <p:ph type="body" sz="quarter" idx="17"/>
          </p:nvPr>
        </p:nvSpPr>
        <p:spPr>
          <a:xfrm>
            <a:off x="4752131"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9" name="Text Placeholder 8">
            <a:extLst>
              <a:ext uri="{FF2B5EF4-FFF2-40B4-BE49-F238E27FC236}">
                <a16:creationId xmlns:a16="http://schemas.microsoft.com/office/drawing/2014/main" id="{32663224-90BF-3448-A171-8CCBF042BB0C}"/>
              </a:ext>
            </a:extLst>
          </p:cNvPr>
          <p:cNvSpPr>
            <a:spLocks noGrp="1"/>
          </p:cNvSpPr>
          <p:nvPr>
            <p:ph type="body" sz="quarter" idx="18"/>
          </p:nvPr>
        </p:nvSpPr>
        <p:spPr>
          <a:xfrm>
            <a:off x="4752131" y="1186249"/>
            <a:ext cx="4229100" cy="847089"/>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56" name="Title 55">
            <a:extLst>
              <a:ext uri="{FF2B5EF4-FFF2-40B4-BE49-F238E27FC236}">
                <a16:creationId xmlns:a16="http://schemas.microsoft.com/office/drawing/2014/main" id="{EDCEF891-7C44-BE4B-A8F3-81927DBB41E1}"/>
              </a:ext>
            </a:extLst>
          </p:cNvPr>
          <p:cNvSpPr>
            <a:spLocks noGrp="1"/>
          </p:cNvSpPr>
          <p:nvPr>
            <p:ph type="title"/>
          </p:nvPr>
        </p:nvSpPr>
        <p:spPr>
          <a:xfrm>
            <a:off x="180131" y="257175"/>
            <a:ext cx="8801100" cy="327711"/>
          </a:xfrm>
        </p:spPr>
        <p:txBody>
          <a:bodyPr/>
          <a:lstStyle/>
          <a:p>
            <a:r>
              <a:rPr lang="en-US"/>
              <a:t>Type Here to Enter a Single Line Slide Header.</a:t>
            </a:r>
          </a:p>
        </p:txBody>
      </p:sp>
      <p:sp>
        <p:nvSpPr>
          <p:cNvPr id="57" name="Text Placeholder 56">
            <a:extLst>
              <a:ext uri="{FF2B5EF4-FFF2-40B4-BE49-F238E27FC236}">
                <a16:creationId xmlns:a16="http://schemas.microsoft.com/office/drawing/2014/main" id="{E618B64C-EE3C-F040-8C83-CD9B5E57A026}"/>
              </a:ext>
            </a:extLst>
          </p:cNvPr>
          <p:cNvSpPr>
            <a:spLocks noGrp="1"/>
          </p:cNvSpPr>
          <p:nvPr>
            <p:ph type="body" sz="quarter" idx="20"/>
          </p:nvPr>
        </p:nvSpPr>
        <p:spPr>
          <a:xfrm>
            <a:off x="180132" y="602162"/>
            <a:ext cx="8801101" cy="484373"/>
          </a:xfrm>
        </p:spPr>
        <p:txBody>
          <a:bodyPr/>
          <a:lstStyle/>
          <a:p>
            <a:r>
              <a:rPr lang="en-US"/>
              <a:t>Type here to enter a multi-line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a:t>
            </a:r>
            <a:r>
              <a:rPr lang="en-US" err="1"/>
              <a:t>consequatur</a:t>
            </a:r>
            <a:r>
              <a:rPr lang="en-US"/>
              <a:t>.</a:t>
            </a:r>
          </a:p>
        </p:txBody>
      </p:sp>
      <p:sp>
        <p:nvSpPr>
          <p:cNvPr id="18" name="Text Placeholder 17">
            <a:extLst>
              <a:ext uri="{FF2B5EF4-FFF2-40B4-BE49-F238E27FC236}">
                <a16:creationId xmlns:a16="http://schemas.microsoft.com/office/drawing/2014/main" id="{CAE1D9B2-1312-F843-B073-D9B0D40CD136}"/>
              </a:ext>
            </a:extLst>
          </p:cNvPr>
          <p:cNvSpPr>
            <a:spLocks noGrp="1"/>
          </p:cNvSpPr>
          <p:nvPr>
            <p:ph type="body" sz="quarter" idx="21"/>
          </p:nvPr>
        </p:nvSpPr>
        <p:spPr>
          <a:xfrm>
            <a:off x="190500" y="-1"/>
            <a:ext cx="8809781" cy="257175"/>
          </a:xfrm>
        </p:spPr>
        <p:txBody>
          <a:bodyPr/>
          <a:lstStyle/>
          <a:p>
            <a:r>
              <a:rPr lang="en-US"/>
              <a:t>Type here to enter the presentation section name.</a:t>
            </a:r>
          </a:p>
        </p:txBody>
      </p:sp>
      <p:sp>
        <p:nvSpPr>
          <p:cNvPr id="21" name="Slide Number Placeholder 20">
            <a:extLst>
              <a:ext uri="{FF2B5EF4-FFF2-40B4-BE49-F238E27FC236}">
                <a16:creationId xmlns:a16="http://schemas.microsoft.com/office/drawing/2014/main" id="{7850D2F8-0390-8348-8B8C-072D98965AC5}"/>
              </a:ext>
            </a:extLst>
          </p:cNvPr>
          <p:cNvSpPr>
            <a:spLocks noGrp="1"/>
          </p:cNvSpPr>
          <p:nvPr>
            <p:ph type="sldNum" sz="quarter" idx="12"/>
          </p:nvPr>
        </p:nvSpPr>
        <p:spPr/>
        <p:txBody>
          <a:bodyPr/>
          <a:lstStyle/>
          <a:p>
            <a:fld id="{7691CCDB-B024-8747-B233-CAD1CBC7A901}" type="slidenum">
              <a:rPr lang="en-US" smtClean="0"/>
              <a:pPr/>
              <a:t>82</a:t>
            </a:fld>
            <a:endParaRPr lang="en-US"/>
          </a:p>
        </p:txBody>
      </p:sp>
      <p:sp>
        <p:nvSpPr>
          <p:cNvPr id="23" name="Footer Placeholder 22">
            <a:extLst>
              <a:ext uri="{FF2B5EF4-FFF2-40B4-BE49-F238E27FC236}">
                <a16:creationId xmlns:a16="http://schemas.microsoft.com/office/drawing/2014/main" id="{166FD555-9E7D-5D4E-92C8-BD630470BFCF}"/>
              </a:ext>
            </a:extLst>
          </p:cNvPr>
          <p:cNvSpPr>
            <a:spLocks noGrp="1"/>
          </p:cNvSpPr>
          <p:nvPr>
            <p:ph type="ftr" sz="quarter" idx="19"/>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386496120"/>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D0A15C-2456-2B41-9536-041BCFCD66E5}"/>
              </a:ext>
            </a:extLst>
          </p:cNvPr>
          <p:cNvSpPr>
            <a:spLocks noGrp="1"/>
          </p:cNvSpPr>
          <p:nvPr>
            <p:ph type="title"/>
          </p:nvPr>
        </p:nvSpPr>
        <p:spPr>
          <a:xfrm>
            <a:off x="180131" y="257175"/>
            <a:ext cx="8801100" cy="575117"/>
          </a:xfrm>
        </p:spPr>
        <p:txBody>
          <a:bodyPr/>
          <a:lstStyle/>
          <a:p>
            <a:r>
              <a:rPr lang="en-US"/>
              <a:t>Type Here to Enter a Two-Line Slide Header.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14" name="Text Placeholder 3">
            <a:extLst>
              <a:ext uri="{FF2B5EF4-FFF2-40B4-BE49-F238E27FC236}">
                <a16:creationId xmlns:a16="http://schemas.microsoft.com/office/drawing/2014/main" id="{935C64EA-EA77-6A4C-85F0-303D533ABA30}"/>
              </a:ext>
            </a:extLst>
          </p:cNvPr>
          <p:cNvSpPr>
            <a:spLocks noGrp="1"/>
          </p:cNvSpPr>
          <p:nvPr>
            <p:ph type="body" sz="quarter" idx="14"/>
          </p:nvPr>
        </p:nvSpPr>
        <p:spPr>
          <a:xfrm>
            <a:off x="171451" y="1808354"/>
            <a:ext cx="8809781"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15" name="Text Placeholder 4">
            <a:extLst>
              <a:ext uri="{FF2B5EF4-FFF2-40B4-BE49-F238E27FC236}">
                <a16:creationId xmlns:a16="http://schemas.microsoft.com/office/drawing/2014/main" id="{9ED22B00-D910-754D-8730-94F24F4D7ED3}"/>
              </a:ext>
            </a:extLst>
          </p:cNvPr>
          <p:cNvSpPr>
            <a:spLocks noGrp="1"/>
          </p:cNvSpPr>
          <p:nvPr>
            <p:ph type="body" sz="quarter" idx="15"/>
          </p:nvPr>
        </p:nvSpPr>
        <p:spPr>
          <a:xfrm>
            <a:off x="171451" y="878307"/>
            <a:ext cx="8809781"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a:t>
            </a:r>
          </a:p>
        </p:txBody>
      </p:sp>
      <p:sp>
        <p:nvSpPr>
          <p:cNvPr id="7" name="Text Placeholder 6">
            <a:extLst>
              <a:ext uri="{FF2B5EF4-FFF2-40B4-BE49-F238E27FC236}">
                <a16:creationId xmlns:a16="http://schemas.microsoft.com/office/drawing/2014/main" id="{36BB9044-9C99-F149-B148-8B979167A5F2}"/>
              </a:ext>
            </a:extLst>
          </p:cNvPr>
          <p:cNvSpPr>
            <a:spLocks noGrp="1"/>
          </p:cNvSpPr>
          <p:nvPr>
            <p:ph type="body" sz="quarter" idx="17"/>
          </p:nvPr>
        </p:nvSpPr>
        <p:spPr>
          <a:xfrm>
            <a:off x="190500" y="-1"/>
            <a:ext cx="8809781" cy="257175"/>
          </a:xfrm>
        </p:spPr>
        <p:txBody>
          <a:bodyPr/>
          <a:lstStyle/>
          <a:p>
            <a:r>
              <a:rPr lang="en-US"/>
              <a:t>Type here to enter the presentation section name.</a:t>
            </a:r>
          </a:p>
        </p:txBody>
      </p:sp>
      <p:sp>
        <p:nvSpPr>
          <p:cNvPr id="17" name="Slide Number Placeholder 16">
            <a:extLst>
              <a:ext uri="{FF2B5EF4-FFF2-40B4-BE49-F238E27FC236}">
                <a16:creationId xmlns:a16="http://schemas.microsoft.com/office/drawing/2014/main" id="{ACB23598-AEC5-2540-A896-FD6E17DAFB60}"/>
              </a:ext>
            </a:extLst>
          </p:cNvPr>
          <p:cNvSpPr>
            <a:spLocks noGrp="1"/>
          </p:cNvSpPr>
          <p:nvPr>
            <p:ph type="sldNum" sz="quarter" idx="12"/>
          </p:nvPr>
        </p:nvSpPr>
        <p:spPr/>
        <p:txBody>
          <a:bodyPr/>
          <a:lstStyle/>
          <a:p>
            <a:fld id="{7691CCDB-B024-8747-B233-CAD1CBC7A901}" type="slidenum">
              <a:rPr lang="en-US" smtClean="0"/>
              <a:pPr/>
              <a:t>83</a:t>
            </a:fld>
            <a:endParaRPr lang="en-US"/>
          </a:p>
        </p:txBody>
      </p:sp>
      <p:sp>
        <p:nvSpPr>
          <p:cNvPr id="19" name="Footer Placeholder 18">
            <a:extLst>
              <a:ext uri="{FF2B5EF4-FFF2-40B4-BE49-F238E27FC236}">
                <a16:creationId xmlns:a16="http://schemas.microsoft.com/office/drawing/2014/main" id="{2C47047E-C3D6-4A49-BA81-549C41B31996}"/>
              </a:ext>
            </a:extLst>
          </p:cNvPr>
          <p:cNvSpPr>
            <a:spLocks noGrp="1"/>
          </p:cNvSpPr>
          <p:nvPr>
            <p:ph type="ftr" sz="quarter" idx="16"/>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617117623"/>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999C11E3-4E1D-0441-8C9F-E65F2C34B77B}"/>
              </a:ext>
            </a:extLst>
          </p:cNvPr>
          <p:cNvSpPr>
            <a:spLocks noGrp="1"/>
          </p:cNvSpPr>
          <p:nvPr>
            <p:ph type="body" sz="quarter" idx="14"/>
          </p:nvPr>
        </p:nvSpPr>
        <p:spPr>
          <a:xfrm>
            <a:off x="171450" y="1784660"/>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15" name="Text Placeholder 4">
            <a:extLst>
              <a:ext uri="{FF2B5EF4-FFF2-40B4-BE49-F238E27FC236}">
                <a16:creationId xmlns:a16="http://schemas.microsoft.com/office/drawing/2014/main" id="{E24E436A-0460-214C-AEED-39342AE398A8}"/>
              </a:ext>
            </a:extLst>
          </p:cNvPr>
          <p:cNvSpPr>
            <a:spLocks noGrp="1"/>
          </p:cNvSpPr>
          <p:nvPr>
            <p:ph type="body" sz="quarter" idx="15"/>
          </p:nvPr>
        </p:nvSpPr>
        <p:spPr>
          <a:xfrm>
            <a:off x="171450" y="854613"/>
            <a:ext cx="4229100" cy="926431"/>
          </a:xfrm>
        </p:spPr>
        <p:txBody>
          <a:bodyPr>
            <a:normAutofit/>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6" name="Text Placeholder 5">
            <a:extLst>
              <a:ext uri="{FF2B5EF4-FFF2-40B4-BE49-F238E27FC236}">
                <a16:creationId xmlns:a16="http://schemas.microsoft.com/office/drawing/2014/main" id="{F7B9CB0C-01DD-F14D-8318-CD066ACDE43A}"/>
              </a:ext>
            </a:extLst>
          </p:cNvPr>
          <p:cNvSpPr>
            <a:spLocks noGrp="1"/>
          </p:cNvSpPr>
          <p:nvPr>
            <p:ph type="body" sz="quarter" idx="16"/>
          </p:nvPr>
        </p:nvSpPr>
        <p:spPr>
          <a:xfrm>
            <a:off x="4743450" y="1784660"/>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17" name="Text Placeholder 6">
            <a:extLst>
              <a:ext uri="{FF2B5EF4-FFF2-40B4-BE49-F238E27FC236}">
                <a16:creationId xmlns:a16="http://schemas.microsoft.com/office/drawing/2014/main" id="{5B267AB0-EB01-764A-BB3E-AE28C624E49A}"/>
              </a:ext>
            </a:extLst>
          </p:cNvPr>
          <p:cNvSpPr>
            <a:spLocks noGrp="1"/>
          </p:cNvSpPr>
          <p:nvPr>
            <p:ph type="body" sz="quarter" idx="17"/>
          </p:nvPr>
        </p:nvSpPr>
        <p:spPr>
          <a:xfrm>
            <a:off x="4743450" y="854613"/>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8" name="Title 7">
            <a:extLst>
              <a:ext uri="{FF2B5EF4-FFF2-40B4-BE49-F238E27FC236}">
                <a16:creationId xmlns:a16="http://schemas.microsoft.com/office/drawing/2014/main" id="{B47040B4-9ED2-7E45-B211-4A745F549261}"/>
              </a:ext>
            </a:extLst>
          </p:cNvPr>
          <p:cNvSpPr>
            <a:spLocks noGrp="1"/>
          </p:cNvSpPr>
          <p:nvPr>
            <p:ph type="title"/>
          </p:nvPr>
        </p:nvSpPr>
        <p:spPr>
          <a:xfrm>
            <a:off x="180131" y="257175"/>
            <a:ext cx="8801100" cy="575117"/>
          </a:xfrm>
        </p:spPr>
        <p:txBody>
          <a:bodyPr/>
          <a:lstStyle/>
          <a:p>
            <a:r>
              <a:rPr lang="en-US"/>
              <a:t>Type Here to Enter a Two-Line Slide Header.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13" name="Text Placeholder 12">
            <a:extLst>
              <a:ext uri="{FF2B5EF4-FFF2-40B4-BE49-F238E27FC236}">
                <a16:creationId xmlns:a16="http://schemas.microsoft.com/office/drawing/2014/main" id="{97C925C2-7F24-AB40-AD7A-CA2F5971F8C0}"/>
              </a:ext>
            </a:extLst>
          </p:cNvPr>
          <p:cNvSpPr>
            <a:spLocks noGrp="1"/>
          </p:cNvSpPr>
          <p:nvPr>
            <p:ph type="body" sz="quarter" idx="19"/>
          </p:nvPr>
        </p:nvSpPr>
        <p:spPr>
          <a:xfrm>
            <a:off x="190500" y="-1"/>
            <a:ext cx="8809781" cy="257175"/>
          </a:xfrm>
        </p:spPr>
        <p:txBody>
          <a:bodyPr/>
          <a:lstStyle/>
          <a:p>
            <a:r>
              <a:rPr lang="en-US"/>
              <a:t>Type here to enter the presentation section name.</a:t>
            </a:r>
          </a:p>
        </p:txBody>
      </p:sp>
      <p:sp>
        <p:nvSpPr>
          <p:cNvPr id="21" name="Slide Number Placeholder 20">
            <a:extLst>
              <a:ext uri="{FF2B5EF4-FFF2-40B4-BE49-F238E27FC236}">
                <a16:creationId xmlns:a16="http://schemas.microsoft.com/office/drawing/2014/main" id="{00CE228A-7883-684E-9DD8-954823C3281C}"/>
              </a:ext>
            </a:extLst>
          </p:cNvPr>
          <p:cNvSpPr>
            <a:spLocks noGrp="1"/>
          </p:cNvSpPr>
          <p:nvPr>
            <p:ph type="sldNum" sz="quarter" idx="12"/>
          </p:nvPr>
        </p:nvSpPr>
        <p:spPr/>
        <p:txBody>
          <a:bodyPr/>
          <a:lstStyle/>
          <a:p>
            <a:fld id="{7691CCDB-B024-8747-B233-CAD1CBC7A901}" type="slidenum">
              <a:rPr lang="en-US" smtClean="0"/>
              <a:pPr/>
              <a:t>84</a:t>
            </a:fld>
            <a:endParaRPr lang="en-US"/>
          </a:p>
        </p:txBody>
      </p:sp>
      <p:sp>
        <p:nvSpPr>
          <p:cNvPr id="23" name="Footer Placeholder 22">
            <a:extLst>
              <a:ext uri="{FF2B5EF4-FFF2-40B4-BE49-F238E27FC236}">
                <a16:creationId xmlns:a16="http://schemas.microsoft.com/office/drawing/2014/main" id="{1115C27F-6F03-984B-9CA6-86F4FDB0B0BF}"/>
              </a:ext>
            </a:extLst>
          </p:cNvPr>
          <p:cNvSpPr>
            <a:spLocks noGrp="1"/>
          </p:cNvSpPr>
          <p:nvPr>
            <p:ph type="ftr" sz="quarter" idx="18"/>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133411442"/>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4">
            <a:extLst>
              <a:ext uri="{FF2B5EF4-FFF2-40B4-BE49-F238E27FC236}">
                <a16:creationId xmlns:a16="http://schemas.microsoft.com/office/drawing/2014/main" id="{B1C0D942-103D-7D41-A07D-160A7E3DD156}"/>
              </a:ext>
            </a:extLst>
          </p:cNvPr>
          <p:cNvSpPr>
            <a:spLocks noGrp="1"/>
          </p:cNvSpPr>
          <p:nvPr>
            <p:ph type="body" sz="quarter" idx="14"/>
          </p:nvPr>
        </p:nvSpPr>
        <p:spPr>
          <a:xfrm>
            <a:off x="171450" y="2220940"/>
            <a:ext cx="8801100" cy="1912698"/>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14" name="Text Placeholder 5">
            <a:extLst>
              <a:ext uri="{FF2B5EF4-FFF2-40B4-BE49-F238E27FC236}">
                <a16:creationId xmlns:a16="http://schemas.microsoft.com/office/drawing/2014/main" id="{448605F6-FEE6-4E42-AD41-DD31BE455C23}"/>
              </a:ext>
            </a:extLst>
          </p:cNvPr>
          <p:cNvSpPr>
            <a:spLocks noGrp="1"/>
          </p:cNvSpPr>
          <p:nvPr>
            <p:ph type="body" sz="quarter" idx="15"/>
          </p:nvPr>
        </p:nvSpPr>
        <p:spPr>
          <a:xfrm>
            <a:off x="171450" y="1523110"/>
            <a:ext cx="8801100" cy="694214"/>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6" name="Text Placeholder 8">
            <a:extLst>
              <a:ext uri="{FF2B5EF4-FFF2-40B4-BE49-F238E27FC236}">
                <a16:creationId xmlns:a16="http://schemas.microsoft.com/office/drawing/2014/main" id="{971EF9F4-02AF-4144-A6CB-BDAB8ED1698E}"/>
              </a:ext>
            </a:extLst>
          </p:cNvPr>
          <p:cNvSpPr>
            <a:spLocks noGrp="1"/>
          </p:cNvSpPr>
          <p:nvPr>
            <p:ph type="body" sz="quarter" idx="18"/>
          </p:nvPr>
        </p:nvSpPr>
        <p:spPr>
          <a:xfrm>
            <a:off x="180132" y="867160"/>
            <a:ext cx="8801101" cy="484373"/>
          </a:xfrm>
        </p:spPr>
        <p:txBody>
          <a:bodyPr/>
          <a:lstStyle/>
          <a:p>
            <a:pPr lvl="0"/>
            <a:r>
              <a:rPr lang="en-US"/>
              <a:t>Type here to enter a multi-line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a:t>
            </a:r>
            <a:r>
              <a:rPr lang="en-US" err="1"/>
              <a:t>consequatur</a:t>
            </a:r>
            <a:r>
              <a:rPr lang="en-US"/>
              <a:t>.</a:t>
            </a:r>
          </a:p>
        </p:txBody>
      </p:sp>
      <p:sp>
        <p:nvSpPr>
          <p:cNvPr id="8" name="Title 7">
            <a:extLst>
              <a:ext uri="{FF2B5EF4-FFF2-40B4-BE49-F238E27FC236}">
                <a16:creationId xmlns:a16="http://schemas.microsoft.com/office/drawing/2014/main" id="{C9C585F0-C8B0-3A4D-9221-62C76A0FFB12}"/>
              </a:ext>
            </a:extLst>
          </p:cNvPr>
          <p:cNvSpPr>
            <a:spLocks noGrp="1"/>
          </p:cNvSpPr>
          <p:nvPr>
            <p:ph type="title"/>
          </p:nvPr>
        </p:nvSpPr>
        <p:spPr>
          <a:xfrm>
            <a:off x="180131" y="257175"/>
            <a:ext cx="8801100" cy="575117"/>
          </a:xfrm>
        </p:spPr>
        <p:txBody>
          <a:bodyPr/>
          <a:lstStyle/>
          <a:p>
            <a:r>
              <a:rPr lang="en-US"/>
              <a:t>Type Here to Enter a Two-Line Slide Header.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11" name="Text Placeholder 10">
            <a:extLst>
              <a:ext uri="{FF2B5EF4-FFF2-40B4-BE49-F238E27FC236}">
                <a16:creationId xmlns:a16="http://schemas.microsoft.com/office/drawing/2014/main" id="{4514880D-4C9C-7F46-B6AC-84BE60127882}"/>
              </a:ext>
            </a:extLst>
          </p:cNvPr>
          <p:cNvSpPr>
            <a:spLocks noGrp="1"/>
          </p:cNvSpPr>
          <p:nvPr>
            <p:ph type="body" sz="quarter" idx="17"/>
          </p:nvPr>
        </p:nvSpPr>
        <p:spPr>
          <a:xfrm>
            <a:off x="190500" y="-1"/>
            <a:ext cx="8809781" cy="257175"/>
          </a:xfrm>
        </p:spPr>
        <p:txBody>
          <a:bodyPr/>
          <a:lstStyle/>
          <a:p>
            <a:r>
              <a:rPr lang="en-US"/>
              <a:t>Type here to enter the presentation section name.</a:t>
            </a:r>
          </a:p>
        </p:txBody>
      </p:sp>
      <p:sp>
        <p:nvSpPr>
          <p:cNvPr id="19" name="Slide Number Placeholder 18">
            <a:extLst>
              <a:ext uri="{FF2B5EF4-FFF2-40B4-BE49-F238E27FC236}">
                <a16:creationId xmlns:a16="http://schemas.microsoft.com/office/drawing/2014/main" id="{9A1A03B9-2799-A144-A065-9D427799A32F}"/>
              </a:ext>
            </a:extLst>
          </p:cNvPr>
          <p:cNvSpPr>
            <a:spLocks noGrp="1"/>
          </p:cNvSpPr>
          <p:nvPr>
            <p:ph type="sldNum" sz="quarter" idx="12"/>
          </p:nvPr>
        </p:nvSpPr>
        <p:spPr/>
        <p:txBody>
          <a:bodyPr/>
          <a:lstStyle/>
          <a:p>
            <a:fld id="{7691CCDB-B024-8747-B233-CAD1CBC7A901}" type="slidenum">
              <a:rPr lang="en-US" smtClean="0"/>
              <a:pPr/>
              <a:t>85</a:t>
            </a:fld>
            <a:endParaRPr lang="en-US"/>
          </a:p>
        </p:txBody>
      </p:sp>
      <p:sp>
        <p:nvSpPr>
          <p:cNvPr id="21" name="Footer Placeholder 20">
            <a:extLst>
              <a:ext uri="{FF2B5EF4-FFF2-40B4-BE49-F238E27FC236}">
                <a16:creationId xmlns:a16="http://schemas.microsoft.com/office/drawing/2014/main" id="{5F82E39A-70EF-1248-9034-B59154DEE6DD}"/>
              </a:ext>
            </a:extLst>
          </p:cNvPr>
          <p:cNvSpPr>
            <a:spLocks noGrp="1"/>
          </p:cNvSpPr>
          <p:nvPr>
            <p:ph type="ftr" sz="quarter" idx="19"/>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710251601"/>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4">
            <a:extLst>
              <a:ext uri="{FF2B5EF4-FFF2-40B4-BE49-F238E27FC236}">
                <a16:creationId xmlns:a16="http://schemas.microsoft.com/office/drawing/2014/main" id="{CDEF048C-E50B-5147-B691-9BF68EA97BAD}"/>
              </a:ext>
            </a:extLst>
          </p:cNvPr>
          <p:cNvSpPr>
            <a:spLocks noGrp="1"/>
          </p:cNvSpPr>
          <p:nvPr>
            <p:ph type="body" sz="quarter" idx="14"/>
          </p:nvPr>
        </p:nvSpPr>
        <p:spPr>
          <a:xfrm>
            <a:off x="171450" y="2212019"/>
            <a:ext cx="4229100" cy="1912698"/>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21" name="Text Placeholder 5">
            <a:extLst>
              <a:ext uri="{FF2B5EF4-FFF2-40B4-BE49-F238E27FC236}">
                <a16:creationId xmlns:a16="http://schemas.microsoft.com/office/drawing/2014/main" id="{E6184C9D-1876-614F-BAFE-0BC3FAB29204}"/>
              </a:ext>
            </a:extLst>
          </p:cNvPr>
          <p:cNvSpPr>
            <a:spLocks noGrp="1"/>
          </p:cNvSpPr>
          <p:nvPr>
            <p:ph type="body" sz="quarter" idx="15"/>
          </p:nvPr>
        </p:nvSpPr>
        <p:spPr>
          <a:xfrm>
            <a:off x="171450" y="1442283"/>
            <a:ext cx="4229100" cy="766120"/>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22" name="Text Placeholder 6">
            <a:extLst>
              <a:ext uri="{FF2B5EF4-FFF2-40B4-BE49-F238E27FC236}">
                <a16:creationId xmlns:a16="http://schemas.microsoft.com/office/drawing/2014/main" id="{1CB7E0EE-076F-5846-8AC7-914157B105F6}"/>
              </a:ext>
            </a:extLst>
          </p:cNvPr>
          <p:cNvSpPr>
            <a:spLocks noGrp="1"/>
          </p:cNvSpPr>
          <p:nvPr>
            <p:ph type="body" sz="quarter" idx="16"/>
          </p:nvPr>
        </p:nvSpPr>
        <p:spPr>
          <a:xfrm>
            <a:off x="4743450" y="2212019"/>
            <a:ext cx="4229100" cy="1912698"/>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23" name="Text Placeholder 7">
            <a:extLst>
              <a:ext uri="{FF2B5EF4-FFF2-40B4-BE49-F238E27FC236}">
                <a16:creationId xmlns:a16="http://schemas.microsoft.com/office/drawing/2014/main" id="{CF8EE2DA-F49B-EC41-BAA9-5380E27291F9}"/>
              </a:ext>
            </a:extLst>
          </p:cNvPr>
          <p:cNvSpPr>
            <a:spLocks noGrp="1"/>
          </p:cNvSpPr>
          <p:nvPr>
            <p:ph type="body" sz="quarter" idx="17"/>
          </p:nvPr>
        </p:nvSpPr>
        <p:spPr>
          <a:xfrm>
            <a:off x="4743450" y="1442283"/>
            <a:ext cx="4229100" cy="766120"/>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24" name="Text Placeholder 8">
            <a:extLst>
              <a:ext uri="{FF2B5EF4-FFF2-40B4-BE49-F238E27FC236}">
                <a16:creationId xmlns:a16="http://schemas.microsoft.com/office/drawing/2014/main" id="{0D9A0D1E-464D-EB41-A043-7AC9F9F7215C}"/>
              </a:ext>
            </a:extLst>
          </p:cNvPr>
          <p:cNvSpPr>
            <a:spLocks noGrp="1"/>
          </p:cNvSpPr>
          <p:nvPr>
            <p:ph type="body" sz="quarter" idx="18"/>
          </p:nvPr>
        </p:nvSpPr>
        <p:spPr>
          <a:xfrm>
            <a:off x="180132" y="867160"/>
            <a:ext cx="8801101" cy="484373"/>
          </a:xfrm>
        </p:spPr>
        <p:txBody>
          <a:bodyPr/>
          <a:lstStyle/>
          <a:p>
            <a:pPr lvl="0"/>
            <a:r>
              <a:rPr lang="en-US"/>
              <a:t>Type here to enter a multi-line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a:t>
            </a:r>
            <a:r>
              <a:rPr lang="en-US" err="1"/>
              <a:t>consequatur</a:t>
            </a:r>
            <a:r>
              <a:rPr lang="en-US"/>
              <a:t>.</a:t>
            </a:r>
          </a:p>
        </p:txBody>
      </p:sp>
      <p:sp>
        <p:nvSpPr>
          <p:cNvPr id="8" name="Title 7">
            <a:extLst>
              <a:ext uri="{FF2B5EF4-FFF2-40B4-BE49-F238E27FC236}">
                <a16:creationId xmlns:a16="http://schemas.microsoft.com/office/drawing/2014/main" id="{16C31D5F-2E78-BB41-B0C9-EA8F14AA2974}"/>
              </a:ext>
            </a:extLst>
          </p:cNvPr>
          <p:cNvSpPr>
            <a:spLocks noGrp="1"/>
          </p:cNvSpPr>
          <p:nvPr>
            <p:ph type="title"/>
          </p:nvPr>
        </p:nvSpPr>
        <p:spPr>
          <a:xfrm>
            <a:off x="180131" y="257175"/>
            <a:ext cx="8801100" cy="575117"/>
          </a:xfrm>
        </p:spPr>
        <p:txBody>
          <a:bodyPr/>
          <a:lstStyle/>
          <a:p>
            <a:r>
              <a:rPr lang="en-US"/>
              <a:t>Type Here to Enter a Two-Line Slide Header.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14" name="Text Placeholder 13">
            <a:extLst>
              <a:ext uri="{FF2B5EF4-FFF2-40B4-BE49-F238E27FC236}">
                <a16:creationId xmlns:a16="http://schemas.microsoft.com/office/drawing/2014/main" id="{DF404A23-0C48-084F-A23B-839919AB381B}"/>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18" name="Slide Number Placeholder 17">
            <a:extLst>
              <a:ext uri="{FF2B5EF4-FFF2-40B4-BE49-F238E27FC236}">
                <a16:creationId xmlns:a16="http://schemas.microsoft.com/office/drawing/2014/main" id="{4112FE18-DE6D-4344-95D6-C3E6A5209A6B}"/>
              </a:ext>
            </a:extLst>
          </p:cNvPr>
          <p:cNvSpPr>
            <a:spLocks noGrp="1"/>
          </p:cNvSpPr>
          <p:nvPr>
            <p:ph type="sldNum" sz="quarter" idx="12"/>
          </p:nvPr>
        </p:nvSpPr>
        <p:spPr/>
        <p:txBody>
          <a:bodyPr/>
          <a:lstStyle/>
          <a:p>
            <a:fld id="{7691CCDB-B024-8747-B233-CAD1CBC7A901}" type="slidenum">
              <a:rPr lang="en-US" smtClean="0"/>
              <a:pPr/>
              <a:t>86</a:t>
            </a:fld>
            <a:endParaRPr lang="en-US"/>
          </a:p>
        </p:txBody>
      </p:sp>
      <p:sp>
        <p:nvSpPr>
          <p:cNvPr id="25" name="Footer Placeholder 24">
            <a:extLst>
              <a:ext uri="{FF2B5EF4-FFF2-40B4-BE49-F238E27FC236}">
                <a16:creationId xmlns:a16="http://schemas.microsoft.com/office/drawing/2014/main" id="{A04B3F1C-2CAA-614C-9A93-CE45E1F75B17}"/>
              </a:ext>
            </a:extLst>
          </p:cNvPr>
          <p:cNvSpPr>
            <a:spLocks noGrp="1"/>
          </p:cNvSpPr>
          <p:nvPr>
            <p:ph type="ftr" sz="quarter" idx="19"/>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561893678"/>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2">
            <a:extLst>
              <a:ext uri="{FF2B5EF4-FFF2-40B4-BE49-F238E27FC236}">
                <a16:creationId xmlns:a16="http://schemas.microsoft.com/office/drawing/2014/main" id="{1248E445-8083-DA4C-B291-D7E1CDD8CA63}"/>
              </a:ext>
            </a:extLst>
          </p:cNvPr>
          <p:cNvSpPr>
            <a:spLocks noGrp="1"/>
          </p:cNvSpPr>
          <p:nvPr>
            <p:ph type="body" sz="quarter" idx="14"/>
          </p:nvPr>
        </p:nvSpPr>
        <p:spPr>
          <a:xfrm>
            <a:off x="171450" y="2036954"/>
            <a:ext cx="8801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14" name="Text Placeholder 3">
            <a:extLst>
              <a:ext uri="{FF2B5EF4-FFF2-40B4-BE49-F238E27FC236}">
                <a16:creationId xmlns:a16="http://schemas.microsoft.com/office/drawing/2014/main" id="{691FCD63-432C-F840-9049-7218DA31E85E}"/>
              </a:ext>
            </a:extLst>
          </p:cNvPr>
          <p:cNvSpPr>
            <a:spLocks noGrp="1"/>
          </p:cNvSpPr>
          <p:nvPr>
            <p:ph type="body" sz="quarter" idx="15"/>
          </p:nvPr>
        </p:nvSpPr>
        <p:spPr>
          <a:xfrm>
            <a:off x="171450" y="1268627"/>
            <a:ext cx="8801100" cy="76471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1" name="Text Placeholder 10">
            <a:extLst>
              <a:ext uri="{FF2B5EF4-FFF2-40B4-BE49-F238E27FC236}">
                <a16:creationId xmlns:a16="http://schemas.microsoft.com/office/drawing/2014/main" id="{9A59B910-3F4B-D64C-9682-A0E3E43207A1}"/>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8" name="Title 7">
            <a:extLst>
              <a:ext uri="{FF2B5EF4-FFF2-40B4-BE49-F238E27FC236}">
                <a16:creationId xmlns:a16="http://schemas.microsoft.com/office/drawing/2014/main" id="{E559B67F-BA87-464E-BE91-6452C61C3838}"/>
              </a:ext>
            </a:extLst>
          </p:cNvPr>
          <p:cNvSpPr>
            <a:spLocks noGrp="1"/>
          </p:cNvSpPr>
          <p:nvPr>
            <p:ph type="title"/>
          </p:nvPr>
        </p:nvSpPr>
        <p:spPr>
          <a:xfrm>
            <a:off x="180131" y="257175"/>
            <a:ext cx="8801100" cy="327711"/>
          </a:xfrm>
        </p:spPr>
        <p:txBody>
          <a:bodyPr/>
          <a:lstStyle/>
          <a:p>
            <a:r>
              <a:rPr lang="en-US"/>
              <a:t>Type Here to Enter a Single Line Slide Header.</a:t>
            </a:r>
          </a:p>
        </p:txBody>
      </p:sp>
      <p:sp>
        <p:nvSpPr>
          <p:cNvPr id="17" name="Text Placeholder 6">
            <a:extLst>
              <a:ext uri="{FF2B5EF4-FFF2-40B4-BE49-F238E27FC236}">
                <a16:creationId xmlns:a16="http://schemas.microsoft.com/office/drawing/2014/main" id="{EB4754E9-232C-964E-998B-CED653EFFD5F}"/>
              </a:ext>
            </a:extLst>
          </p:cNvPr>
          <p:cNvSpPr>
            <a:spLocks noGrp="1"/>
          </p:cNvSpPr>
          <p:nvPr>
            <p:ph type="body" sz="quarter" idx="21"/>
          </p:nvPr>
        </p:nvSpPr>
        <p:spPr>
          <a:xfrm>
            <a:off x="180132" y="602162"/>
            <a:ext cx="8801101" cy="484373"/>
          </a:xfrm>
        </p:spPr>
        <p:txBody>
          <a:bodyPr>
            <a:noAutofit/>
          </a:bodyPr>
          <a:lstStyle/>
          <a:p>
            <a:pPr lvl="0"/>
            <a:r>
              <a:rPr lang="en-US"/>
              <a:t>Type here to enter a multi-line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a:t>
            </a:r>
            <a:r>
              <a:rPr lang="en-US" err="1"/>
              <a:t>consequatur</a:t>
            </a:r>
            <a:r>
              <a:rPr lang="en-US"/>
              <a:t>.</a:t>
            </a:r>
          </a:p>
        </p:txBody>
      </p:sp>
      <p:sp>
        <p:nvSpPr>
          <p:cNvPr id="19" name="Slide Number Placeholder 18">
            <a:extLst>
              <a:ext uri="{FF2B5EF4-FFF2-40B4-BE49-F238E27FC236}">
                <a16:creationId xmlns:a16="http://schemas.microsoft.com/office/drawing/2014/main" id="{F32570B3-AA3D-DF49-9FEE-EEC00572636D}"/>
              </a:ext>
            </a:extLst>
          </p:cNvPr>
          <p:cNvSpPr>
            <a:spLocks noGrp="1"/>
          </p:cNvSpPr>
          <p:nvPr>
            <p:ph type="sldNum" sz="quarter" idx="12"/>
          </p:nvPr>
        </p:nvSpPr>
        <p:spPr/>
        <p:txBody>
          <a:bodyPr/>
          <a:lstStyle/>
          <a:p>
            <a:fld id="{7691CCDB-B024-8747-B233-CAD1CBC7A901}" type="slidenum">
              <a:rPr lang="en-US" smtClean="0"/>
              <a:pPr/>
              <a:t>87</a:t>
            </a:fld>
            <a:endParaRPr lang="en-US"/>
          </a:p>
        </p:txBody>
      </p:sp>
      <p:sp>
        <p:nvSpPr>
          <p:cNvPr id="21" name="Footer Placeholder 20">
            <a:extLst>
              <a:ext uri="{FF2B5EF4-FFF2-40B4-BE49-F238E27FC236}">
                <a16:creationId xmlns:a16="http://schemas.microsoft.com/office/drawing/2014/main" id="{33C951C0-F1DC-FB42-B187-61E7B97CFDB4}"/>
              </a:ext>
            </a:extLst>
          </p:cNvPr>
          <p:cNvSpPr>
            <a:spLocks noGrp="1"/>
          </p:cNvSpPr>
          <p:nvPr>
            <p:ph type="ftr" sz="quarter" idx="19"/>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652583352"/>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5">
            <a:extLst>
              <a:ext uri="{FF2B5EF4-FFF2-40B4-BE49-F238E27FC236}">
                <a16:creationId xmlns:a16="http://schemas.microsoft.com/office/drawing/2014/main" id="{79371B0C-0B59-1C4B-BABA-D434FAFCFE7A}"/>
              </a:ext>
            </a:extLst>
          </p:cNvPr>
          <p:cNvSpPr>
            <a:spLocks noGrp="1"/>
          </p:cNvSpPr>
          <p:nvPr>
            <p:ph type="body" sz="quarter" idx="15"/>
          </p:nvPr>
        </p:nvSpPr>
        <p:spPr>
          <a:xfrm>
            <a:off x="1714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19" name="Text Placeholder 6">
            <a:extLst>
              <a:ext uri="{FF2B5EF4-FFF2-40B4-BE49-F238E27FC236}">
                <a16:creationId xmlns:a16="http://schemas.microsoft.com/office/drawing/2014/main" id="{903B4D78-D20C-9D40-8CD2-59FF995BFD0F}"/>
              </a:ext>
            </a:extLst>
          </p:cNvPr>
          <p:cNvSpPr>
            <a:spLocks noGrp="1"/>
          </p:cNvSpPr>
          <p:nvPr>
            <p:ph type="body" sz="quarter" idx="16"/>
          </p:nvPr>
        </p:nvSpPr>
        <p:spPr>
          <a:xfrm>
            <a:off x="171450" y="1186249"/>
            <a:ext cx="4229100" cy="847089"/>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20" name="Text Placeholder 7">
            <a:extLst>
              <a:ext uri="{FF2B5EF4-FFF2-40B4-BE49-F238E27FC236}">
                <a16:creationId xmlns:a16="http://schemas.microsoft.com/office/drawing/2014/main" id="{5DD3C361-3EDF-E844-B73A-0CB85D3DA53D}"/>
              </a:ext>
            </a:extLst>
          </p:cNvPr>
          <p:cNvSpPr>
            <a:spLocks noGrp="1"/>
          </p:cNvSpPr>
          <p:nvPr>
            <p:ph type="body" sz="quarter" idx="17"/>
          </p:nvPr>
        </p:nvSpPr>
        <p:spPr>
          <a:xfrm>
            <a:off x="4752131"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21" name="Text Placeholder 8">
            <a:extLst>
              <a:ext uri="{FF2B5EF4-FFF2-40B4-BE49-F238E27FC236}">
                <a16:creationId xmlns:a16="http://schemas.microsoft.com/office/drawing/2014/main" id="{77A4AA8E-D4E0-0542-AF9E-28A1DDD1C528}"/>
              </a:ext>
            </a:extLst>
          </p:cNvPr>
          <p:cNvSpPr>
            <a:spLocks noGrp="1"/>
          </p:cNvSpPr>
          <p:nvPr>
            <p:ph type="body" sz="quarter" idx="18"/>
          </p:nvPr>
        </p:nvSpPr>
        <p:spPr>
          <a:xfrm>
            <a:off x="4752131" y="1186249"/>
            <a:ext cx="4229100" cy="847089"/>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8" name="Title 7">
            <a:extLst>
              <a:ext uri="{FF2B5EF4-FFF2-40B4-BE49-F238E27FC236}">
                <a16:creationId xmlns:a16="http://schemas.microsoft.com/office/drawing/2014/main" id="{8FB1F9E5-C2E8-674A-AD31-29E6160437CC}"/>
              </a:ext>
            </a:extLst>
          </p:cNvPr>
          <p:cNvSpPr>
            <a:spLocks noGrp="1"/>
          </p:cNvSpPr>
          <p:nvPr>
            <p:ph type="title"/>
          </p:nvPr>
        </p:nvSpPr>
        <p:spPr>
          <a:xfrm>
            <a:off x="180131" y="257175"/>
            <a:ext cx="8801100" cy="327711"/>
          </a:xfrm>
        </p:spPr>
        <p:txBody>
          <a:bodyPr/>
          <a:lstStyle/>
          <a:p>
            <a:r>
              <a:rPr lang="en-US"/>
              <a:t>Type Here to Enter a Single Line Slide Header.</a:t>
            </a:r>
          </a:p>
        </p:txBody>
      </p:sp>
      <p:sp>
        <p:nvSpPr>
          <p:cNvPr id="22" name="Text Placeholder 56">
            <a:extLst>
              <a:ext uri="{FF2B5EF4-FFF2-40B4-BE49-F238E27FC236}">
                <a16:creationId xmlns:a16="http://schemas.microsoft.com/office/drawing/2014/main" id="{39EB243C-E35C-214A-88FF-878022768851}"/>
              </a:ext>
            </a:extLst>
          </p:cNvPr>
          <p:cNvSpPr>
            <a:spLocks noGrp="1"/>
          </p:cNvSpPr>
          <p:nvPr>
            <p:ph type="body" sz="quarter" idx="20"/>
          </p:nvPr>
        </p:nvSpPr>
        <p:spPr>
          <a:xfrm>
            <a:off x="180132" y="602162"/>
            <a:ext cx="8801101" cy="484373"/>
          </a:xfrm>
        </p:spPr>
        <p:txBody>
          <a:bodyPr/>
          <a:lstStyle/>
          <a:p>
            <a:r>
              <a:rPr lang="en-US"/>
              <a:t>Type here to enter a multi-line slide subtitle. Ut </a:t>
            </a:r>
            <a:r>
              <a:rPr lang="en-US" err="1"/>
              <a:t>enim</a:t>
            </a:r>
            <a:r>
              <a:rPr lang="en-US"/>
              <a:t> ad minima </a:t>
            </a:r>
            <a:r>
              <a:rPr lang="en-US" err="1"/>
              <a:t>veniam</a:t>
            </a:r>
            <a:r>
              <a:rPr lang="en-US"/>
              <a:t>, </a:t>
            </a:r>
            <a:r>
              <a:rPr lang="en-US" err="1"/>
              <a:t>quis</a:t>
            </a:r>
            <a:r>
              <a:rPr lang="en-US"/>
              <a:t> nostrum </a:t>
            </a:r>
            <a:r>
              <a:rPr lang="en-US" err="1"/>
              <a:t>exercitationem</a:t>
            </a:r>
            <a:r>
              <a:rPr lang="en-US"/>
              <a:t> </a:t>
            </a:r>
            <a:r>
              <a:rPr lang="en-US" err="1"/>
              <a:t>ullam</a:t>
            </a:r>
            <a:r>
              <a:rPr lang="en-US"/>
              <a:t> corporis </a:t>
            </a:r>
            <a:r>
              <a:rPr lang="en-US" err="1"/>
              <a:t>suscipit</a:t>
            </a:r>
            <a:r>
              <a:rPr lang="en-US"/>
              <a:t> </a:t>
            </a:r>
            <a:r>
              <a:rPr lang="en-US" err="1"/>
              <a:t>laboriosam</a:t>
            </a:r>
            <a:r>
              <a:rPr lang="en-US"/>
              <a:t>, nisi </a:t>
            </a:r>
            <a:r>
              <a:rPr lang="en-US" err="1"/>
              <a:t>ut</a:t>
            </a:r>
            <a:r>
              <a:rPr lang="en-US"/>
              <a:t> </a:t>
            </a:r>
            <a:r>
              <a:rPr lang="en-US" err="1"/>
              <a:t>aliquid</a:t>
            </a:r>
            <a:r>
              <a:rPr lang="en-US"/>
              <a:t> </a:t>
            </a:r>
            <a:r>
              <a:rPr lang="en-US" err="1"/>
              <a:t>consequatur</a:t>
            </a:r>
            <a:r>
              <a:rPr lang="en-US"/>
              <a:t>.</a:t>
            </a:r>
          </a:p>
        </p:txBody>
      </p:sp>
      <p:sp>
        <p:nvSpPr>
          <p:cNvPr id="14" name="Text Placeholder 13">
            <a:extLst>
              <a:ext uri="{FF2B5EF4-FFF2-40B4-BE49-F238E27FC236}">
                <a16:creationId xmlns:a16="http://schemas.microsoft.com/office/drawing/2014/main" id="{9A77FF03-904E-624C-8762-4AC29428005F}"/>
              </a:ext>
            </a:extLst>
          </p:cNvPr>
          <p:cNvSpPr>
            <a:spLocks noGrp="1"/>
          </p:cNvSpPr>
          <p:nvPr>
            <p:ph type="body" sz="quarter" idx="21"/>
          </p:nvPr>
        </p:nvSpPr>
        <p:spPr>
          <a:xfrm>
            <a:off x="190500" y="-1"/>
            <a:ext cx="8809781" cy="257175"/>
          </a:xfrm>
        </p:spPr>
        <p:txBody>
          <a:bodyPr/>
          <a:lstStyle/>
          <a:p>
            <a:r>
              <a:rPr lang="en-US"/>
              <a:t>Type here to enter the presentation section name.</a:t>
            </a:r>
          </a:p>
        </p:txBody>
      </p:sp>
      <p:sp>
        <p:nvSpPr>
          <p:cNvPr id="23" name="Slide Number Placeholder 22">
            <a:extLst>
              <a:ext uri="{FF2B5EF4-FFF2-40B4-BE49-F238E27FC236}">
                <a16:creationId xmlns:a16="http://schemas.microsoft.com/office/drawing/2014/main" id="{B040EE0E-CA69-5C40-921D-F970A7E7BA05}"/>
              </a:ext>
            </a:extLst>
          </p:cNvPr>
          <p:cNvSpPr>
            <a:spLocks noGrp="1"/>
          </p:cNvSpPr>
          <p:nvPr>
            <p:ph type="sldNum" sz="quarter" idx="12"/>
          </p:nvPr>
        </p:nvSpPr>
        <p:spPr/>
        <p:txBody>
          <a:bodyPr/>
          <a:lstStyle/>
          <a:p>
            <a:fld id="{7691CCDB-B024-8747-B233-CAD1CBC7A901}" type="slidenum">
              <a:rPr lang="en-US" smtClean="0"/>
              <a:pPr/>
              <a:t>88</a:t>
            </a:fld>
            <a:endParaRPr lang="en-US"/>
          </a:p>
        </p:txBody>
      </p:sp>
      <p:sp>
        <p:nvSpPr>
          <p:cNvPr id="25" name="Footer Placeholder 24">
            <a:extLst>
              <a:ext uri="{FF2B5EF4-FFF2-40B4-BE49-F238E27FC236}">
                <a16:creationId xmlns:a16="http://schemas.microsoft.com/office/drawing/2014/main" id="{28647506-F351-F64D-BFE4-D789A5F56CD4}"/>
              </a:ext>
            </a:extLst>
          </p:cNvPr>
          <p:cNvSpPr>
            <a:spLocks noGrp="1"/>
          </p:cNvSpPr>
          <p:nvPr>
            <p:ph type="ftr" sz="quarter" idx="19"/>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413957974"/>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30C44595-0039-1E41-AA18-AD7709BFCBE0}"/>
              </a:ext>
            </a:extLst>
          </p:cNvPr>
          <p:cNvSpPr>
            <a:spLocks noGrp="1"/>
          </p:cNvSpPr>
          <p:nvPr>
            <p:ph type="pic" sz="quarter" idx="15"/>
          </p:nvPr>
        </p:nvSpPr>
        <p:spPr/>
      </p:sp>
      <p:sp>
        <p:nvSpPr>
          <p:cNvPr id="6" name="Title 5">
            <a:extLst>
              <a:ext uri="{FF2B5EF4-FFF2-40B4-BE49-F238E27FC236}">
                <a16:creationId xmlns:a16="http://schemas.microsoft.com/office/drawing/2014/main" id="{55C67682-2BAB-CD44-9DB4-DEDB30A6607E}"/>
              </a:ext>
            </a:extLst>
          </p:cNvPr>
          <p:cNvSpPr>
            <a:spLocks noGrp="1"/>
          </p:cNvSpPr>
          <p:nvPr>
            <p:ph type="title"/>
          </p:nvPr>
        </p:nvSpPr>
        <p:spPr>
          <a:xfrm>
            <a:off x="180131" y="257175"/>
            <a:ext cx="8801100" cy="382004"/>
          </a:xfrm>
        </p:spPr>
        <p:txBody>
          <a:bodyPr/>
          <a:lstStyle/>
          <a:p>
            <a:r>
              <a:rPr lang="en-US"/>
              <a:t>Type Here to Enter a Single Line Slide Header.</a:t>
            </a:r>
          </a:p>
        </p:txBody>
      </p:sp>
      <p:sp>
        <p:nvSpPr>
          <p:cNvPr id="14" name="Text Placeholder 13">
            <a:extLst>
              <a:ext uri="{FF2B5EF4-FFF2-40B4-BE49-F238E27FC236}">
                <a16:creationId xmlns:a16="http://schemas.microsoft.com/office/drawing/2014/main" id="{AC99A08B-D689-8643-BC97-F57A8566A132}"/>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ext Placeholder 3">
            <a:extLst>
              <a:ext uri="{FF2B5EF4-FFF2-40B4-BE49-F238E27FC236}">
                <a16:creationId xmlns:a16="http://schemas.microsoft.com/office/drawing/2014/main" id="{DA1DFCB6-75C6-9042-A8D4-C37EC6A9D51E}"/>
              </a:ext>
            </a:extLst>
          </p:cNvPr>
          <p:cNvSpPr>
            <a:spLocks noGrp="1"/>
          </p:cNvSpPr>
          <p:nvPr>
            <p:ph type="body" sz="quarter" idx="14"/>
          </p:nvPr>
        </p:nvSpPr>
        <p:spPr>
          <a:xfrm>
            <a:off x="46672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10861D40-2AAA-4A42-BDAA-8FF94C973D09}"/>
              </a:ext>
            </a:extLst>
          </p:cNvPr>
          <p:cNvSpPr>
            <a:spLocks noGrp="1"/>
          </p:cNvSpPr>
          <p:nvPr>
            <p:ph type="body" sz="quarter" idx="21"/>
          </p:nvPr>
        </p:nvSpPr>
        <p:spPr>
          <a:xfrm>
            <a:off x="4667250" y="1106907"/>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8" name="Slide Number Placeholder 17">
            <a:extLst>
              <a:ext uri="{FF2B5EF4-FFF2-40B4-BE49-F238E27FC236}">
                <a16:creationId xmlns:a16="http://schemas.microsoft.com/office/drawing/2014/main" id="{776079D3-5494-A045-9DB1-3636AC6F9EE1}"/>
              </a:ext>
            </a:extLst>
          </p:cNvPr>
          <p:cNvSpPr>
            <a:spLocks noGrp="1"/>
          </p:cNvSpPr>
          <p:nvPr>
            <p:ph type="sldNum" sz="quarter" idx="12"/>
          </p:nvPr>
        </p:nvSpPr>
        <p:spPr/>
        <p:txBody>
          <a:bodyPr/>
          <a:lstStyle/>
          <a:p>
            <a:fld id="{7691CCDB-B024-8747-B233-CAD1CBC7A901}" type="slidenum">
              <a:rPr lang="en-US" smtClean="0"/>
              <a:pPr/>
              <a:t>89</a:t>
            </a:fld>
            <a:endParaRPr lang="en-US"/>
          </a:p>
        </p:txBody>
      </p:sp>
      <p:sp>
        <p:nvSpPr>
          <p:cNvPr id="20" name="Footer Placeholder 19">
            <a:extLst>
              <a:ext uri="{FF2B5EF4-FFF2-40B4-BE49-F238E27FC236}">
                <a16:creationId xmlns:a16="http://schemas.microsoft.com/office/drawing/2014/main" id="{D6E452BF-94CE-0D40-902C-78E6CC2200CF}"/>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336696706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BCB172-2C44-FA46-818A-22B9F79B683B}"/>
              </a:ext>
            </a:extLst>
          </p:cNvPr>
          <p:cNvSpPr>
            <a:spLocks noGrp="1"/>
          </p:cNvSpPr>
          <p:nvPr>
            <p:ph type="body" sz="quarter" idx="15"/>
          </p:nvPr>
        </p:nvSpPr>
        <p:spPr>
          <a:xfrm>
            <a:off x="4743450" y="685800"/>
            <a:ext cx="4229100" cy="3771900"/>
          </a:xfrm>
        </p:spPr>
        <p:txBody>
          <a:bodyPr/>
          <a:lstStyle/>
          <a:p>
            <a:r>
              <a:rPr lang="en-US" err="1"/>
              <a:t>sdkhfkadsklfhas</a:t>
            </a:r>
            <a:endParaRPr lang="en-US"/>
          </a:p>
          <a:p>
            <a:r>
              <a:rPr lang="en-US" err="1"/>
              <a:t>kahsdlfkjaslkdjf</a:t>
            </a:r>
            <a:endParaRPr lang="en-US"/>
          </a:p>
          <a:p>
            <a:r>
              <a:rPr lang="en-US" err="1"/>
              <a:t>kajshdfahsdf</a:t>
            </a:r>
            <a:endParaRPr lang="en-US"/>
          </a:p>
          <a:p>
            <a:r>
              <a:rPr lang="en-US" err="1"/>
              <a:t>kajhsdkjhf</a:t>
            </a:r>
            <a:endParaRPr lang="en-US"/>
          </a:p>
        </p:txBody>
      </p:sp>
      <p:sp>
        <p:nvSpPr>
          <p:cNvPr id="11" name="Slide Number Placeholder 10">
            <a:extLst>
              <a:ext uri="{FF2B5EF4-FFF2-40B4-BE49-F238E27FC236}">
                <a16:creationId xmlns:a16="http://schemas.microsoft.com/office/drawing/2014/main" id="{3ABB24E7-4BDD-9041-9B06-DE9D39EA00F4}"/>
              </a:ext>
            </a:extLst>
          </p:cNvPr>
          <p:cNvSpPr>
            <a:spLocks noGrp="1"/>
          </p:cNvSpPr>
          <p:nvPr>
            <p:ph type="sldNum" sz="quarter" idx="12"/>
          </p:nvPr>
        </p:nvSpPr>
        <p:spPr>
          <a:xfrm>
            <a:off x="8485459" y="4972051"/>
            <a:ext cx="550592" cy="182739"/>
          </a:xfrm>
        </p:spPr>
        <p:txBody>
          <a:bodyPr/>
          <a:lstStyle/>
          <a:p>
            <a:fld id="{7691CCDB-B024-8747-B233-CAD1CBC7A901}" type="slidenum">
              <a:rPr lang="en-US" smtClean="0"/>
              <a:pPr/>
              <a:t>9</a:t>
            </a:fld>
            <a:endParaRPr lang="en-US"/>
          </a:p>
        </p:txBody>
      </p:sp>
      <p:sp>
        <p:nvSpPr>
          <p:cNvPr id="23" name="Footer Placeholder 22">
            <a:extLst>
              <a:ext uri="{FF2B5EF4-FFF2-40B4-BE49-F238E27FC236}">
                <a16:creationId xmlns:a16="http://schemas.microsoft.com/office/drawing/2014/main" id="{71E6CEF2-D9FD-9440-B04C-B03333380D9F}"/>
              </a:ext>
            </a:extLst>
          </p:cNvPr>
          <p:cNvSpPr>
            <a:spLocks noGrp="1"/>
          </p:cNvSpPr>
          <p:nvPr>
            <p:ph type="ftr" sz="quarter" idx="3"/>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874526557"/>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E1FF6FEA-6465-E249-A6F6-66D5F2479571}"/>
              </a:ext>
            </a:extLst>
          </p:cNvPr>
          <p:cNvSpPr>
            <a:spLocks noGrp="1"/>
          </p:cNvSpPr>
          <p:nvPr>
            <p:ph type="pic" sz="quarter" idx="18"/>
          </p:nvPr>
        </p:nvSpPr>
        <p:spPr/>
      </p:sp>
      <p:sp>
        <p:nvSpPr>
          <p:cNvPr id="6" name="Title 5">
            <a:extLst>
              <a:ext uri="{FF2B5EF4-FFF2-40B4-BE49-F238E27FC236}">
                <a16:creationId xmlns:a16="http://schemas.microsoft.com/office/drawing/2014/main" id="{55C67682-2BAB-CD44-9DB4-DEDB30A6607E}"/>
              </a:ext>
            </a:extLst>
          </p:cNvPr>
          <p:cNvSpPr>
            <a:spLocks noGrp="1"/>
          </p:cNvSpPr>
          <p:nvPr>
            <p:ph type="title"/>
          </p:nvPr>
        </p:nvSpPr>
        <p:spPr>
          <a:xfrm>
            <a:off x="180131" y="257175"/>
            <a:ext cx="8801100" cy="382004"/>
          </a:xfrm>
        </p:spPr>
        <p:txBody>
          <a:bodyPr/>
          <a:lstStyle/>
          <a:p>
            <a:r>
              <a:rPr lang="en-US"/>
              <a:t>Type Here to Enter a Single Line Slide Header.</a:t>
            </a:r>
          </a:p>
        </p:txBody>
      </p:sp>
      <p:sp>
        <p:nvSpPr>
          <p:cNvPr id="14" name="Text Placeholder 13">
            <a:extLst>
              <a:ext uri="{FF2B5EF4-FFF2-40B4-BE49-F238E27FC236}">
                <a16:creationId xmlns:a16="http://schemas.microsoft.com/office/drawing/2014/main" id="{48D1977B-F9A6-9540-A5BE-CBEA616B8998}"/>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ext Placeholder 3">
            <a:extLst>
              <a:ext uri="{FF2B5EF4-FFF2-40B4-BE49-F238E27FC236}">
                <a16:creationId xmlns:a16="http://schemas.microsoft.com/office/drawing/2014/main" id="{DA1DFCB6-75C6-9042-A8D4-C37EC6A9D51E}"/>
              </a:ext>
            </a:extLst>
          </p:cNvPr>
          <p:cNvSpPr>
            <a:spLocks noGrp="1"/>
          </p:cNvSpPr>
          <p:nvPr>
            <p:ph type="body" sz="quarter" idx="14"/>
          </p:nvPr>
        </p:nvSpPr>
        <p:spPr>
          <a:xfrm>
            <a:off x="46672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10861D40-2AAA-4A42-BDAA-8FF94C973D09}"/>
              </a:ext>
            </a:extLst>
          </p:cNvPr>
          <p:cNvSpPr>
            <a:spLocks noGrp="1"/>
          </p:cNvSpPr>
          <p:nvPr>
            <p:ph type="body" sz="quarter" idx="15"/>
          </p:nvPr>
        </p:nvSpPr>
        <p:spPr>
          <a:xfrm>
            <a:off x="4667250" y="1106907"/>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8" name="Slide Number Placeholder 17">
            <a:extLst>
              <a:ext uri="{FF2B5EF4-FFF2-40B4-BE49-F238E27FC236}">
                <a16:creationId xmlns:a16="http://schemas.microsoft.com/office/drawing/2014/main" id="{9F44A1FD-E6AA-1947-AAF0-BF9B40CA20D9}"/>
              </a:ext>
            </a:extLst>
          </p:cNvPr>
          <p:cNvSpPr>
            <a:spLocks noGrp="1"/>
          </p:cNvSpPr>
          <p:nvPr>
            <p:ph type="sldNum" sz="quarter" idx="12"/>
          </p:nvPr>
        </p:nvSpPr>
        <p:spPr/>
        <p:txBody>
          <a:bodyPr/>
          <a:lstStyle/>
          <a:p>
            <a:fld id="{7691CCDB-B024-8747-B233-CAD1CBC7A901}" type="slidenum">
              <a:rPr lang="en-US" smtClean="0"/>
              <a:pPr/>
              <a:t>90</a:t>
            </a:fld>
            <a:endParaRPr lang="en-US"/>
          </a:p>
        </p:txBody>
      </p:sp>
      <p:sp>
        <p:nvSpPr>
          <p:cNvPr id="20" name="Footer Placeholder 19">
            <a:extLst>
              <a:ext uri="{FF2B5EF4-FFF2-40B4-BE49-F238E27FC236}">
                <a16:creationId xmlns:a16="http://schemas.microsoft.com/office/drawing/2014/main" id="{58C66871-7D81-B74B-A27D-3DF7D50D7EA6}"/>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828356735"/>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B3B5574-996A-7949-9CCE-E5F8E656CE31}"/>
              </a:ext>
            </a:extLst>
          </p:cNvPr>
          <p:cNvSpPr>
            <a:spLocks noGrp="1"/>
          </p:cNvSpPr>
          <p:nvPr>
            <p:ph type="pic" sz="quarter" idx="16"/>
          </p:nvPr>
        </p:nvSpPr>
        <p:spPr/>
      </p:sp>
      <p:sp>
        <p:nvSpPr>
          <p:cNvPr id="6" name="Title 5">
            <a:extLst>
              <a:ext uri="{FF2B5EF4-FFF2-40B4-BE49-F238E27FC236}">
                <a16:creationId xmlns:a16="http://schemas.microsoft.com/office/drawing/2014/main" id="{55C67682-2BAB-CD44-9DB4-DEDB30A6607E}"/>
              </a:ext>
            </a:extLst>
          </p:cNvPr>
          <p:cNvSpPr>
            <a:spLocks noGrp="1"/>
          </p:cNvSpPr>
          <p:nvPr>
            <p:ph type="title"/>
          </p:nvPr>
        </p:nvSpPr>
        <p:spPr>
          <a:xfrm>
            <a:off x="180131" y="257175"/>
            <a:ext cx="8801100" cy="382004"/>
          </a:xfrm>
        </p:spPr>
        <p:txBody>
          <a:bodyPr/>
          <a:lstStyle/>
          <a:p>
            <a:r>
              <a:rPr lang="en-US"/>
              <a:t>Type Here to Enter a Single Line Slide Header.</a:t>
            </a:r>
          </a:p>
        </p:txBody>
      </p:sp>
      <p:sp>
        <p:nvSpPr>
          <p:cNvPr id="14" name="Text Placeholder 13">
            <a:extLst>
              <a:ext uri="{FF2B5EF4-FFF2-40B4-BE49-F238E27FC236}">
                <a16:creationId xmlns:a16="http://schemas.microsoft.com/office/drawing/2014/main" id="{50A2613C-6EA4-2B4D-9980-2522D690F1DC}"/>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ext Placeholder 3">
            <a:extLst>
              <a:ext uri="{FF2B5EF4-FFF2-40B4-BE49-F238E27FC236}">
                <a16:creationId xmlns:a16="http://schemas.microsoft.com/office/drawing/2014/main" id="{DA1DFCB6-75C6-9042-A8D4-C37EC6A9D51E}"/>
              </a:ext>
            </a:extLst>
          </p:cNvPr>
          <p:cNvSpPr>
            <a:spLocks noGrp="1"/>
          </p:cNvSpPr>
          <p:nvPr>
            <p:ph type="body" sz="quarter" idx="14"/>
          </p:nvPr>
        </p:nvSpPr>
        <p:spPr>
          <a:xfrm>
            <a:off x="46672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10861D40-2AAA-4A42-BDAA-8FF94C973D09}"/>
              </a:ext>
            </a:extLst>
          </p:cNvPr>
          <p:cNvSpPr>
            <a:spLocks noGrp="1"/>
          </p:cNvSpPr>
          <p:nvPr>
            <p:ph type="body" sz="quarter" idx="15"/>
          </p:nvPr>
        </p:nvSpPr>
        <p:spPr>
          <a:xfrm>
            <a:off x="4667250" y="1106907"/>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8" name="Slide Number Placeholder 17">
            <a:extLst>
              <a:ext uri="{FF2B5EF4-FFF2-40B4-BE49-F238E27FC236}">
                <a16:creationId xmlns:a16="http://schemas.microsoft.com/office/drawing/2014/main" id="{44B29354-2EA5-0E4B-950F-71A0AA49189D}"/>
              </a:ext>
            </a:extLst>
          </p:cNvPr>
          <p:cNvSpPr>
            <a:spLocks noGrp="1"/>
          </p:cNvSpPr>
          <p:nvPr>
            <p:ph type="sldNum" sz="quarter" idx="12"/>
          </p:nvPr>
        </p:nvSpPr>
        <p:spPr/>
        <p:txBody>
          <a:bodyPr/>
          <a:lstStyle/>
          <a:p>
            <a:fld id="{7691CCDB-B024-8747-B233-CAD1CBC7A901}" type="slidenum">
              <a:rPr lang="en-US" smtClean="0"/>
              <a:pPr/>
              <a:t>91</a:t>
            </a:fld>
            <a:endParaRPr lang="en-US"/>
          </a:p>
        </p:txBody>
      </p:sp>
      <p:sp>
        <p:nvSpPr>
          <p:cNvPr id="20" name="Footer Placeholder 19">
            <a:extLst>
              <a:ext uri="{FF2B5EF4-FFF2-40B4-BE49-F238E27FC236}">
                <a16:creationId xmlns:a16="http://schemas.microsoft.com/office/drawing/2014/main" id="{0830142C-76CA-2B44-BFB1-29DB46B4CBFD}"/>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096799439"/>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AF24696-6023-A540-9DD7-A2967D3BBF0B}"/>
              </a:ext>
            </a:extLst>
          </p:cNvPr>
          <p:cNvSpPr>
            <a:spLocks noGrp="1"/>
          </p:cNvSpPr>
          <p:nvPr>
            <p:ph type="pic" sz="quarter" idx="16"/>
          </p:nvPr>
        </p:nvSpPr>
        <p:spPr/>
      </p:sp>
      <p:sp>
        <p:nvSpPr>
          <p:cNvPr id="4" name="Text Placeholder 3">
            <a:extLst>
              <a:ext uri="{FF2B5EF4-FFF2-40B4-BE49-F238E27FC236}">
                <a16:creationId xmlns:a16="http://schemas.microsoft.com/office/drawing/2014/main" id="{DA1DFCB6-75C6-9042-A8D4-C37EC6A9D51E}"/>
              </a:ext>
            </a:extLst>
          </p:cNvPr>
          <p:cNvSpPr>
            <a:spLocks noGrp="1"/>
          </p:cNvSpPr>
          <p:nvPr>
            <p:ph type="body" sz="quarter" idx="14"/>
          </p:nvPr>
        </p:nvSpPr>
        <p:spPr>
          <a:xfrm>
            <a:off x="46672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10861D40-2AAA-4A42-BDAA-8FF94C973D09}"/>
              </a:ext>
            </a:extLst>
          </p:cNvPr>
          <p:cNvSpPr>
            <a:spLocks noGrp="1"/>
          </p:cNvSpPr>
          <p:nvPr>
            <p:ph type="body" sz="quarter" idx="15"/>
          </p:nvPr>
        </p:nvSpPr>
        <p:spPr>
          <a:xfrm>
            <a:off x="4667250" y="1106907"/>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6" name="Title 5">
            <a:extLst>
              <a:ext uri="{FF2B5EF4-FFF2-40B4-BE49-F238E27FC236}">
                <a16:creationId xmlns:a16="http://schemas.microsoft.com/office/drawing/2014/main" id="{55C67682-2BAB-CD44-9DB4-DEDB30A6607E}"/>
              </a:ext>
            </a:extLst>
          </p:cNvPr>
          <p:cNvSpPr>
            <a:spLocks noGrp="1"/>
          </p:cNvSpPr>
          <p:nvPr>
            <p:ph type="title"/>
          </p:nvPr>
        </p:nvSpPr>
        <p:spPr>
          <a:xfrm>
            <a:off x="180131" y="257175"/>
            <a:ext cx="8801100" cy="382004"/>
          </a:xfrm>
        </p:spPr>
        <p:txBody>
          <a:bodyPr/>
          <a:lstStyle/>
          <a:p>
            <a:r>
              <a:rPr lang="en-US"/>
              <a:t>Type Here to Enter a Single Line Slide Header.</a:t>
            </a:r>
          </a:p>
        </p:txBody>
      </p:sp>
      <p:sp>
        <p:nvSpPr>
          <p:cNvPr id="18" name="Text Placeholder 17">
            <a:extLst>
              <a:ext uri="{FF2B5EF4-FFF2-40B4-BE49-F238E27FC236}">
                <a16:creationId xmlns:a16="http://schemas.microsoft.com/office/drawing/2014/main" id="{711302A6-142B-9E48-A292-05CB9A181CF2}"/>
              </a:ext>
            </a:extLst>
          </p:cNvPr>
          <p:cNvSpPr>
            <a:spLocks noGrp="1"/>
          </p:cNvSpPr>
          <p:nvPr>
            <p:ph type="body" sz="quarter" idx="20"/>
          </p:nvPr>
        </p:nvSpPr>
        <p:spPr>
          <a:xfrm>
            <a:off x="190500" y="-1"/>
            <a:ext cx="8809781" cy="257175"/>
          </a:xfrm>
        </p:spPr>
        <p:txBody>
          <a:bodyPr>
            <a:normAutofit/>
          </a:bodyPr>
          <a:lstStyle/>
          <a:p>
            <a:r>
              <a:rPr lang="en-US"/>
              <a:t>Type here to enter the presentation section name.</a:t>
            </a:r>
          </a:p>
        </p:txBody>
      </p:sp>
      <p:sp>
        <p:nvSpPr>
          <p:cNvPr id="17" name="Slide Number Placeholder 16">
            <a:extLst>
              <a:ext uri="{FF2B5EF4-FFF2-40B4-BE49-F238E27FC236}">
                <a16:creationId xmlns:a16="http://schemas.microsoft.com/office/drawing/2014/main" id="{FCBA695D-8B23-1049-88B6-4E07005583F9}"/>
              </a:ext>
            </a:extLst>
          </p:cNvPr>
          <p:cNvSpPr>
            <a:spLocks noGrp="1"/>
          </p:cNvSpPr>
          <p:nvPr>
            <p:ph type="sldNum" sz="quarter" idx="12"/>
          </p:nvPr>
        </p:nvSpPr>
        <p:spPr/>
        <p:txBody>
          <a:bodyPr/>
          <a:lstStyle/>
          <a:p>
            <a:fld id="{7691CCDB-B024-8747-B233-CAD1CBC7A901}" type="slidenum">
              <a:rPr lang="en-US" smtClean="0"/>
              <a:pPr/>
              <a:t>92</a:t>
            </a:fld>
            <a:endParaRPr lang="en-US"/>
          </a:p>
        </p:txBody>
      </p:sp>
      <p:sp>
        <p:nvSpPr>
          <p:cNvPr id="20" name="Footer Placeholder 19">
            <a:extLst>
              <a:ext uri="{FF2B5EF4-FFF2-40B4-BE49-F238E27FC236}">
                <a16:creationId xmlns:a16="http://schemas.microsoft.com/office/drawing/2014/main" id="{48F32DAD-2EFA-7147-8DE7-FC9C07188CDA}"/>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924404891"/>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3FA7240A-0A64-B44A-ADEA-D962BAFF2FB8}"/>
              </a:ext>
            </a:extLst>
          </p:cNvPr>
          <p:cNvSpPr>
            <a:spLocks noGrp="1"/>
          </p:cNvSpPr>
          <p:nvPr>
            <p:ph type="pic" sz="quarter" idx="18"/>
          </p:nvPr>
        </p:nvSpPr>
        <p:spPr/>
      </p:sp>
      <p:sp>
        <p:nvSpPr>
          <p:cNvPr id="6" name="Title 5">
            <a:extLst>
              <a:ext uri="{FF2B5EF4-FFF2-40B4-BE49-F238E27FC236}">
                <a16:creationId xmlns:a16="http://schemas.microsoft.com/office/drawing/2014/main" id="{55C67682-2BAB-CD44-9DB4-DEDB30A6607E}"/>
              </a:ext>
            </a:extLst>
          </p:cNvPr>
          <p:cNvSpPr>
            <a:spLocks noGrp="1"/>
          </p:cNvSpPr>
          <p:nvPr>
            <p:ph type="title"/>
          </p:nvPr>
        </p:nvSpPr>
        <p:spPr>
          <a:xfrm>
            <a:off x="180131" y="257175"/>
            <a:ext cx="8801100" cy="382004"/>
          </a:xfrm>
        </p:spPr>
        <p:txBody>
          <a:bodyPr/>
          <a:lstStyle/>
          <a:p>
            <a:r>
              <a:rPr lang="en-US"/>
              <a:t>Type Here to Enter a Single Line Slide Header.</a:t>
            </a:r>
          </a:p>
        </p:txBody>
      </p:sp>
      <p:sp>
        <p:nvSpPr>
          <p:cNvPr id="14" name="Text Placeholder 13">
            <a:extLst>
              <a:ext uri="{FF2B5EF4-FFF2-40B4-BE49-F238E27FC236}">
                <a16:creationId xmlns:a16="http://schemas.microsoft.com/office/drawing/2014/main" id="{FC930E7F-186A-374A-A381-D8B68FDA2A7F}"/>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ext Placeholder 3">
            <a:extLst>
              <a:ext uri="{FF2B5EF4-FFF2-40B4-BE49-F238E27FC236}">
                <a16:creationId xmlns:a16="http://schemas.microsoft.com/office/drawing/2014/main" id="{DA1DFCB6-75C6-9042-A8D4-C37EC6A9D51E}"/>
              </a:ext>
            </a:extLst>
          </p:cNvPr>
          <p:cNvSpPr>
            <a:spLocks noGrp="1"/>
          </p:cNvSpPr>
          <p:nvPr>
            <p:ph type="body" sz="quarter" idx="14"/>
          </p:nvPr>
        </p:nvSpPr>
        <p:spPr>
          <a:xfrm>
            <a:off x="46672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10861D40-2AAA-4A42-BDAA-8FF94C973D09}"/>
              </a:ext>
            </a:extLst>
          </p:cNvPr>
          <p:cNvSpPr>
            <a:spLocks noGrp="1"/>
          </p:cNvSpPr>
          <p:nvPr>
            <p:ph type="body" sz="quarter" idx="15"/>
          </p:nvPr>
        </p:nvSpPr>
        <p:spPr>
          <a:xfrm>
            <a:off x="4667250" y="1106907"/>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8" name="Slide Number Placeholder 17">
            <a:extLst>
              <a:ext uri="{FF2B5EF4-FFF2-40B4-BE49-F238E27FC236}">
                <a16:creationId xmlns:a16="http://schemas.microsoft.com/office/drawing/2014/main" id="{E7DEE1F6-F49D-834F-8057-1DCF4ED04E8A}"/>
              </a:ext>
            </a:extLst>
          </p:cNvPr>
          <p:cNvSpPr>
            <a:spLocks noGrp="1"/>
          </p:cNvSpPr>
          <p:nvPr>
            <p:ph type="sldNum" sz="quarter" idx="12"/>
          </p:nvPr>
        </p:nvSpPr>
        <p:spPr/>
        <p:txBody>
          <a:bodyPr/>
          <a:lstStyle/>
          <a:p>
            <a:fld id="{7691CCDB-B024-8747-B233-CAD1CBC7A901}" type="slidenum">
              <a:rPr lang="en-US" smtClean="0"/>
              <a:pPr/>
              <a:t>93</a:t>
            </a:fld>
            <a:endParaRPr lang="en-US"/>
          </a:p>
        </p:txBody>
      </p:sp>
      <p:sp>
        <p:nvSpPr>
          <p:cNvPr id="20" name="Footer Placeholder 19">
            <a:extLst>
              <a:ext uri="{FF2B5EF4-FFF2-40B4-BE49-F238E27FC236}">
                <a16:creationId xmlns:a16="http://schemas.microsoft.com/office/drawing/2014/main" id="{71D9EE42-E6B7-5949-B417-861F6C67D6FB}"/>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851655701"/>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D984AC27-4F7B-F444-B3C1-3574848D0D39}"/>
              </a:ext>
            </a:extLst>
          </p:cNvPr>
          <p:cNvSpPr>
            <a:spLocks noGrp="1"/>
          </p:cNvSpPr>
          <p:nvPr>
            <p:ph type="pic" sz="quarter" idx="18"/>
          </p:nvPr>
        </p:nvSpPr>
        <p:spPr/>
      </p:sp>
      <p:sp>
        <p:nvSpPr>
          <p:cNvPr id="6" name="Title 5">
            <a:extLst>
              <a:ext uri="{FF2B5EF4-FFF2-40B4-BE49-F238E27FC236}">
                <a16:creationId xmlns:a16="http://schemas.microsoft.com/office/drawing/2014/main" id="{55C67682-2BAB-CD44-9DB4-DEDB30A6607E}"/>
              </a:ext>
            </a:extLst>
          </p:cNvPr>
          <p:cNvSpPr>
            <a:spLocks noGrp="1"/>
          </p:cNvSpPr>
          <p:nvPr>
            <p:ph type="title"/>
          </p:nvPr>
        </p:nvSpPr>
        <p:spPr>
          <a:xfrm>
            <a:off x="180131" y="257175"/>
            <a:ext cx="8801100" cy="382004"/>
          </a:xfrm>
        </p:spPr>
        <p:txBody>
          <a:bodyPr/>
          <a:lstStyle/>
          <a:p>
            <a:r>
              <a:rPr lang="en-US"/>
              <a:t>Type Here to Enter a Single Line Slide Header.</a:t>
            </a:r>
          </a:p>
        </p:txBody>
      </p:sp>
      <p:sp>
        <p:nvSpPr>
          <p:cNvPr id="14" name="Text Placeholder 13">
            <a:extLst>
              <a:ext uri="{FF2B5EF4-FFF2-40B4-BE49-F238E27FC236}">
                <a16:creationId xmlns:a16="http://schemas.microsoft.com/office/drawing/2014/main" id="{1B439701-3398-7E4A-9AB1-B549666E7D82}"/>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ext Placeholder 3">
            <a:extLst>
              <a:ext uri="{FF2B5EF4-FFF2-40B4-BE49-F238E27FC236}">
                <a16:creationId xmlns:a16="http://schemas.microsoft.com/office/drawing/2014/main" id="{DA1DFCB6-75C6-9042-A8D4-C37EC6A9D51E}"/>
              </a:ext>
            </a:extLst>
          </p:cNvPr>
          <p:cNvSpPr>
            <a:spLocks noGrp="1"/>
          </p:cNvSpPr>
          <p:nvPr>
            <p:ph type="body" sz="quarter" idx="14"/>
          </p:nvPr>
        </p:nvSpPr>
        <p:spPr>
          <a:xfrm>
            <a:off x="46672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10861D40-2AAA-4A42-BDAA-8FF94C973D09}"/>
              </a:ext>
            </a:extLst>
          </p:cNvPr>
          <p:cNvSpPr>
            <a:spLocks noGrp="1"/>
          </p:cNvSpPr>
          <p:nvPr>
            <p:ph type="body" sz="quarter" idx="15"/>
          </p:nvPr>
        </p:nvSpPr>
        <p:spPr>
          <a:xfrm>
            <a:off x="4667250" y="1106907"/>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8" name="Slide Number Placeholder 17">
            <a:extLst>
              <a:ext uri="{FF2B5EF4-FFF2-40B4-BE49-F238E27FC236}">
                <a16:creationId xmlns:a16="http://schemas.microsoft.com/office/drawing/2014/main" id="{A344273F-01FD-5844-9CBB-B7AD41CE07A9}"/>
              </a:ext>
            </a:extLst>
          </p:cNvPr>
          <p:cNvSpPr>
            <a:spLocks noGrp="1"/>
          </p:cNvSpPr>
          <p:nvPr>
            <p:ph type="sldNum" sz="quarter" idx="12"/>
          </p:nvPr>
        </p:nvSpPr>
        <p:spPr/>
        <p:txBody>
          <a:bodyPr/>
          <a:lstStyle/>
          <a:p>
            <a:fld id="{7691CCDB-B024-8747-B233-CAD1CBC7A901}" type="slidenum">
              <a:rPr lang="en-US" smtClean="0"/>
              <a:pPr/>
              <a:t>94</a:t>
            </a:fld>
            <a:endParaRPr lang="en-US"/>
          </a:p>
        </p:txBody>
      </p:sp>
      <p:sp>
        <p:nvSpPr>
          <p:cNvPr id="20" name="Footer Placeholder 19">
            <a:extLst>
              <a:ext uri="{FF2B5EF4-FFF2-40B4-BE49-F238E27FC236}">
                <a16:creationId xmlns:a16="http://schemas.microsoft.com/office/drawing/2014/main" id="{812D8DCC-7879-784D-8D51-80964B478E0C}"/>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577214796"/>
      </p:ext>
    </p:extLst>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DDE786EA-5A4A-8846-A9D6-A2D98D255D62}"/>
              </a:ext>
            </a:extLst>
          </p:cNvPr>
          <p:cNvSpPr>
            <a:spLocks noGrp="1"/>
          </p:cNvSpPr>
          <p:nvPr>
            <p:ph type="pic" sz="quarter" idx="18"/>
          </p:nvPr>
        </p:nvSpPr>
        <p:spPr/>
      </p:sp>
      <p:sp>
        <p:nvSpPr>
          <p:cNvPr id="6" name="Title 5">
            <a:extLst>
              <a:ext uri="{FF2B5EF4-FFF2-40B4-BE49-F238E27FC236}">
                <a16:creationId xmlns:a16="http://schemas.microsoft.com/office/drawing/2014/main" id="{55C67682-2BAB-CD44-9DB4-DEDB30A6607E}"/>
              </a:ext>
            </a:extLst>
          </p:cNvPr>
          <p:cNvSpPr>
            <a:spLocks noGrp="1"/>
          </p:cNvSpPr>
          <p:nvPr>
            <p:ph type="title"/>
          </p:nvPr>
        </p:nvSpPr>
        <p:spPr>
          <a:xfrm>
            <a:off x="180131" y="257175"/>
            <a:ext cx="8801100" cy="382004"/>
          </a:xfrm>
        </p:spPr>
        <p:txBody>
          <a:bodyPr/>
          <a:lstStyle/>
          <a:p>
            <a:r>
              <a:rPr lang="en-US"/>
              <a:t>Type Here to Enter a Single Line Slide Header.</a:t>
            </a:r>
          </a:p>
        </p:txBody>
      </p:sp>
      <p:sp>
        <p:nvSpPr>
          <p:cNvPr id="14" name="Text Placeholder 13">
            <a:extLst>
              <a:ext uri="{FF2B5EF4-FFF2-40B4-BE49-F238E27FC236}">
                <a16:creationId xmlns:a16="http://schemas.microsoft.com/office/drawing/2014/main" id="{383BE3EA-E794-B346-9A34-D5B544C13DCA}"/>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ext Placeholder 3">
            <a:extLst>
              <a:ext uri="{FF2B5EF4-FFF2-40B4-BE49-F238E27FC236}">
                <a16:creationId xmlns:a16="http://schemas.microsoft.com/office/drawing/2014/main" id="{DA1DFCB6-75C6-9042-A8D4-C37EC6A9D51E}"/>
              </a:ext>
            </a:extLst>
          </p:cNvPr>
          <p:cNvSpPr>
            <a:spLocks noGrp="1"/>
          </p:cNvSpPr>
          <p:nvPr>
            <p:ph type="body" sz="quarter" idx="14"/>
          </p:nvPr>
        </p:nvSpPr>
        <p:spPr>
          <a:xfrm>
            <a:off x="46672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10861D40-2AAA-4A42-BDAA-8FF94C973D09}"/>
              </a:ext>
            </a:extLst>
          </p:cNvPr>
          <p:cNvSpPr>
            <a:spLocks noGrp="1"/>
          </p:cNvSpPr>
          <p:nvPr>
            <p:ph type="body" sz="quarter" idx="15"/>
          </p:nvPr>
        </p:nvSpPr>
        <p:spPr>
          <a:xfrm>
            <a:off x="4667250" y="1106907"/>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8" name="Slide Number Placeholder 17">
            <a:extLst>
              <a:ext uri="{FF2B5EF4-FFF2-40B4-BE49-F238E27FC236}">
                <a16:creationId xmlns:a16="http://schemas.microsoft.com/office/drawing/2014/main" id="{11C260D8-5AB5-1A47-9D3D-01E2A8C848D7}"/>
              </a:ext>
            </a:extLst>
          </p:cNvPr>
          <p:cNvSpPr>
            <a:spLocks noGrp="1"/>
          </p:cNvSpPr>
          <p:nvPr>
            <p:ph type="sldNum" sz="quarter" idx="12"/>
          </p:nvPr>
        </p:nvSpPr>
        <p:spPr/>
        <p:txBody>
          <a:bodyPr/>
          <a:lstStyle/>
          <a:p>
            <a:fld id="{7691CCDB-B024-8747-B233-CAD1CBC7A901}" type="slidenum">
              <a:rPr lang="en-US" smtClean="0"/>
              <a:pPr/>
              <a:t>95</a:t>
            </a:fld>
            <a:endParaRPr lang="en-US"/>
          </a:p>
        </p:txBody>
      </p:sp>
      <p:sp>
        <p:nvSpPr>
          <p:cNvPr id="20" name="Footer Placeholder 19">
            <a:extLst>
              <a:ext uri="{FF2B5EF4-FFF2-40B4-BE49-F238E27FC236}">
                <a16:creationId xmlns:a16="http://schemas.microsoft.com/office/drawing/2014/main" id="{2C24D730-BD94-4A40-BAB3-A5D445AA7FAF}"/>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2673201721"/>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5C7FF9B7-4F10-4C4D-99D3-2375A2CB0B25}"/>
              </a:ext>
            </a:extLst>
          </p:cNvPr>
          <p:cNvSpPr>
            <a:spLocks noGrp="1"/>
          </p:cNvSpPr>
          <p:nvPr>
            <p:ph type="pic" sz="quarter" idx="18"/>
          </p:nvPr>
        </p:nvSpPr>
        <p:spPr/>
      </p:sp>
      <p:sp>
        <p:nvSpPr>
          <p:cNvPr id="6" name="Title 5">
            <a:extLst>
              <a:ext uri="{FF2B5EF4-FFF2-40B4-BE49-F238E27FC236}">
                <a16:creationId xmlns:a16="http://schemas.microsoft.com/office/drawing/2014/main" id="{55C67682-2BAB-CD44-9DB4-DEDB30A6607E}"/>
              </a:ext>
            </a:extLst>
          </p:cNvPr>
          <p:cNvSpPr>
            <a:spLocks noGrp="1"/>
          </p:cNvSpPr>
          <p:nvPr>
            <p:ph type="title"/>
          </p:nvPr>
        </p:nvSpPr>
        <p:spPr>
          <a:xfrm>
            <a:off x="180131" y="257175"/>
            <a:ext cx="8801100" cy="382004"/>
          </a:xfrm>
        </p:spPr>
        <p:txBody>
          <a:bodyPr/>
          <a:lstStyle/>
          <a:p>
            <a:r>
              <a:rPr lang="en-US"/>
              <a:t>Type Here to Enter a Single Line Slide Header.</a:t>
            </a:r>
          </a:p>
        </p:txBody>
      </p:sp>
      <p:sp>
        <p:nvSpPr>
          <p:cNvPr id="14" name="Text Placeholder 13">
            <a:extLst>
              <a:ext uri="{FF2B5EF4-FFF2-40B4-BE49-F238E27FC236}">
                <a16:creationId xmlns:a16="http://schemas.microsoft.com/office/drawing/2014/main" id="{A1A6895C-85AD-EF41-8199-A575F3E9EAC6}"/>
              </a:ext>
            </a:extLst>
          </p:cNvPr>
          <p:cNvSpPr>
            <a:spLocks noGrp="1"/>
          </p:cNvSpPr>
          <p:nvPr>
            <p:ph type="body" sz="quarter" idx="20"/>
          </p:nvPr>
        </p:nvSpPr>
        <p:spPr>
          <a:xfrm>
            <a:off x="190500" y="-1"/>
            <a:ext cx="8809781" cy="257175"/>
          </a:xfrm>
        </p:spPr>
        <p:txBody>
          <a:bodyPr/>
          <a:lstStyle/>
          <a:p>
            <a:r>
              <a:rPr lang="en-US"/>
              <a:t>Type here to enter the presentation section name.</a:t>
            </a:r>
          </a:p>
        </p:txBody>
      </p:sp>
      <p:sp>
        <p:nvSpPr>
          <p:cNvPr id="4" name="Text Placeholder 3">
            <a:extLst>
              <a:ext uri="{FF2B5EF4-FFF2-40B4-BE49-F238E27FC236}">
                <a16:creationId xmlns:a16="http://schemas.microsoft.com/office/drawing/2014/main" id="{DA1DFCB6-75C6-9042-A8D4-C37EC6A9D51E}"/>
              </a:ext>
            </a:extLst>
          </p:cNvPr>
          <p:cNvSpPr>
            <a:spLocks noGrp="1"/>
          </p:cNvSpPr>
          <p:nvPr>
            <p:ph type="body" sz="quarter" idx="14"/>
          </p:nvPr>
        </p:nvSpPr>
        <p:spPr>
          <a:xfrm>
            <a:off x="4667250" y="2036954"/>
            <a:ext cx="4229100" cy="2649347"/>
          </a:xfrm>
        </p:spPr>
        <p:txBody>
          <a:bodyPr/>
          <a:lstStyle/>
          <a:p>
            <a:r>
              <a:rPr lang="en-US" dirty="0" err="1"/>
              <a:t>Awihjdknfi</a:t>
            </a:r>
            <a:r>
              <a:rPr lang="en-US" dirty="0"/>
              <a:t> </a:t>
            </a:r>
            <a:r>
              <a:rPr lang="en-US" dirty="0" err="1"/>
              <a:t>knasknd</a:t>
            </a:r>
            <a:r>
              <a:rPr lang="en-US" dirty="0"/>
              <a:t> </a:t>
            </a:r>
            <a:r>
              <a:rPr lang="en-US" dirty="0" err="1"/>
              <a:t>akao</a:t>
            </a:r>
            <a:r>
              <a:rPr lang="en-US" dirty="0"/>
              <a:t> </a:t>
            </a:r>
            <a:r>
              <a:rPr lang="en-US" dirty="0" err="1"/>
              <a:t>aknal</a:t>
            </a:r>
            <a:r>
              <a:rPr lang="en-US" dirty="0"/>
              <a:t> </a:t>
            </a:r>
            <a:r>
              <a:rPr lang="en-US" dirty="0" err="1"/>
              <a:t>ankdnao</a:t>
            </a:r>
            <a:r>
              <a:rPr lang="en-US" dirty="0"/>
              <a:t> al </a:t>
            </a:r>
          </a:p>
          <a:p>
            <a:r>
              <a:rPr lang="en-US" dirty="0" err="1"/>
              <a:t>adkjaskjallj;a;kdsa</a:t>
            </a:r>
            <a:endParaRPr lang="en-US" dirty="0"/>
          </a:p>
          <a:p>
            <a:r>
              <a:rPr lang="en-US" dirty="0" err="1"/>
              <a:t>ajsdjalskndfllasd</a:t>
            </a:r>
            <a:endParaRPr lang="en-US" dirty="0"/>
          </a:p>
          <a:p>
            <a:r>
              <a:rPr lang="en-US" dirty="0" err="1"/>
              <a:t>aldlanslkdf</a:t>
            </a:r>
            <a:endParaRPr lang="en-US" dirty="0"/>
          </a:p>
          <a:p>
            <a:r>
              <a:rPr lang="en-US" dirty="0" err="1"/>
              <a:t>akndlnflnlnlnaivnlnfgoishoxd</a:t>
            </a:r>
            <a:endParaRPr lang="en-US" dirty="0"/>
          </a:p>
        </p:txBody>
      </p:sp>
      <p:sp>
        <p:nvSpPr>
          <p:cNvPr id="5" name="Text Placeholder 4">
            <a:extLst>
              <a:ext uri="{FF2B5EF4-FFF2-40B4-BE49-F238E27FC236}">
                <a16:creationId xmlns:a16="http://schemas.microsoft.com/office/drawing/2014/main" id="{10861D40-2AAA-4A42-BDAA-8FF94C973D09}"/>
              </a:ext>
            </a:extLst>
          </p:cNvPr>
          <p:cNvSpPr>
            <a:spLocks noGrp="1"/>
          </p:cNvSpPr>
          <p:nvPr>
            <p:ph type="body" sz="quarter" idx="15"/>
          </p:nvPr>
        </p:nvSpPr>
        <p:spPr>
          <a:xfrm>
            <a:off x="4667250" y="1106907"/>
            <a:ext cx="4229100" cy="926431"/>
          </a:xfrm>
        </p:spPr>
        <p:txBody>
          <a:bodyPr/>
          <a:lstStyle/>
          <a:p>
            <a:r>
              <a:rPr lang="en-US" dirty="0"/>
              <a:t>Type here to enter a multi-line paragraph header.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8" name="Slide Number Placeholder 17">
            <a:extLst>
              <a:ext uri="{FF2B5EF4-FFF2-40B4-BE49-F238E27FC236}">
                <a16:creationId xmlns:a16="http://schemas.microsoft.com/office/drawing/2014/main" id="{46773150-2038-D44F-9973-070AB3EE2082}"/>
              </a:ext>
            </a:extLst>
          </p:cNvPr>
          <p:cNvSpPr>
            <a:spLocks noGrp="1"/>
          </p:cNvSpPr>
          <p:nvPr>
            <p:ph type="sldNum" sz="quarter" idx="12"/>
          </p:nvPr>
        </p:nvSpPr>
        <p:spPr/>
        <p:txBody>
          <a:bodyPr/>
          <a:lstStyle/>
          <a:p>
            <a:fld id="{7691CCDB-B024-8747-B233-CAD1CBC7A901}" type="slidenum">
              <a:rPr lang="en-US" smtClean="0"/>
              <a:pPr/>
              <a:t>96</a:t>
            </a:fld>
            <a:endParaRPr lang="en-US"/>
          </a:p>
        </p:txBody>
      </p:sp>
      <p:sp>
        <p:nvSpPr>
          <p:cNvPr id="20" name="Footer Placeholder 19">
            <a:extLst>
              <a:ext uri="{FF2B5EF4-FFF2-40B4-BE49-F238E27FC236}">
                <a16:creationId xmlns:a16="http://schemas.microsoft.com/office/drawing/2014/main" id="{ADA5EC54-EF61-3242-ABE7-7858B8AFE6FA}"/>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787987092"/>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08838B-6CE7-E346-9D0F-3B79DE43DB39}"/>
              </a:ext>
            </a:extLst>
          </p:cNvPr>
          <p:cNvSpPr>
            <a:spLocks noGrp="1"/>
          </p:cNvSpPr>
          <p:nvPr>
            <p:ph type="title"/>
          </p:nvPr>
        </p:nvSpPr>
        <p:spPr>
          <a:xfrm>
            <a:off x="180131" y="685800"/>
            <a:ext cx="4239469" cy="3771900"/>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5" name="Text Placeholder 4">
            <a:extLst>
              <a:ext uri="{FF2B5EF4-FFF2-40B4-BE49-F238E27FC236}">
                <a16:creationId xmlns:a16="http://schemas.microsoft.com/office/drawing/2014/main" id="{10414732-1DFB-D849-9233-CBF8F0F5CD2D}"/>
              </a:ext>
            </a:extLst>
          </p:cNvPr>
          <p:cNvSpPr>
            <a:spLocks noGrp="1"/>
          </p:cNvSpPr>
          <p:nvPr>
            <p:ph type="body" sz="quarter" idx="20"/>
          </p:nvPr>
        </p:nvSpPr>
        <p:spPr>
          <a:xfrm>
            <a:off x="190501" y="0"/>
            <a:ext cx="4229100" cy="257176"/>
          </a:xfrm>
        </p:spPr>
        <p:txBody>
          <a:bodyPr/>
          <a:lstStyle/>
          <a:p>
            <a:r>
              <a:rPr lang="en-US"/>
              <a:t>Type here to enter the presentation section name.</a:t>
            </a:r>
          </a:p>
        </p:txBody>
      </p:sp>
      <p:sp>
        <p:nvSpPr>
          <p:cNvPr id="2" name="Text Placeholder 1">
            <a:extLst>
              <a:ext uri="{FF2B5EF4-FFF2-40B4-BE49-F238E27FC236}">
                <a16:creationId xmlns:a16="http://schemas.microsoft.com/office/drawing/2014/main" id="{29B6385B-9DEC-DB4E-9FA6-7A542713B1F4}"/>
              </a:ext>
            </a:extLst>
          </p:cNvPr>
          <p:cNvSpPr>
            <a:spLocks noGrp="1"/>
          </p:cNvSpPr>
          <p:nvPr>
            <p:ph type="body" sz="quarter" idx="14"/>
          </p:nvPr>
        </p:nvSpPr>
        <p:spPr>
          <a:xfrm>
            <a:off x="4743450" y="685800"/>
            <a:ext cx="4210050" cy="3771900"/>
          </a:xfrm>
        </p:spPr>
        <p:txBody>
          <a:bodyPr>
            <a:normAutofit/>
          </a:bodyPr>
          <a:lstStyle/>
          <a:p>
            <a:r>
              <a:rPr lang="en-US" dirty="0"/>
              <a:t>Type here to enter a multi-line</a:t>
            </a:r>
            <a:br>
              <a:rPr lang="en-US" dirty="0"/>
            </a:br>
            <a:r>
              <a:rPr lang="en-US" dirty="0"/>
              <a:t>secondary paragraph or statement.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5" name="Slide Number Placeholder 14">
            <a:extLst>
              <a:ext uri="{FF2B5EF4-FFF2-40B4-BE49-F238E27FC236}">
                <a16:creationId xmlns:a16="http://schemas.microsoft.com/office/drawing/2014/main" id="{16FB7904-03DB-1247-A3B4-6EF122D712AD}"/>
              </a:ext>
            </a:extLst>
          </p:cNvPr>
          <p:cNvSpPr>
            <a:spLocks noGrp="1"/>
          </p:cNvSpPr>
          <p:nvPr>
            <p:ph type="sldNum" sz="quarter" idx="12"/>
          </p:nvPr>
        </p:nvSpPr>
        <p:spPr/>
        <p:txBody>
          <a:bodyPr/>
          <a:lstStyle/>
          <a:p>
            <a:fld id="{7691CCDB-B024-8747-B233-CAD1CBC7A901}" type="slidenum">
              <a:rPr lang="en-US" smtClean="0"/>
              <a:pPr/>
              <a:t>97</a:t>
            </a:fld>
            <a:endParaRPr lang="en-US"/>
          </a:p>
        </p:txBody>
      </p:sp>
      <p:sp>
        <p:nvSpPr>
          <p:cNvPr id="17" name="Footer Placeholder 16">
            <a:extLst>
              <a:ext uri="{FF2B5EF4-FFF2-40B4-BE49-F238E27FC236}">
                <a16:creationId xmlns:a16="http://schemas.microsoft.com/office/drawing/2014/main" id="{D1FF391E-676D-CB4A-87DD-F3F7F9971559}"/>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849481814"/>
      </p:ext>
    </p:extLst>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B6385B-9DEC-DB4E-9FA6-7A542713B1F4}"/>
              </a:ext>
            </a:extLst>
          </p:cNvPr>
          <p:cNvSpPr>
            <a:spLocks noGrp="1"/>
          </p:cNvSpPr>
          <p:nvPr>
            <p:ph type="body" sz="quarter" idx="14"/>
          </p:nvPr>
        </p:nvSpPr>
        <p:spPr>
          <a:xfrm>
            <a:off x="4743450" y="685800"/>
            <a:ext cx="4210050" cy="3771900"/>
          </a:xfrm>
        </p:spPr>
        <p:txBody>
          <a:bodyPr>
            <a:normAutofit/>
          </a:bodyPr>
          <a:lstStyle/>
          <a:p>
            <a:r>
              <a:rPr lang="en-US" dirty="0"/>
              <a:t>Type here to enter a multi-line</a:t>
            </a:r>
            <a:br>
              <a:rPr lang="en-US" dirty="0"/>
            </a:br>
            <a:r>
              <a:rPr lang="en-US" dirty="0"/>
              <a:t>secondary paragraph or statement.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4" name="Title 3">
            <a:extLst>
              <a:ext uri="{FF2B5EF4-FFF2-40B4-BE49-F238E27FC236}">
                <a16:creationId xmlns:a16="http://schemas.microsoft.com/office/drawing/2014/main" id="{A708838B-6CE7-E346-9D0F-3B79DE43DB39}"/>
              </a:ext>
            </a:extLst>
          </p:cNvPr>
          <p:cNvSpPr>
            <a:spLocks noGrp="1"/>
          </p:cNvSpPr>
          <p:nvPr>
            <p:ph type="title"/>
          </p:nvPr>
        </p:nvSpPr>
        <p:spPr>
          <a:xfrm>
            <a:off x="180131" y="685800"/>
            <a:ext cx="4239469" cy="3771900"/>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5" name="Text Placeholder 4">
            <a:extLst>
              <a:ext uri="{FF2B5EF4-FFF2-40B4-BE49-F238E27FC236}">
                <a16:creationId xmlns:a16="http://schemas.microsoft.com/office/drawing/2014/main" id="{10414732-1DFB-D849-9233-CBF8F0F5CD2D}"/>
              </a:ext>
            </a:extLst>
          </p:cNvPr>
          <p:cNvSpPr>
            <a:spLocks noGrp="1"/>
          </p:cNvSpPr>
          <p:nvPr>
            <p:ph type="body" sz="quarter" idx="20"/>
          </p:nvPr>
        </p:nvSpPr>
        <p:spPr>
          <a:xfrm>
            <a:off x="190501" y="0"/>
            <a:ext cx="4229100" cy="257176"/>
          </a:xfrm>
        </p:spPr>
        <p:txBody>
          <a:bodyPr/>
          <a:lstStyle/>
          <a:p>
            <a:r>
              <a:rPr lang="en-US"/>
              <a:t>Type here to enter the presentation section name.</a:t>
            </a:r>
          </a:p>
        </p:txBody>
      </p:sp>
      <p:sp>
        <p:nvSpPr>
          <p:cNvPr id="15" name="Slide Number Placeholder 14">
            <a:extLst>
              <a:ext uri="{FF2B5EF4-FFF2-40B4-BE49-F238E27FC236}">
                <a16:creationId xmlns:a16="http://schemas.microsoft.com/office/drawing/2014/main" id="{6FC12535-7C19-7448-BB86-F6F653920C04}"/>
              </a:ext>
            </a:extLst>
          </p:cNvPr>
          <p:cNvSpPr>
            <a:spLocks noGrp="1"/>
          </p:cNvSpPr>
          <p:nvPr>
            <p:ph type="sldNum" sz="quarter" idx="12"/>
          </p:nvPr>
        </p:nvSpPr>
        <p:spPr/>
        <p:txBody>
          <a:bodyPr/>
          <a:lstStyle/>
          <a:p>
            <a:fld id="{7691CCDB-B024-8747-B233-CAD1CBC7A901}" type="slidenum">
              <a:rPr lang="en-US" smtClean="0"/>
              <a:pPr/>
              <a:t>98</a:t>
            </a:fld>
            <a:endParaRPr lang="en-US"/>
          </a:p>
        </p:txBody>
      </p:sp>
      <p:sp>
        <p:nvSpPr>
          <p:cNvPr id="17" name="Footer Placeholder 16">
            <a:extLst>
              <a:ext uri="{FF2B5EF4-FFF2-40B4-BE49-F238E27FC236}">
                <a16:creationId xmlns:a16="http://schemas.microsoft.com/office/drawing/2014/main" id="{84ABDB9C-F784-F14C-8AB6-425A7E858330}"/>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1210262526"/>
      </p:ext>
    </p:extLst>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08838B-6CE7-E346-9D0F-3B79DE43DB39}"/>
              </a:ext>
            </a:extLst>
          </p:cNvPr>
          <p:cNvSpPr>
            <a:spLocks noGrp="1"/>
          </p:cNvSpPr>
          <p:nvPr>
            <p:ph type="title"/>
          </p:nvPr>
        </p:nvSpPr>
        <p:spPr>
          <a:xfrm>
            <a:off x="180131" y="685800"/>
            <a:ext cx="4239469" cy="3771900"/>
          </a:xfrm>
        </p:spPr>
        <p:txBody>
          <a:bodyPr/>
          <a:lstStyle/>
          <a:p>
            <a:r>
              <a:rPr lang="en-US"/>
              <a:t>Type Here to Enter a Multi-line Main Statement or Paragraph. Sed Ut </a:t>
            </a:r>
            <a:r>
              <a:rPr lang="en-US" err="1"/>
              <a:t>Perspiciatis</a:t>
            </a:r>
            <a:r>
              <a:rPr lang="en-US"/>
              <a:t> </a:t>
            </a:r>
            <a:r>
              <a:rPr lang="en-US" err="1"/>
              <a:t>Unde</a:t>
            </a:r>
            <a:r>
              <a:rPr lang="en-US"/>
              <a:t> Omnis </a:t>
            </a:r>
            <a:r>
              <a:rPr lang="en-US" err="1"/>
              <a:t>Iste</a:t>
            </a:r>
            <a:r>
              <a:rPr lang="en-US"/>
              <a:t> </a:t>
            </a:r>
            <a:r>
              <a:rPr lang="en-US" err="1"/>
              <a:t>Natus</a:t>
            </a:r>
            <a:r>
              <a:rPr lang="en-US"/>
              <a:t> Error Sit </a:t>
            </a:r>
            <a:r>
              <a:rPr lang="en-US" err="1"/>
              <a:t>Voluptatem</a:t>
            </a:r>
            <a:r>
              <a:rPr lang="en-US"/>
              <a:t> </a:t>
            </a:r>
            <a:r>
              <a:rPr lang="en-US" err="1"/>
              <a:t>Accusantium</a:t>
            </a:r>
            <a:r>
              <a:rPr lang="en-US"/>
              <a:t>.</a:t>
            </a:r>
          </a:p>
        </p:txBody>
      </p:sp>
      <p:sp>
        <p:nvSpPr>
          <p:cNvPr id="5" name="Text Placeholder 4">
            <a:extLst>
              <a:ext uri="{FF2B5EF4-FFF2-40B4-BE49-F238E27FC236}">
                <a16:creationId xmlns:a16="http://schemas.microsoft.com/office/drawing/2014/main" id="{10414732-1DFB-D849-9233-CBF8F0F5CD2D}"/>
              </a:ext>
            </a:extLst>
          </p:cNvPr>
          <p:cNvSpPr>
            <a:spLocks noGrp="1"/>
          </p:cNvSpPr>
          <p:nvPr>
            <p:ph type="body" sz="quarter" idx="20"/>
          </p:nvPr>
        </p:nvSpPr>
        <p:spPr>
          <a:xfrm>
            <a:off x="190501" y="0"/>
            <a:ext cx="4229100" cy="257176"/>
          </a:xfrm>
        </p:spPr>
        <p:txBody>
          <a:bodyPr/>
          <a:lstStyle/>
          <a:p>
            <a:r>
              <a:rPr lang="en-US"/>
              <a:t>Type here to enter the presentation section name.</a:t>
            </a:r>
          </a:p>
        </p:txBody>
      </p:sp>
      <p:sp>
        <p:nvSpPr>
          <p:cNvPr id="2" name="Text Placeholder 1">
            <a:extLst>
              <a:ext uri="{FF2B5EF4-FFF2-40B4-BE49-F238E27FC236}">
                <a16:creationId xmlns:a16="http://schemas.microsoft.com/office/drawing/2014/main" id="{29B6385B-9DEC-DB4E-9FA6-7A542713B1F4}"/>
              </a:ext>
            </a:extLst>
          </p:cNvPr>
          <p:cNvSpPr>
            <a:spLocks noGrp="1"/>
          </p:cNvSpPr>
          <p:nvPr>
            <p:ph type="body" sz="quarter" idx="14"/>
          </p:nvPr>
        </p:nvSpPr>
        <p:spPr>
          <a:xfrm>
            <a:off x="4743450" y="685800"/>
            <a:ext cx="4210050" cy="3771900"/>
          </a:xfrm>
        </p:spPr>
        <p:txBody>
          <a:bodyPr>
            <a:normAutofit/>
          </a:bodyPr>
          <a:lstStyle/>
          <a:p>
            <a:r>
              <a:rPr lang="en-US" dirty="0"/>
              <a:t>Type here to enter a multi-line secondary paragraph or statement.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
        <p:nvSpPr>
          <p:cNvPr id="15" name="Slide Number Placeholder 14">
            <a:extLst>
              <a:ext uri="{FF2B5EF4-FFF2-40B4-BE49-F238E27FC236}">
                <a16:creationId xmlns:a16="http://schemas.microsoft.com/office/drawing/2014/main" id="{DE071E6E-14D5-674F-86EB-56CD8F56474B}"/>
              </a:ext>
            </a:extLst>
          </p:cNvPr>
          <p:cNvSpPr>
            <a:spLocks noGrp="1"/>
          </p:cNvSpPr>
          <p:nvPr>
            <p:ph type="sldNum" sz="quarter" idx="12"/>
          </p:nvPr>
        </p:nvSpPr>
        <p:spPr/>
        <p:txBody>
          <a:bodyPr/>
          <a:lstStyle/>
          <a:p>
            <a:fld id="{7691CCDB-B024-8747-B233-CAD1CBC7A901}" type="slidenum">
              <a:rPr lang="en-US" smtClean="0"/>
              <a:pPr/>
              <a:t>99</a:t>
            </a:fld>
            <a:endParaRPr lang="en-US"/>
          </a:p>
        </p:txBody>
      </p:sp>
      <p:sp>
        <p:nvSpPr>
          <p:cNvPr id="17" name="Footer Placeholder 16">
            <a:extLst>
              <a:ext uri="{FF2B5EF4-FFF2-40B4-BE49-F238E27FC236}">
                <a16:creationId xmlns:a16="http://schemas.microsoft.com/office/drawing/2014/main" id="{B694401C-2DE8-5144-8CA0-27624E24B3E8}"/>
              </a:ext>
            </a:extLst>
          </p:cNvPr>
          <p:cNvSpPr>
            <a:spLocks noGrp="1"/>
          </p:cNvSpPr>
          <p:nvPr>
            <p:ph type="ftr" sz="quarter" idx="17"/>
          </p:nvPr>
        </p:nvSpPr>
        <p:spPr/>
        <p:txBody>
          <a:bodyPr/>
          <a:lstStyle/>
          <a:p>
            <a:r>
              <a:rPr lang="en-US"/>
              <a:t>©2021 Girl Scouts of the USA. All Rights Reserved.  Not for public distribution.</a:t>
            </a:r>
            <a:endParaRPr lang="en-US" dirty="0"/>
          </a:p>
        </p:txBody>
      </p:sp>
    </p:spTree>
    <p:extLst>
      <p:ext uri="{BB962C8B-B14F-4D97-AF65-F5344CB8AC3E}">
        <p14:creationId xmlns:p14="http://schemas.microsoft.com/office/powerpoint/2010/main" val="768140158"/>
      </p:ext>
    </p:extLst>
  </p:cSld>
  <p:clrMapOvr>
    <a:masterClrMapping/>
  </p:clrMapOvr>
  <p:transition>
    <p:fade/>
  </p:transition>
</p:sld>
</file>

<file path=ppt/theme/theme1.xml><?xml version="1.0" encoding="utf-8"?>
<a:theme xmlns:a="http://schemas.openxmlformats.org/drawingml/2006/main" name="GS Green Theme">
  <a:themeElements>
    <a:clrScheme name="GS Green Theme Color">
      <a:dk1>
        <a:srgbClr val="000000"/>
      </a:dk1>
      <a:lt1>
        <a:srgbClr val="FEFFFF"/>
      </a:lt1>
      <a:dk2>
        <a:srgbClr val="D9D9D9"/>
      </a:dk2>
      <a:lt2>
        <a:srgbClr val="A8A8A8"/>
      </a:lt2>
      <a:accent1>
        <a:srgbClr val="D5F267"/>
      </a:accent1>
      <a:accent2>
        <a:srgbClr val="00B351"/>
      </a:accent2>
      <a:accent3>
        <a:srgbClr val="005640"/>
      </a:accent3>
      <a:accent4>
        <a:srgbClr val="FFFFFF"/>
      </a:accent4>
      <a:accent5>
        <a:srgbClr val="FFFFFF"/>
      </a:accent5>
      <a:accent6>
        <a:srgbClr val="FFFFFF"/>
      </a:accent6>
      <a:hlink>
        <a:srgbClr val="0072FF"/>
      </a:hlink>
      <a:folHlink>
        <a:srgbClr val="954F72"/>
      </a:folHlink>
    </a:clrScheme>
    <a:fontScheme name="Georgia">
      <a:maj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vert="horz" wrap="square" lIns="91440" tIns="45720" rIns="91440" bIns="45720" rtlCol="0" anchor="ctr">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c3e6e850-a3d6-443d-bb2b-63dce7c8e1b3" ContentTypeId="0x01010070C43DAE53F2384CA62DA8215B3568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77F8A34768B8245A09B8FCAD92F50AB" ma:contentTypeVersion="13" ma:contentTypeDescription="Create a new document." ma:contentTypeScope="" ma:versionID="2acb1d3706834de94cb9d51a30875485">
  <xsd:schema xmlns:xsd="http://www.w3.org/2001/XMLSchema" xmlns:xs="http://www.w3.org/2001/XMLSchema" xmlns:p="http://schemas.microsoft.com/office/2006/metadata/properties" xmlns:ns2="fb5da1ce-cee9-4069-a6f8-4a6202c407c8" xmlns:ns3="62089b43-a812-4594-8cf2-257f890025ce" targetNamespace="http://schemas.microsoft.com/office/2006/metadata/properties" ma:root="true" ma:fieldsID="d4574e74398ce620611e83593c783556" ns2:_="" ns3:_="">
    <xsd:import namespace="fb5da1ce-cee9-4069-a6f8-4a6202c407c8"/>
    <xsd:import namespace="62089b43-a812-4594-8cf2-257f890025c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b5da1ce-cee9-4069-a6f8-4a6202c407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2089b43-a812-4594-8cf2-257f890025ce"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5179895-502B-48F0-B6F2-583AD8A4B196}"/>
</file>

<file path=customXml/itemProps2.xml><?xml version="1.0" encoding="utf-8"?>
<ds:datastoreItem xmlns:ds="http://schemas.openxmlformats.org/officeDocument/2006/customXml" ds:itemID="{B0241A00-254C-49F6-B15D-F06AE6794BF9}">
  <ds:schemaRefs>
    <ds:schemaRef ds:uri="http://schemas.microsoft.com/sharepoint/v3/contenttype/forms"/>
  </ds:schemaRefs>
</ds:datastoreItem>
</file>

<file path=customXml/itemProps3.xml><?xml version="1.0" encoding="utf-8"?>
<ds:datastoreItem xmlns:ds="http://schemas.openxmlformats.org/officeDocument/2006/customXml" ds:itemID="{AAD972B7-C554-450D-B33B-501FB5E7A922}"/>
</file>

<file path=customXml/itemProps4.xml><?xml version="1.0" encoding="utf-8"?>
<ds:datastoreItem xmlns:ds="http://schemas.openxmlformats.org/officeDocument/2006/customXml" ds:itemID="{ABD2EB83-FC8D-4E9E-856A-F554F913587B}">
  <ds:schemaRefs>
    <ds:schemaRef ds:uri="http://purl.org/dc/elements/1.1/"/>
    <ds:schemaRef ds:uri="http://schemas.microsoft.com/office/2006/documentManagement/types"/>
    <ds:schemaRef ds:uri="http://schemas.openxmlformats.org/package/2006/metadata/core-properties"/>
    <ds:schemaRef ds:uri="http://purl.org/dc/terms/"/>
    <ds:schemaRef ds:uri="http://purl.org/dc/dcmitype/"/>
    <ds:schemaRef ds:uri="http://schemas.microsoft.com/office/2006/metadata/properties"/>
    <ds:schemaRef ds:uri="88c40948-86f7-40d3-a0e8-30acca0de0ea"/>
    <ds:schemaRef ds:uri="http://schemas.microsoft.com/office/infopath/2007/PartnerControls"/>
    <ds:schemaRef ds:uri="315cf3d8-6def-444f-87a8-40af8e03f99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139126</TotalTime>
  <Words>9306</Words>
  <Application>Microsoft Office PowerPoint</Application>
  <PresentationFormat>On-screen Show (16:9)</PresentationFormat>
  <Paragraphs>932</Paragraphs>
  <Slides>161</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161</vt:i4>
      </vt:variant>
    </vt:vector>
  </HeadingPairs>
  <TitlesOfParts>
    <vt:vector size="164" baseType="lpstr">
      <vt:lpstr>Arial</vt:lpstr>
      <vt:lpstr>Palatino Linotype</vt:lpstr>
      <vt:lpstr>GS Green Theme</vt:lpstr>
      <vt:lpstr>Type Here to Enter a Multi-line Presentation Title</vt:lpstr>
      <vt:lpstr>Type Here to Enter a Multi-line Presentation Title</vt:lpstr>
      <vt:lpstr>Type Here to Enter a Multi-line Presentation Title</vt:lpstr>
      <vt:lpstr>Type Here to Enter a Multi-line Presentation Title</vt:lpstr>
      <vt:lpstr>Type Here to Enter a Multi-line Presentation Title</vt:lpstr>
      <vt:lpstr>Type Here to Enter a Multi-line Presentation Title</vt:lpstr>
      <vt:lpstr>Type Here to Enter a Multi-line Presentation Title</vt:lpstr>
      <vt:lpstr>Type Here to Enter a Multi-line Presentation Title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 Here to Enter a Multi-line Presenter Slide Information</vt:lpstr>
      <vt:lpstr>Type Here to Enter a Multi-line Presenter Slide Information</vt:lpstr>
      <vt:lpstr>Type Here to Enter a Multi-line Presenter Slide Information</vt:lpstr>
      <vt:lpstr>Type Here to Enter a Multi-line Presenter Slide Information</vt:lpstr>
      <vt:lpstr>Type Here to Enter a Multi-line Presenter Slide Information</vt:lpstr>
      <vt:lpstr>Type Here to Enter a Multi-line Presenter Slide Information</vt:lpstr>
      <vt:lpstr>Type Here to Enter a Multi-line Presenter Slide Information</vt:lpstr>
      <vt:lpstr>Type Here to Enter a Multi-line Presenter Slide Information</vt:lpstr>
      <vt:lpstr>Type Here to Enter a Multi-line Presenter Slide Information</vt:lpstr>
      <vt:lpstr>Type Here to Enter a Multi-line Presenter Slide Information</vt:lpstr>
      <vt:lpstr>Type Here to Enter a Multi-line Presenter Slide Information</vt:lpstr>
      <vt:lpstr>PowerPoint Presentation</vt:lpstr>
      <vt:lpstr>PowerPoint Presentation</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Slide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Title</vt:lpstr>
      <vt:lpstr>Type Here to Enter a Multi-line Transition Slide Title</vt:lpstr>
      <vt:lpstr>Type Here to Enter a Two-Line Slide Header. Sed Ut Perspiciatis Unde Omnis Iste Natus Error Sit Voluptatem Accusantium.</vt:lpstr>
      <vt:lpstr>Type Here to Enter a Two-Line Slide Header. Sed Ut Perspiciatis Unde Omnis Iste Natus Error Sit Voluptatem Accusantium.</vt:lpstr>
      <vt:lpstr>Type Here to Enter a Two-Line Slide Header. Sed Ut Perspiciatis Unde Omnis Iste Natus Error Sit Voluptatem Accusantium.</vt:lpstr>
      <vt:lpstr>Type Here to Enter a Two-Line Slide Header. Sed Ut Perspiciatis Unde Omnis Iste Natus Error Sit Voluptatem Accusantium.</vt:lpstr>
      <vt:lpstr>Type Here to Enter a Single Line Slide Header.</vt:lpstr>
      <vt:lpstr>Type Here to Enter a Single Line Slide Header.</vt:lpstr>
      <vt:lpstr>Type Here to Enter a Two-Line Slide Header. Sed Ut Perspiciatis Unde Omnis Iste Natus Error Sit Voluptatem Accusantium.</vt:lpstr>
      <vt:lpstr>Type Here to Enter a Two-Line Slide Header. Sed Ut Perspiciatis Unde Omnis Iste Natus Error Sit Voluptatem Accusantium.</vt:lpstr>
      <vt:lpstr>Type Here to Enter a Two-Line Slide Header. Sed Ut Perspiciatis Unde Omnis Iste Natus Error Sit Voluptatem Accusantium.</vt:lpstr>
      <vt:lpstr>Type Here to Enter a Two-Line Slide Header. Sed Ut Perspiciatis Unde Omnis Iste Natus Error Sit Voluptatem Accusantium.</vt:lpstr>
      <vt:lpstr>Type Here to Enter a Single Line Slide Header.</vt:lpstr>
      <vt:lpstr>Type Here to Enter a Single Line Slide Header.</vt:lpstr>
      <vt:lpstr>Type Here to Enter a Single Line Slide Header.</vt:lpstr>
      <vt:lpstr>Type Here to Enter a Single Line Slide Header.</vt:lpstr>
      <vt:lpstr>Type Here to Enter a Single Line Slide Header.</vt:lpstr>
      <vt:lpstr>Type Here to Enter a Single Line Slide Header.</vt:lpstr>
      <vt:lpstr>Type Here to Enter a Single Line Slide Header.</vt:lpstr>
      <vt:lpstr>Type Here to Enter a Single Line Slide Header.</vt:lpstr>
      <vt:lpstr>Type Here to Enter a Single Line Slide Header.</vt:lpstr>
      <vt:lpstr>Type Here to Enter a Single Line Slide Header.</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a Multi-line Main Statement or Paragraph. Sed Ut Perspiciatis Unde Omnis Iste Natus Error Sit Voluptatem Accusantium.</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Type here to enter text. Sed ut perspiciatis unde omnis iste natus  error sit voluptatem accusantium doloremque.</vt:lpstr>
      <vt:lpstr>Thank You</vt:lpstr>
      <vt:lpstr>Thank You</vt:lpstr>
      <vt:lpstr>Thank You</vt:lpstr>
      <vt:lpstr>Thank You</vt:lpstr>
      <vt:lpstr>Thank You</vt:lpstr>
      <vt:lpstr>Thank You</vt:lpstr>
      <vt:lpstr>Thank You</vt:lpstr>
      <vt:lpstr>Thank You</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Gray, Wil</dc:creator>
  <cp:lastModifiedBy>Hernandez, Mirna</cp:lastModifiedBy>
  <cp:revision>784</cp:revision>
  <cp:lastPrinted>2021-05-06T14:44:51Z</cp:lastPrinted>
  <dcterms:created xsi:type="dcterms:W3CDTF">2021-02-01T16:09:57Z</dcterms:created>
  <dcterms:modified xsi:type="dcterms:W3CDTF">2021-06-02T19:44:49Z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0x010100477F8A34768B8245A09B8FCAD92F50AB</vt:lpwstr>
  </property>
  <property fmtid="{D5CDD505-2E9C-101B-9397-08002B2CF9AE}" pid="3" name="_dlc_DocIdItemGuid">
    <vt:lpwstr>8eb76da2-c0eb-4d36-9bc2-acce7f7b8385</vt:lpwstr>
  </property>
  <property fmtid="{D5CDD505-2E9C-101B-9397-08002B2CF9AE}" pid="4" name="Lang">
    <vt:lpwstr>3;#English|306990a2-1c68-4be3-8e3e-fdd9af238ad9</vt:lpwstr>
  </property>
  <property fmtid="{D5CDD505-2E9C-101B-9397-08002B2CF9AE}" pid="5" name="Fiscal_x0020_Year">
    <vt:lpwstr/>
  </property>
  <property fmtid="{D5CDD505-2E9C-101B-9397-08002B2CF9AE}" pid="6" name="Topic">
    <vt:lpwstr>2;#Marketing|585a1e8d-0482-4e50-81dd-607e4081a084</vt:lpwstr>
  </property>
  <property fmtid="{D5CDD505-2E9C-101B-9397-08002B2CF9AE}" pid="7" name="Year">
    <vt:lpwstr>160;#2020|34988d27-d44c-4e36-a388-01c80be96d50</vt:lpwstr>
  </property>
  <property fmtid="{D5CDD505-2E9C-101B-9397-08002B2CF9AE}" pid="8" name="News_x0020_Timeliness">
    <vt:lpwstr/>
  </property>
  <property fmtid="{D5CDD505-2E9C-101B-9397-08002B2CF9AE}" pid="9" name="Audience">
    <vt:lpwstr/>
  </property>
  <property fmtid="{D5CDD505-2E9C-101B-9397-08002B2CF9AE}" pid="10" name="Council">
    <vt:lpwstr/>
  </property>
  <property fmtid="{D5CDD505-2E9C-101B-9397-08002B2CF9AE}" pid="11" name="l8195ee9cc5448fd804c18b615eb5250">
    <vt:lpwstr/>
  </property>
  <property fmtid="{D5CDD505-2E9C-101B-9397-08002B2CF9AE}" pid="12" name="Program_x0020_Levels">
    <vt:lpwstr/>
  </property>
  <property fmtid="{D5CDD505-2E9C-101B-9397-08002B2CF9AE}" pid="13" name="News Timeliness">
    <vt:lpwstr/>
  </property>
  <property fmtid="{D5CDD505-2E9C-101B-9397-08002B2CF9AE}" pid="14" name="Program Levels">
    <vt:lpwstr/>
  </property>
  <property fmtid="{D5CDD505-2E9C-101B-9397-08002B2CF9AE}" pid="15" name="Fiscal Year">
    <vt:lpwstr/>
  </property>
</Properties>
</file>