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5" r:id="rId38"/>
    <p:sldId id="292" r:id="rId39"/>
    <p:sldId id="293" r:id="rId40"/>
    <p:sldId id="294" r:id="rId4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84">
          <p15:clr>
            <a:srgbClr val="A4A3A4"/>
          </p15:clr>
        </p15:guide>
        <p15:guide id="2" orient="horz" pos="1620">
          <p15:clr>
            <a:srgbClr val="A4A3A4"/>
          </p15:clr>
        </p15:guide>
        <p15:guide id="3" pos="219">
          <p15:clr>
            <a:srgbClr val="A4A3A4"/>
          </p15:clr>
        </p15:guide>
        <p15:guide id="4" pos="3832">
          <p15:clr>
            <a:srgbClr val="A4A3A4"/>
          </p15:clr>
        </p15:guide>
        <p15:guide id="5" pos="2880">
          <p15:clr>
            <a:srgbClr val="A4A3A4"/>
          </p15:clr>
        </p15:guide>
        <p15:guide id="6" pos="1928">
          <p15:clr>
            <a:srgbClr val="A4A3A4"/>
          </p15:clr>
        </p15:guide>
        <p15:guide id="7" pos="96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6" roundtripDataSignature="AMtx7mg9FURn4z7Nez7bPmjo7+q2Gjgxs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1F2A8BF-7E14-4275-9B45-F51A24B7640D}">
  <a:tblStyle styleId="{C1F2A8BF-7E14-4275-9B45-F51A24B7640D}"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F1FA"/>
          </a:solidFill>
        </a:fill>
      </a:tcStyle>
    </a:wholeTbl>
    <a:band1H>
      <a:tcTxStyle/>
      <a:tcStyle>
        <a:tcBdr/>
        <a:fill>
          <a:solidFill>
            <a:srgbClr val="CAE2F5"/>
          </a:solidFill>
        </a:fill>
      </a:tcStyle>
    </a:band1H>
    <a:band2H>
      <a:tcTxStyle/>
      <a:tcStyle>
        <a:tcBdr/>
      </a:tcStyle>
    </a:band2H>
    <a:band1V>
      <a:tcTxStyle/>
      <a:tcStyle>
        <a:tcBdr/>
        <a:fill>
          <a:solidFill>
            <a:srgbClr val="CAE2F5"/>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3" d="100"/>
          <a:sy n="123" d="100"/>
        </p:scale>
        <p:origin x="298" y="115"/>
      </p:cViewPr>
      <p:guideLst>
        <p:guide orient="horz" pos="1084"/>
        <p:guide orient="horz" pos="1620"/>
        <p:guide pos="219"/>
        <p:guide pos="3832"/>
        <p:guide pos="2880"/>
        <p:guide pos="1928"/>
        <p:guide pos="968"/>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customschemas.google.com/relationships/presentationmetadata" Target="metadata"/><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6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pic>
        <p:nvPicPr>
          <p:cNvPr id="9" name="Google Shape;9;n" descr="GSUSA_servicemark_PMS355_BLK4C.eps"/>
          <p:cNvPicPr preferRelativeResize="0"/>
          <p:nvPr/>
        </p:nvPicPr>
        <p:blipFill rotWithShape="1">
          <a:blip r:embed="rId2">
            <a:alphaModFix/>
          </a:blip>
          <a:srcRect/>
          <a:stretch/>
        </p:blipFill>
        <p:spPr>
          <a:xfrm>
            <a:off x="5311624" y="8685213"/>
            <a:ext cx="860576" cy="338151"/>
          </a:xfrm>
          <a:prstGeom prst="rect">
            <a:avLst/>
          </a:prstGeom>
          <a:noFill/>
          <a:ln>
            <a:noFill/>
          </a:ln>
        </p:spPr>
      </p:pic>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0" name="Google Shape;190;p1: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chemeClr val="dk1"/>
              </a:buClr>
              <a:buSzPts val="1600"/>
              <a:buFont typeface="Arial"/>
              <a:buChar char="•"/>
            </a:pPr>
            <a:r>
              <a:rPr lang="en-US"/>
              <a:t>Ask- Have you ever looked around your neighborhood or school and wondered how you could make a change for the better?</a:t>
            </a:r>
            <a:endParaRPr/>
          </a:p>
          <a:p>
            <a:pPr marL="285750" marR="0" lvl="0" indent="-285750" algn="l" rtl="0">
              <a:lnSpc>
                <a:spcPct val="100000"/>
              </a:lnSpc>
              <a:spcBef>
                <a:spcPts val="0"/>
              </a:spcBef>
              <a:spcAft>
                <a:spcPts val="0"/>
              </a:spcAft>
              <a:buClr>
                <a:schemeClr val="dk1"/>
              </a:buClr>
              <a:buSzPts val="1600"/>
              <a:buFont typeface="Arial"/>
              <a:buChar char="•"/>
            </a:pPr>
            <a:r>
              <a:rPr lang="en-US"/>
              <a:t>This training will give you the chance to learn the steps to earning the Silver Award and learn how earning the Silver Award can help you make a positive change in your community.</a:t>
            </a:r>
            <a:endParaRPr/>
          </a:p>
          <a:p>
            <a:pPr marL="285750" marR="0" lvl="0" indent="-285750" algn="l" rtl="0">
              <a:lnSpc>
                <a:spcPct val="100000"/>
              </a:lnSpc>
              <a:spcBef>
                <a:spcPts val="0"/>
              </a:spcBef>
              <a:spcAft>
                <a:spcPts val="0"/>
              </a:spcAft>
              <a:buClr>
                <a:schemeClr val="dk1"/>
              </a:buClr>
              <a:buSzPts val="1600"/>
              <a:buFont typeface="Arial"/>
              <a:buChar char="•"/>
            </a:pPr>
            <a:r>
              <a:rPr lang="en-US"/>
              <a:t>Leaders, you will learn how to support your girls as they complete a Journey and create a take action project that improves their neighborhood or local community. Throughout the process you will use your experience and time to help the girls learn about themselves and the world around them, gain new skills, care about others, and overcome challenges. </a:t>
            </a:r>
            <a:endParaRPr/>
          </a:p>
        </p:txBody>
      </p:sp>
      <p:sp>
        <p:nvSpPr>
          <p:cNvPr id="191" name="Google Shape;191;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10: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3" name="Google Shape;263;p10: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285750" lvl="0" indent="-285750" algn="l" rtl="0">
              <a:spcBef>
                <a:spcPts val="0"/>
              </a:spcBef>
              <a:spcAft>
                <a:spcPts val="0"/>
              </a:spcAft>
              <a:buClr>
                <a:schemeClr val="dk1"/>
              </a:buClr>
              <a:buSzPts val="1600"/>
              <a:buFont typeface="Arial"/>
              <a:buChar char="•"/>
            </a:pPr>
            <a:r>
              <a:rPr lang="en-US"/>
              <a:t>Read slide</a:t>
            </a:r>
            <a:endParaRPr/>
          </a:p>
          <a:p>
            <a:pPr marL="0" lvl="0" indent="0" algn="l" rtl="0">
              <a:spcBef>
                <a:spcPts val="0"/>
              </a:spcBef>
              <a:spcAft>
                <a:spcPts val="0"/>
              </a:spcAft>
              <a:buClr>
                <a:schemeClr val="dk1"/>
              </a:buClr>
              <a:buSzPts val="1600"/>
              <a:buFont typeface="Arial"/>
              <a:buNone/>
            </a:pPr>
            <a:endParaRPr/>
          </a:p>
        </p:txBody>
      </p:sp>
      <p:sp>
        <p:nvSpPr>
          <p:cNvPr id="264" name="Google Shape;264;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p11: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p11: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285750" lvl="0" indent="-285750" algn="l" rtl="0">
              <a:spcBef>
                <a:spcPts val="0"/>
              </a:spcBef>
              <a:spcAft>
                <a:spcPts val="0"/>
              </a:spcAft>
              <a:buClr>
                <a:schemeClr val="dk1"/>
              </a:buClr>
              <a:buSzPts val="1600"/>
              <a:buFont typeface="Arial"/>
              <a:buChar char="•"/>
            </a:pPr>
            <a:r>
              <a:rPr lang="en-US"/>
              <a:t>Read slide</a:t>
            </a:r>
            <a:endParaRPr/>
          </a:p>
          <a:p>
            <a:pPr marL="285750" lvl="0" indent="-285750" algn="l" rtl="0">
              <a:spcBef>
                <a:spcPts val="0"/>
              </a:spcBef>
              <a:spcAft>
                <a:spcPts val="0"/>
              </a:spcAft>
              <a:buClr>
                <a:schemeClr val="dk1"/>
              </a:buClr>
              <a:buSzPts val="1600"/>
              <a:buFont typeface="Arial"/>
              <a:buChar char="•"/>
            </a:pPr>
            <a:r>
              <a:rPr lang="en-US"/>
              <a:t>Remember to prepare your questions ahead of time so you can use your interview time wisely</a:t>
            </a:r>
            <a:endParaRPr/>
          </a:p>
        </p:txBody>
      </p:sp>
      <p:sp>
        <p:nvSpPr>
          <p:cNvPr id="272" name="Google Shape;272;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12: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9" name="Google Shape;279;p12: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Read slide</a:t>
            </a:r>
            <a:endParaRPr/>
          </a:p>
          <a:p>
            <a:pPr marL="0" lvl="0" indent="0" algn="l" rtl="0">
              <a:spcBef>
                <a:spcPts val="0"/>
              </a:spcBef>
              <a:spcAft>
                <a:spcPts val="0"/>
              </a:spcAft>
              <a:buNone/>
            </a:pPr>
            <a:endParaRPr/>
          </a:p>
        </p:txBody>
      </p:sp>
      <p:sp>
        <p:nvSpPr>
          <p:cNvPr id="280" name="Google Shape;280;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13: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7" name="Google Shape;287;p13: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Clr>
                <a:schemeClr val="dk1"/>
              </a:buClr>
              <a:buSzPts val="1600"/>
              <a:buFont typeface="Arial"/>
              <a:buChar char="•"/>
            </a:pPr>
            <a:r>
              <a:rPr lang="en-US"/>
              <a:t>Use the community Contact List found in your packet to track information on people you meet or businesses that might be able to help you with your project</a:t>
            </a:r>
            <a:endParaRPr/>
          </a:p>
          <a:p>
            <a:pPr marL="285750" lvl="0" indent="-285750" algn="l" rtl="0">
              <a:lnSpc>
                <a:spcPct val="100000"/>
              </a:lnSpc>
              <a:spcBef>
                <a:spcPts val="600"/>
              </a:spcBef>
              <a:spcAft>
                <a:spcPts val="0"/>
              </a:spcAft>
              <a:buClr>
                <a:schemeClr val="dk1"/>
              </a:buClr>
              <a:buSzPts val="1600"/>
              <a:buFont typeface="Arial"/>
              <a:buChar char="•"/>
            </a:pPr>
            <a:r>
              <a:rPr lang="en-US"/>
              <a:t>Leaders, throughout step 4 make sure that the girls are prepared and are being safe by making sure you know who they are meeting with and not going alone, that they are not giving out their personal information, and are fully prepared to interview perspective community partners</a:t>
            </a:r>
            <a:endParaRPr/>
          </a:p>
          <a:p>
            <a:pPr marL="285750" lvl="0" indent="-285750" algn="l" rtl="0">
              <a:lnSpc>
                <a:spcPct val="100000"/>
              </a:lnSpc>
              <a:spcBef>
                <a:spcPts val="600"/>
              </a:spcBef>
              <a:spcAft>
                <a:spcPts val="0"/>
              </a:spcAft>
              <a:buClr>
                <a:schemeClr val="dk1"/>
              </a:buClr>
              <a:buSzPts val="1600"/>
              <a:buFont typeface="Arial"/>
              <a:buChar char="•"/>
            </a:pPr>
            <a:r>
              <a:rPr lang="en-US"/>
              <a:t>You might even consider doing some mock phone conversations and interviews.</a:t>
            </a:r>
            <a:endParaRPr/>
          </a:p>
          <a:p>
            <a:pPr marL="0" lvl="0" indent="0" algn="l" rtl="0">
              <a:spcBef>
                <a:spcPts val="600"/>
              </a:spcBef>
              <a:spcAft>
                <a:spcPts val="0"/>
              </a:spcAft>
              <a:buNone/>
            </a:pPr>
            <a:endParaRPr/>
          </a:p>
        </p:txBody>
      </p:sp>
      <p:sp>
        <p:nvSpPr>
          <p:cNvPr id="288" name="Google Shape;288;p1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14: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6" name="Google Shape;296;p14: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0" lvl="0" indent="0" algn="l" rtl="0">
              <a:spcBef>
                <a:spcPts val="0"/>
              </a:spcBef>
              <a:spcAft>
                <a:spcPts val="0"/>
              </a:spcAft>
              <a:buNone/>
            </a:pPr>
            <a:endParaRPr/>
          </a:p>
          <a:p>
            <a:pPr marL="285750" lvl="0" indent="-184150" algn="l" rtl="0">
              <a:spcBef>
                <a:spcPts val="0"/>
              </a:spcBef>
              <a:spcAft>
                <a:spcPts val="0"/>
              </a:spcAft>
              <a:buClr>
                <a:schemeClr val="dk1"/>
              </a:buClr>
              <a:buSzPts val="1600"/>
              <a:buFont typeface="Arial"/>
              <a:buNone/>
            </a:pPr>
            <a:endParaRPr b="1"/>
          </a:p>
          <a:p>
            <a:pPr marL="0" lvl="0" indent="0" algn="l" rtl="0">
              <a:spcBef>
                <a:spcPts val="0"/>
              </a:spcBef>
              <a:spcAft>
                <a:spcPts val="0"/>
              </a:spcAft>
              <a:buNone/>
            </a:pPr>
            <a:endParaRPr/>
          </a:p>
        </p:txBody>
      </p:sp>
      <p:sp>
        <p:nvSpPr>
          <p:cNvPr id="297" name="Google Shape;297;p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15: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4" name="Google Shape;304;p15: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b="0"/>
              <a:t>Read slide</a:t>
            </a:r>
            <a:endParaRPr/>
          </a:p>
          <a:p>
            <a:pPr marL="285750" lvl="0" indent="-285750" algn="l" rtl="0">
              <a:spcBef>
                <a:spcPts val="0"/>
              </a:spcBef>
              <a:spcAft>
                <a:spcPts val="0"/>
              </a:spcAft>
              <a:buClr>
                <a:schemeClr val="dk1"/>
              </a:buClr>
              <a:buSzPts val="1600"/>
              <a:buFont typeface="Arial"/>
              <a:buChar char="•"/>
            </a:pPr>
            <a:r>
              <a:rPr lang="en-US" b="0"/>
              <a:t>Leaders, encourage girls to:</a:t>
            </a:r>
            <a:endParaRPr/>
          </a:p>
          <a:p>
            <a:pPr marL="1200150" lvl="2" indent="-285750" algn="l" rtl="0">
              <a:spcBef>
                <a:spcPts val="0"/>
              </a:spcBef>
              <a:spcAft>
                <a:spcPts val="0"/>
              </a:spcAft>
              <a:buClr>
                <a:schemeClr val="dk1"/>
              </a:buClr>
              <a:buSzPts val="1200"/>
              <a:buFont typeface="Arial"/>
              <a:buChar char="•"/>
            </a:pPr>
            <a:r>
              <a:rPr lang="en-US" b="0"/>
              <a:t>Choose a project that is either bases on what matters most to them or based on where they think they can create the most positive change</a:t>
            </a:r>
            <a:endParaRPr/>
          </a:p>
          <a:p>
            <a:pPr marL="1200150" lvl="2" indent="-285750" algn="l" rtl="0">
              <a:spcBef>
                <a:spcPts val="0"/>
              </a:spcBef>
              <a:spcAft>
                <a:spcPts val="0"/>
              </a:spcAft>
              <a:buClr>
                <a:schemeClr val="dk1"/>
              </a:buClr>
              <a:buSzPts val="1200"/>
              <a:buFont typeface="Arial"/>
              <a:buChar char="•"/>
            </a:pPr>
            <a:r>
              <a:rPr lang="en-US" b="0"/>
              <a:t>Be realistic based on their available time and resources </a:t>
            </a:r>
            <a:endParaRPr b="1"/>
          </a:p>
          <a:p>
            <a:pPr marL="0" lvl="0" indent="0" algn="l" rtl="0">
              <a:spcBef>
                <a:spcPts val="0"/>
              </a:spcBef>
              <a:spcAft>
                <a:spcPts val="0"/>
              </a:spcAft>
              <a:buNone/>
            </a:pPr>
            <a:endParaRPr/>
          </a:p>
        </p:txBody>
      </p:sp>
      <p:sp>
        <p:nvSpPr>
          <p:cNvPr id="305" name="Google Shape;305;p1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16: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2" name="Google Shape;312;p16: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0" lvl="0" indent="0" algn="l" rtl="0">
              <a:spcBef>
                <a:spcPts val="0"/>
              </a:spcBef>
              <a:spcAft>
                <a:spcPts val="0"/>
              </a:spcAft>
              <a:buNone/>
            </a:pPr>
            <a:endParaRPr/>
          </a:p>
          <a:p>
            <a:pPr marL="285750" lvl="0" indent="-184150" algn="l" rtl="0">
              <a:spcBef>
                <a:spcPts val="0"/>
              </a:spcBef>
              <a:spcAft>
                <a:spcPts val="0"/>
              </a:spcAft>
              <a:buClr>
                <a:schemeClr val="dk1"/>
              </a:buClr>
              <a:buSzPts val="1600"/>
              <a:buFont typeface="Arial"/>
              <a:buNone/>
            </a:pPr>
            <a:endParaRPr b="1"/>
          </a:p>
          <a:p>
            <a:pPr marL="0" lvl="0" indent="0" algn="l" rtl="0">
              <a:spcBef>
                <a:spcPts val="0"/>
              </a:spcBef>
              <a:spcAft>
                <a:spcPts val="0"/>
              </a:spcAft>
              <a:buNone/>
            </a:pPr>
            <a:endParaRPr/>
          </a:p>
        </p:txBody>
      </p:sp>
      <p:sp>
        <p:nvSpPr>
          <p:cNvPr id="313" name="Google Shape;313;p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p17: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0" name="Google Shape;320;p17: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0" lvl="0" indent="0" algn="l" rtl="0">
              <a:spcBef>
                <a:spcPts val="0"/>
              </a:spcBef>
              <a:spcAft>
                <a:spcPts val="0"/>
              </a:spcAft>
              <a:buNone/>
            </a:pPr>
            <a:endParaRPr/>
          </a:p>
        </p:txBody>
      </p:sp>
      <p:sp>
        <p:nvSpPr>
          <p:cNvPr id="321" name="Google Shape;321;p1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18: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8" name="Google Shape;328;p18: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0" lvl="0" indent="0" algn="l" rtl="0">
              <a:spcBef>
                <a:spcPts val="0"/>
              </a:spcBef>
              <a:spcAft>
                <a:spcPts val="0"/>
              </a:spcAft>
              <a:buNone/>
            </a:pPr>
            <a:endParaRPr/>
          </a:p>
        </p:txBody>
      </p:sp>
      <p:sp>
        <p:nvSpPr>
          <p:cNvPr id="329" name="Google Shape;329;p1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19: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6" name="Google Shape;336;p19: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Go through the following questions to help you think through your project before you start</a:t>
            </a:r>
            <a:endParaRPr/>
          </a:p>
          <a:p>
            <a:pPr marL="285750" lvl="0" indent="-285750" algn="l" rtl="0">
              <a:spcBef>
                <a:spcPts val="0"/>
              </a:spcBef>
              <a:spcAft>
                <a:spcPts val="0"/>
              </a:spcAft>
              <a:buClr>
                <a:schemeClr val="dk1"/>
              </a:buClr>
              <a:buSzPts val="1600"/>
              <a:buFont typeface="Arial"/>
              <a:buChar char="•"/>
            </a:pPr>
            <a:r>
              <a:rPr lang="en-US"/>
              <a:t>Read slide</a:t>
            </a:r>
            <a:endParaRPr/>
          </a:p>
          <a:p>
            <a:pPr marL="285750" lvl="0" indent="-285750" algn="l" rtl="0">
              <a:spcBef>
                <a:spcPts val="0"/>
              </a:spcBef>
              <a:spcAft>
                <a:spcPts val="0"/>
              </a:spcAft>
              <a:buClr>
                <a:schemeClr val="dk1"/>
              </a:buClr>
              <a:buSzPts val="1600"/>
              <a:buFont typeface="Arial"/>
              <a:buChar char="•"/>
            </a:pPr>
            <a:r>
              <a:rPr lang="en-US"/>
              <a:t>In reference to earning money your troop leader can help you come up with money earning ideas that follow Safety Wise and Council guidelines. As a general rule girls don’t aske for money or donations in Girl Scouting. </a:t>
            </a:r>
            <a:endParaRPr/>
          </a:p>
          <a:p>
            <a:pPr marL="0" lvl="0" indent="0" algn="l" rtl="0">
              <a:spcBef>
                <a:spcPts val="0"/>
              </a:spcBef>
              <a:spcAft>
                <a:spcPts val="0"/>
              </a:spcAft>
              <a:buNone/>
            </a:pPr>
            <a:endParaRPr/>
          </a:p>
        </p:txBody>
      </p:sp>
      <p:sp>
        <p:nvSpPr>
          <p:cNvPr id="337" name="Google Shape;337;p1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2: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p2: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There are 8 steps to earning the Girl Scout Silver Award.</a:t>
            </a:r>
            <a:endParaRPr/>
          </a:p>
          <a:p>
            <a:pPr marL="285750" lvl="0" indent="-285750" algn="l" rtl="0">
              <a:spcBef>
                <a:spcPts val="0"/>
              </a:spcBef>
              <a:spcAft>
                <a:spcPts val="0"/>
              </a:spcAft>
              <a:buClr>
                <a:schemeClr val="dk1"/>
              </a:buClr>
              <a:buSzPts val="1600"/>
              <a:buFont typeface="Arial"/>
              <a:buChar char="•"/>
            </a:pPr>
            <a:r>
              <a:rPr lang="en-US"/>
              <a:t>Read over the steps.</a:t>
            </a:r>
            <a:endParaRPr/>
          </a:p>
          <a:p>
            <a:pPr marL="0" lvl="0" indent="0" algn="l" rtl="0">
              <a:spcBef>
                <a:spcPts val="0"/>
              </a:spcBef>
              <a:spcAft>
                <a:spcPts val="0"/>
              </a:spcAft>
              <a:buNone/>
            </a:pPr>
            <a:endParaRPr/>
          </a:p>
        </p:txBody>
      </p:sp>
      <p:sp>
        <p:nvSpPr>
          <p:cNvPr id="199" name="Google Shape;199;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p20: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4" name="Google Shape;344;p20: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285750" lvl="0" indent="-285750" algn="l" rtl="0">
              <a:spcBef>
                <a:spcPts val="0"/>
              </a:spcBef>
              <a:spcAft>
                <a:spcPts val="0"/>
              </a:spcAft>
              <a:buClr>
                <a:schemeClr val="dk1"/>
              </a:buClr>
              <a:buSzPts val="1600"/>
              <a:buFont typeface="Arial"/>
              <a:buChar char="•"/>
            </a:pPr>
            <a:r>
              <a:rPr lang="en-US"/>
              <a:t>What does sustainable mean?</a:t>
            </a:r>
            <a:endParaRPr/>
          </a:p>
          <a:p>
            <a:pPr marL="285750" lvl="0" indent="-285750" algn="l" rtl="0">
              <a:spcBef>
                <a:spcPts val="0"/>
              </a:spcBef>
              <a:spcAft>
                <a:spcPts val="0"/>
              </a:spcAft>
              <a:buClr>
                <a:schemeClr val="dk1"/>
              </a:buClr>
              <a:buSzPts val="1600"/>
              <a:buFont typeface="Arial"/>
              <a:buChar char="•"/>
            </a:pPr>
            <a:r>
              <a:rPr lang="en-US"/>
              <a:t>What would the difference between a service project and a take action project be?</a:t>
            </a:r>
            <a:endParaRPr/>
          </a:p>
          <a:p>
            <a:pPr marL="0" lvl="0" indent="0" algn="l" rtl="0">
              <a:spcBef>
                <a:spcPts val="0"/>
              </a:spcBef>
              <a:spcAft>
                <a:spcPts val="0"/>
              </a:spcAft>
              <a:buNone/>
            </a:pPr>
            <a:endParaRPr/>
          </a:p>
        </p:txBody>
      </p:sp>
      <p:sp>
        <p:nvSpPr>
          <p:cNvPr id="345" name="Google Shape;345;p2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21: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2" name="Google Shape;352;p21: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285750" lvl="0" indent="-184150" algn="l" rtl="0">
              <a:spcBef>
                <a:spcPts val="0"/>
              </a:spcBef>
              <a:spcAft>
                <a:spcPts val="0"/>
              </a:spcAft>
              <a:buClr>
                <a:schemeClr val="dk1"/>
              </a:buClr>
              <a:buSzPts val="1600"/>
              <a:buFont typeface="Arial"/>
              <a:buNone/>
            </a:pPr>
            <a:endParaRPr/>
          </a:p>
        </p:txBody>
      </p:sp>
      <p:sp>
        <p:nvSpPr>
          <p:cNvPr id="353" name="Google Shape;353;p2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p22: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1" name="Google Shape;361;p22: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0" lvl="0" indent="0" algn="l" rtl="0">
              <a:spcBef>
                <a:spcPts val="0"/>
              </a:spcBef>
              <a:spcAft>
                <a:spcPts val="0"/>
              </a:spcAft>
              <a:buClr>
                <a:schemeClr val="dk1"/>
              </a:buClr>
              <a:buSzPts val="1600"/>
              <a:buFont typeface="Arial"/>
              <a:buNone/>
            </a:pPr>
            <a:endParaRPr/>
          </a:p>
        </p:txBody>
      </p:sp>
      <p:sp>
        <p:nvSpPr>
          <p:cNvPr id="362" name="Google Shape;362;p2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23: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9" name="Google Shape;369;p23: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0" lvl="0" indent="0" algn="l" rtl="0">
              <a:spcBef>
                <a:spcPts val="0"/>
              </a:spcBef>
              <a:spcAft>
                <a:spcPts val="0"/>
              </a:spcAft>
              <a:buNone/>
            </a:pPr>
            <a:endParaRPr/>
          </a:p>
        </p:txBody>
      </p:sp>
      <p:sp>
        <p:nvSpPr>
          <p:cNvPr id="370" name="Google Shape;370;p2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p24: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7" name="Google Shape;377;p24: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285750" lvl="0" indent="-285750" algn="l" rtl="0">
              <a:spcBef>
                <a:spcPts val="0"/>
              </a:spcBef>
              <a:spcAft>
                <a:spcPts val="0"/>
              </a:spcAft>
              <a:buClr>
                <a:schemeClr val="dk1"/>
              </a:buClr>
              <a:buSzPts val="1600"/>
              <a:buFont typeface="Arial"/>
              <a:buChar char="•"/>
            </a:pPr>
            <a:r>
              <a:rPr lang="en-US"/>
              <a:t>Read slide </a:t>
            </a:r>
            <a:endParaRPr/>
          </a:p>
        </p:txBody>
      </p:sp>
      <p:sp>
        <p:nvSpPr>
          <p:cNvPr id="378" name="Google Shape;378;p2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p25: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5" name="Google Shape;385;p25: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0" lvl="0" indent="0" algn="l" rtl="0">
              <a:spcBef>
                <a:spcPts val="0"/>
              </a:spcBef>
              <a:spcAft>
                <a:spcPts val="0"/>
              </a:spcAft>
              <a:buClr>
                <a:schemeClr val="dk1"/>
              </a:buClr>
              <a:buSzPts val="1600"/>
              <a:buFont typeface="Arial"/>
              <a:buNone/>
            </a:pPr>
            <a:endParaRPr/>
          </a:p>
          <a:p>
            <a:pPr marL="0" lvl="0" indent="0" algn="l" rtl="0">
              <a:spcBef>
                <a:spcPts val="0"/>
              </a:spcBef>
              <a:spcAft>
                <a:spcPts val="0"/>
              </a:spcAft>
              <a:buNone/>
            </a:pPr>
            <a:endParaRPr/>
          </a:p>
        </p:txBody>
      </p:sp>
      <p:sp>
        <p:nvSpPr>
          <p:cNvPr id="386" name="Google Shape;386;p2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p26: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93" name="Google Shape;393;p26: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In Step 6 you also what to find your Project Advisor</a:t>
            </a:r>
            <a:endParaRPr/>
          </a:p>
          <a:p>
            <a:pPr marL="285750" lvl="0" indent="-285750" algn="l" rtl="0">
              <a:spcBef>
                <a:spcPts val="0"/>
              </a:spcBef>
              <a:spcAft>
                <a:spcPts val="0"/>
              </a:spcAft>
              <a:buClr>
                <a:schemeClr val="dk1"/>
              </a:buClr>
              <a:buSzPts val="1600"/>
              <a:buFont typeface="Arial"/>
              <a:buChar char="•"/>
            </a:pPr>
            <a:r>
              <a:rPr lang="en-US"/>
              <a:t>Read slide</a:t>
            </a:r>
            <a:endParaRPr/>
          </a:p>
        </p:txBody>
      </p:sp>
      <p:sp>
        <p:nvSpPr>
          <p:cNvPr id="394" name="Google Shape;394;p2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p27: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1" name="Google Shape;401;p27: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285750" lvl="0" indent="-285750" algn="l" rtl="0">
              <a:spcBef>
                <a:spcPts val="0"/>
              </a:spcBef>
              <a:spcAft>
                <a:spcPts val="0"/>
              </a:spcAft>
              <a:buClr>
                <a:schemeClr val="dk1"/>
              </a:buClr>
              <a:buSzPts val="1600"/>
              <a:buFont typeface="Arial"/>
              <a:buChar char="•"/>
            </a:pPr>
            <a:r>
              <a:rPr lang="en-US"/>
              <a:t>Making a global connection can help you:</a:t>
            </a:r>
            <a:endParaRPr/>
          </a:p>
          <a:p>
            <a:pPr marL="1200150" lvl="2" indent="-285750" algn="l" rtl="0">
              <a:spcBef>
                <a:spcPts val="0"/>
              </a:spcBef>
              <a:spcAft>
                <a:spcPts val="0"/>
              </a:spcAft>
              <a:buClr>
                <a:schemeClr val="dk1"/>
              </a:buClr>
              <a:buSzPts val="1200"/>
              <a:buFont typeface="Arial"/>
              <a:buChar char="•"/>
            </a:pPr>
            <a:r>
              <a:rPr lang="en-US"/>
              <a:t>Learn to solve an issue using a different approach</a:t>
            </a:r>
            <a:endParaRPr/>
          </a:p>
          <a:p>
            <a:pPr marL="1200150" lvl="2" indent="-285750" algn="l" rtl="0">
              <a:spcBef>
                <a:spcPts val="0"/>
              </a:spcBef>
              <a:spcAft>
                <a:spcPts val="0"/>
              </a:spcAft>
              <a:buClr>
                <a:schemeClr val="dk1"/>
              </a:buClr>
              <a:buSzPts val="1200"/>
              <a:buFont typeface="Arial"/>
              <a:buChar char="•"/>
            </a:pPr>
            <a:r>
              <a:rPr lang="en-US"/>
              <a:t>Extend your project beyond your community or</a:t>
            </a:r>
            <a:endParaRPr/>
          </a:p>
          <a:p>
            <a:pPr marL="1200150" lvl="2" indent="-285750" algn="l" rtl="0">
              <a:spcBef>
                <a:spcPts val="0"/>
              </a:spcBef>
              <a:spcAft>
                <a:spcPts val="0"/>
              </a:spcAft>
              <a:buClr>
                <a:schemeClr val="dk1"/>
              </a:buClr>
              <a:buSzPts val="1200"/>
              <a:buFont typeface="Arial"/>
              <a:buChar char="•"/>
            </a:pPr>
            <a:r>
              <a:rPr lang="en-US"/>
              <a:t>Share your plan with other communities who are facing the same issues</a:t>
            </a:r>
            <a:endParaRPr/>
          </a:p>
          <a:p>
            <a:pPr marL="0" lvl="0" indent="0" algn="l" rtl="0">
              <a:spcBef>
                <a:spcPts val="0"/>
              </a:spcBef>
              <a:spcAft>
                <a:spcPts val="0"/>
              </a:spcAft>
              <a:buNone/>
            </a:pPr>
            <a:endParaRPr/>
          </a:p>
        </p:txBody>
      </p:sp>
      <p:sp>
        <p:nvSpPr>
          <p:cNvPr id="402" name="Google Shape;402;p2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28: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28: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By this point you are probably anxious to get started, but before you do…</a:t>
            </a:r>
            <a:endParaRPr/>
          </a:p>
          <a:p>
            <a:pPr marL="285750" lvl="0" indent="-285750" algn="l" rtl="0">
              <a:spcBef>
                <a:spcPts val="0"/>
              </a:spcBef>
              <a:spcAft>
                <a:spcPts val="0"/>
              </a:spcAft>
              <a:buClr>
                <a:schemeClr val="dk1"/>
              </a:buClr>
              <a:buSzPts val="1600"/>
              <a:buFont typeface="Arial"/>
              <a:buChar char="•"/>
            </a:pPr>
            <a:r>
              <a:rPr lang="en-US"/>
              <a:t>Read slide</a:t>
            </a:r>
            <a:endParaRPr/>
          </a:p>
          <a:p>
            <a:pPr marL="0" lvl="0" indent="0" algn="l" rtl="0">
              <a:spcBef>
                <a:spcPts val="0"/>
              </a:spcBef>
              <a:spcAft>
                <a:spcPts val="0"/>
              </a:spcAft>
              <a:buNone/>
            </a:pPr>
            <a:endParaRPr/>
          </a:p>
        </p:txBody>
      </p:sp>
      <p:sp>
        <p:nvSpPr>
          <p:cNvPr id="410" name="Google Shape;410;p2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p29: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7" name="Google Shape;417;p29: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0" lvl="0" indent="0" algn="l" rtl="0">
              <a:spcBef>
                <a:spcPts val="0"/>
              </a:spcBef>
              <a:spcAft>
                <a:spcPts val="0"/>
              </a:spcAft>
              <a:buNone/>
            </a:pPr>
            <a:endParaRPr/>
          </a:p>
        </p:txBody>
      </p:sp>
      <p:sp>
        <p:nvSpPr>
          <p:cNvPr id="418" name="Google Shape;418;p2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3: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6" name="Google Shape;206;p3: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the slide</a:t>
            </a:r>
            <a:endParaRPr/>
          </a:p>
          <a:p>
            <a:pPr marL="285750" lvl="0" indent="-285750" algn="l" rtl="0">
              <a:spcBef>
                <a:spcPts val="0"/>
              </a:spcBef>
              <a:spcAft>
                <a:spcPts val="0"/>
              </a:spcAft>
              <a:buClr>
                <a:schemeClr val="dk1"/>
              </a:buClr>
              <a:buSzPts val="1600"/>
              <a:buFont typeface="Arial"/>
              <a:buChar char="•"/>
            </a:pPr>
            <a:r>
              <a:rPr lang="en-US"/>
              <a:t>This step helps you build the skills you need to take on your award project and understand how to show leadership through the discover, connect, and take action keys.</a:t>
            </a:r>
            <a:endParaRPr/>
          </a:p>
          <a:p>
            <a:pPr marL="285750" lvl="0" indent="-285750" algn="l" rtl="0">
              <a:spcBef>
                <a:spcPts val="0"/>
              </a:spcBef>
              <a:spcAft>
                <a:spcPts val="0"/>
              </a:spcAft>
              <a:buClr>
                <a:schemeClr val="dk1"/>
              </a:buClr>
              <a:buSzPts val="1600"/>
              <a:buFont typeface="Arial"/>
              <a:buChar char="•"/>
            </a:pPr>
            <a:r>
              <a:rPr lang="en-US"/>
              <a:t>Leaders encourage your girls to talk about what they have learned by completing a journey. Suggest they reflect and share where and how they applied the Girl Scout Promise and Law as they completed the Journey. </a:t>
            </a:r>
            <a:endParaRPr/>
          </a:p>
          <a:p>
            <a:pPr marL="285750" lvl="0" indent="-285750" algn="l" rtl="0">
              <a:spcBef>
                <a:spcPts val="0"/>
              </a:spcBef>
              <a:spcAft>
                <a:spcPts val="0"/>
              </a:spcAft>
              <a:buClr>
                <a:schemeClr val="dk1"/>
              </a:buClr>
              <a:buSzPts val="1600"/>
              <a:buFont typeface="Arial"/>
              <a:buChar char="•"/>
            </a:pPr>
            <a:r>
              <a:rPr lang="en-US"/>
              <a:t>Keep your journey handy as you work toward your award – you might find yourself going back to it for ideas. </a:t>
            </a:r>
            <a:endParaRPr/>
          </a:p>
          <a:p>
            <a:pPr marL="285750" lvl="0" indent="-184150" algn="l" rtl="0">
              <a:spcBef>
                <a:spcPts val="0"/>
              </a:spcBef>
              <a:spcAft>
                <a:spcPts val="0"/>
              </a:spcAft>
              <a:buClr>
                <a:schemeClr val="dk1"/>
              </a:buClr>
              <a:buSzPts val="1600"/>
              <a:buFont typeface="Arial"/>
              <a:buNone/>
            </a:pPr>
            <a:endParaRPr/>
          </a:p>
          <a:p>
            <a:pPr marL="0" lvl="0" indent="0" algn="l" rtl="0">
              <a:spcBef>
                <a:spcPts val="0"/>
              </a:spcBef>
              <a:spcAft>
                <a:spcPts val="0"/>
              </a:spcAft>
              <a:buNone/>
            </a:pPr>
            <a:endParaRPr/>
          </a:p>
        </p:txBody>
      </p:sp>
      <p:sp>
        <p:nvSpPr>
          <p:cNvPr id="207" name="Google Shape;207;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p30: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5" name="Google Shape;425;p30: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0" lvl="0" indent="0" algn="l" rtl="0">
              <a:spcBef>
                <a:spcPts val="0"/>
              </a:spcBef>
              <a:spcAft>
                <a:spcPts val="0"/>
              </a:spcAft>
              <a:buNone/>
            </a:pPr>
            <a:endParaRPr/>
          </a:p>
        </p:txBody>
      </p:sp>
      <p:sp>
        <p:nvSpPr>
          <p:cNvPr id="426" name="Google Shape;426;p3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Google Shape;432;p31: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3" name="Google Shape;433;p31: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Clr>
                <a:schemeClr val="dk1"/>
              </a:buClr>
              <a:buSzPts val="1600"/>
              <a:buFont typeface="Arial"/>
              <a:buChar char="•"/>
            </a:pPr>
            <a:r>
              <a:rPr lang="en-US"/>
              <a:t>Use this Make A Plan Chart to help you keep up with all your information.</a:t>
            </a:r>
            <a:endParaRPr/>
          </a:p>
          <a:p>
            <a:pPr marL="0" lvl="0" indent="0" algn="l" rtl="0">
              <a:spcBef>
                <a:spcPts val="600"/>
              </a:spcBef>
              <a:spcAft>
                <a:spcPts val="0"/>
              </a:spcAft>
              <a:buNone/>
            </a:pPr>
            <a:endParaRPr/>
          </a:p>
        </p:txBody>
      </p:sp>
      <p:sp>
        <p:nvSpPr>
          <p:cNvPr id="434" name="Google Shape;434;p3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31</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0"/>
        <p:cNvGrpSpPr/>
        <p:nvPr/>
      </p:nvGrpSpPr>
      <p:grpSpPr>
        <a:xfrm>
          <a:off x="0" y="0"/>
          <a:ext cx="0" cy="0"/>
          <a:chOff x="0" y="0"/>
          <a:chExt cx="0" cy="0"/>
        </a:xfrm>
      </p:grpSpPr>
      <p:sp>
        <p:nvSpPr>
          <p:cNvPr id="441" name="Google Shape;441;p32: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2" name="Google Shape;442;p32: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285750" lvl="0" indent="-285750" algn="l" rtl="0">
              <a:spcBef>
                <a:spcPts val="0"/>
              </a:spcBef>
              <a:spcAft>
                <a:spcPts val="0"/>
              </a:spcAft>
              <a:buClr>
                <a:schemeClr val="dk1"/>
              </a:buClr>
              <a:buSzPts val="1600"/>
              <a:buFont typeface="Arial"/>
              <a:buChar char="•"/>
            </a:pPr>
            <a:r>
              <a:rPr lang="en-US"/>
              <a:t>Leaders, be sure to let the girls take the lead to plan and implement their project. They miss out on all the leadership and skill building opportunities when adults take the lead or do the work for them.</a:t>
            </a:r>
            <a:endParaRPr/>
          </a:p>
          <a:p>
            <a:pPr marL="285750" lvl="0" indent="-184150" algn="l" rtl="0">
              <a:spcBef>
                <a:spcPts val="0"/>
              </a:spcBef>
              <a:spcAft>
                <a:spcPts val="0"/>
              </a:spcAft>
              <a:buClr>
                <a:schemeClr val="dk1"/>
              </a:buClr>
              <a:buSzPts val="1600"/>
              <a:buFont typeface="Arial"/>
              <a:buNone/>
            </a:pPr>
            <a:endParaRPr/>
          </a:p>
        </p:txBody>
      </p:sp>
      <p:sp>
        <p:nvSpPr>
          <p:cNvPr id="443" name="Google Shape;443;p3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32</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p33: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0" name="Google Shape;450;p33: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0" lvl="0" indent="0" algn="l" rtl="0">
              <a:spcBef>
                <a:spcPts val="0"/>
              </a:spcBef>
              <a:spcAft>
                <a:spcPts val="0"/>
              </a:spcAft>
              <a:buNone/>
            </a:pPr>
            <a:endParaRPr/>
          </a:p>
        </p:txBody>
      </p:sp>
      <p:sp>
        <p:nvSpPr>
          <p:cNvPr id="451" name="Google Shape;451;p3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33</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Google Shape;457;p34: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8" name="Google Shape;458;p34: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285750" lvl="0" indent="-285750" algn="l" rtl="0">
              <a:spcBef>
                <a:spcPts val="0"/>
              </a:spcBef>
              <a:spcAft>
                <a:spcPts val="0"/>
              </a:spcAft>
              <a:buClr>
                <a:schemeClr val="dk1"/>
              </a:buClr>
              <a:buSzPts val="1600"/>
              <a:buFont typeface="Arial"/>
              <a:buChar char="•"/>
            </a:pPr>
            <a:r>
              <a:rPr lang="en-US"/>
              <a:t>Leaders, guide your girls through the reflection process. It is an important step. It helps them develop critical thinking skills and a true understanding of the impact of their project and how it relates to others in the community.</a:t>
            </a:r>
            <a:endParaRPr/>
          </a:p>
          <a:p>
            <a:pPr marL="0" lvl="0" indent="0" algn="l" rtl="0">
              <a:spcBef>
                <a:spcPts val="0"/>
              </a:spcBef>
              <a:spcAft>
                <a:spcPts val="0"/>
              </a:spcAft>
              <a:buNone/>
            </a:pPr>
            <a:endParaRPr/>
          </a:p>
        </p:txBody>
      </p:sp>
      <p:sp>
        <p:nvSpPr>
          <p:cNvPr id="459" name="Google Shape;459;p3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34</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p35: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6" name="Google Shape;466;p35: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Any other ideas for sharing your story?</a:t>
            </a:r>
            <a:endParaRPr/>
          </a:p>
          <a:p>
            <a:pPr marL="0" lvl="0" indent="0" algn="l" rtl="0">
              <a:spcBef>
                <a:spcPts val="0"/>
              </a:spcBef>
              <a:spcAft>
                <a:spcPts val="0"/>
              </a:spcAft>
              <a:buNone/>
            </a:pPr>
            <a:endParaRPr/>
          </a:p>
        </p:txBody>
      </p:sp>
      <p:sp>
        <p:nvSpPr>
          <p:cNvPr id="467" name="Google Shape;467;p3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35</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p36: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4" name="Google Shape;474;p36: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0" lvl="0" indent="0" algn="l" rtl="0">
              <a:spcBef>
                <a:spcPts val="0"/>
              </a:spcBef>
              <a:spcAft>
                <a:spcPts val="0"/>
              </a:spcAft>
              <a:buNone/>
            </a:pPr>
            <a:endParaRPr/>
          </a:p>
        </p:txBody>
      </p:sp>
      <p:sp>
        <p:nvSpPr>
          <p:cNvPr id="475" name="Google Shape;475;p3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36</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p37: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82" name="Google Shape;482;p37: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How can you show appreciation to those who helped you along the way?</a:t>
            </a:r>
            <a:endParaRPr/>
          </a:p>
        </p:txBody>
      </p:sp>
      <p:sp>
        <p:nvSpPr>
          <p:cNvPr id="483" name="Google Shape;483;p3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38</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Google Shape;489;p38: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0" name="Google Shape;490;p38: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1" name="Google Shape;491;p3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39</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6"/>
        <p:cNvGrpSpPr/>
        <p:nvPr/>
      </p:nvGrpSpPr>
      <p:grpSpPr>
        <a:xfrm>
          <a:off x="0" y="0"/>
          <a:ext cx="0" cy="0"/>
          <a:chOff x="0" y="0"/>
          <a:chExt cx="0" cy="0"/>
        </a:xfrm>
      </p:grpSpPr>
      <p:sp>
        <p:nvSpPr>
          <p:cNvPr id="497" name="Google Shape;497;p39: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8" name="Google Shape;498;p39: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9" name="Google Shape;499;p3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40</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4: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4" name="Google Shape;214;p4: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285750" lvl="0" indent="-285750" algn="l" rtl="0">
              <a:spcBef>
                <a:spcPts val="0"/>
              </a:spcBef>
              <a:spcAft>
                <a:spcPts val="0"/>
              </a:spcAft>
              <a:buClr>
                <a:schemeClr val="dk1"/>
              </a:buClr>
              <a:buSzPts val="1600"/>
              <a:buFont typeface="Arial"/>
              <a:buChar char="•"/>
            </a:pPr>
            <a:r>
              <a:rPr lang="en-US"/>
              <a:t>Remember you are committed to do your very best with every step </a:t>
            </a:r>
            <a:endParaRPr/>
          </a:p>
          <a:p>
            <a:pPr marL="285750" lvl="0" indent="-285750" algn="l" rtl="0">
              <a:spcBef>
                <a:spcPts val="0"/>
              </a:spcBef>
              <a:spcAft>
                <a:spcPts val="0"/>
              </a:spcAft>
              <a:buClr>
                <a:schemeClr val="dk1"/>
              </a:buClr>
              <a:buSzPts val="1600"/>
              <a:buFont typeface="Arial"/>
              <a:buChar char="•"/>
            </a:pPr>
            <a:r>
              <a:rPr lang="en-US"/>
              <a:t>Each step wont require the same amount of hours</a:t>
            </a:r>
            <a:endParaRPr/>
          </a:p>
          <a:p>
            <a:pPr marL="285750" lvl="0" indent="-285750" algn="l" rtl="0">
              <a:spcBef>
                <a:spcPts val="0"/>
              </a:spcBef>
              <a:spcAft>
                <a:spcPts val="0"/>
              </a:spcAft>
              <a:buClr>
                <a:schemeClr val="dk1"/>
              </a:buClr>
              <a:buSzPts val="1600"/>
              <a:buFont typeface="Arial"/>
              <a:buChar char="•"/>
            </a:pPr>
            <a:r>
              <a:rPr lang="en-US"/>
              <a:t>Plan your time in chunks and divide it up by the steps</a:t>
            </a:r>
            <a:endParaRPr/>
          </a:p>
        </p:txBody>
      </p:sp>
      <p:sp>
        <p:nvSpPr>
          <p:cNvPr id="215" name="Google Shape;215;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5: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2" name="Google Shape;222;p5: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Step 2- Identify issues you care about</a:t>
            </a:r>
            <a:endParaRPr/>
          </a:p>
          <a:p>
            <a:pPr marL="285750" lvl="0" indent="-285750" algn="l" rtl="0">
              <a:spcBef>
                <a:spcPts val="0"/>
              </a:spcBef>
              <a:spcAft>
                <a:spcPts val="0"/>
              </a:spcAft>
              <a:buClr>
                <a:schemeClr val="dk1"/>
              </a:buClr>
              <a:buSzPts val="1600"/>
              <a:buFont typeface="Arial"/>
              <a:buChar char="•"/>
            </a:pPr>
            <a:r>
              <a:rPr lang="en-US"/>
              <a:t>To solve any problem, you must first identify it. Start by asking yourself what matters most to you.</a:t>
            </a:r>
            <a:endParaRPr/>
          </a:p>
          <a:p>
            <a:pPr marL="285750" lvl="0" indent="-285750" algn="l" rtl="0">
              <a:spcBef>
                <a:spcPts val="0"/>
              </a:spcBef>
              <a:spcAft>
                <a:spcPts val="0"/>
              </a:spcAft>
              <a:buClr>
                <a:schemeClr val="dk1"/>
              </a:buClr>
              <a:buSzPts val="1600"/>
              <a:buFont typeface="Arial"/>
              <a:buChar char="•"/>
            </a:pPr>
            <a:r>
              <a:rPr lang="en-US"/>
              <a:t>Read the slide</a:t>
            </a:r>
            <a:endParaRPr/>
          </a:p>
          <a:p>
            <a:pPr marL="285750" lvl="0" indent="-285750" algn="l" rtl="0">
              <a:spcBef>
                <a:spcPts val="0"/>
              </a:spcBef>
              <a:spcAft>
                <a:spcPts val="0"/>
              </a:spcAft>
              <a:buClr>
                <a:schemeClr val="dk1"/>
              </a:buClr>
              <a:buSzPts val="1600"/>
              <a:buFont typeface="Arial"/>
              <a:buChar char="•"/>
            </a:pPr>
            <a:r>
              <a:rPr lang="en-US"/>
              <a:t>What connections can you make between the issues that you care about and the issues in your own community?</a:t>
            </a:r>
            <a:endParaRPr/>
          </a:p>
          <a:p>
            <a:pPr marL="0" lvl="0" indent="0" algn="l" rtl="0">
              <a:spcBef>
                <a:spcPts val="0"/>
              </a:spcBef>
              <a:spcAft>
                <a:spcPts val="0"/>
              </a:spcAft>
              <a:buNone/>
            </a:pPr>
            <a:endParaRPr/>
          </a:p>
        </p:txBody>
      </p:sp>
      <p:sp>
        <p:nvSpPr>
          <p:cNvPr id="223" name="Google Shape;223;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0" name="Google Shape;230;p6: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Clr>
                <a:schemeClr val="dk1"/>
              </a:buClr>
              <a:buSzPts val="1600"/>
              <a:buFont typeface="Arial"/>
              <a:buChar char="•"/>
            </a:pPr>
            <a:r>
              <a:rPr lang="en-US"/>
              <a:t>This issues chart can help you make the connection between what you care about and the issues in your community</a:t>
            </a:r>
            <a:endParaRPr/>
          </a:p>
          <a:p>
            <a:pPr marL="285750" lvl="0" indent="-285750" algn="l" rtl="0">
              <a:lnSpc>
                <a:spcPct val="100000"/>
              </a:lnSpc>
              <a:spcBef>
                <a:spcPts val="600"/>
              </a:spcBef>
              <a:spcAft>
                <a:spcPts val="0"/>
              </a:spcAft>
              <a:buClr>
                <a:schemeClr val="dk1"/>
              </a:buClr>
              <a:buSzPts val="1600"/>
              <a:buFont typeface="Arial"/>
              <a:buChar char="•"/>
            </a:pPr>
            <a:r>
              <a:rPr lang="en-US"/>
              <a:t>Use the Issues Chart in your packet to help you brainstorm</a:t>
            </a:r>
            <a:endParaRPr/>
          </a:p>
          <a:p>
            <a:pPr marL="285750" lvl="0" indent="-285750" algn="l" rtl="0">
              <a:lnSpc>
                <a:spcPct val="100000"/>
              </a:lnSpc>
              <a:spcBef>
                <a:spcPts val="600"/>
              </a:spcBef>
              <a:spcAft>
                <a:spcPts val="0"/>
              </a:spcAft>
              <a:buClr>
                <a:schemeClr val="dk1"/>
              </a:buClr>
              <a:buSzPts val="1600"/>
              <a:buFont typeface="Arial"/>
              <a:buChar char="•"/>
            </a:pPr>
            <a:r>
              <a:rPr lang="en-US"/>
              <a:t>You are not picking your project yet, just coming up with topics you care about </a:t>
            </a:r>
            <a:endParaRPr/>
          </a:p>
          <a:p>
            <a:pPr marL="285750" lvl="0" indent="-285750" algn="l" rtl="0">
              <a:lnSpc>
                <a:spcPct val="100000"/>
              </a:lnSpc>
              <a:spcBef>
                <a:spcPts val="600"/>
              </a:spcBef>
              <a:spcAft>
                <a:spcPts val="0"/>
              </a:spcAft>
              <a:buClr>
                <a:schemeClr val="dk1"/>
              </a:buClr>
              <a:buSzPts val="1600"/>
              <a:buFont typeface="Arial"/>
              <a:buChar char="•"/>
            </a:pPr>
            <a:r>
              <a:rPr lang="en-US"/>
              <a:t>Your leader will create an open, comfortable environment where you can share your thoughts and ideas</a:t>
            </a:r>
            <a:endParaRPr/>
          </a:p>
          <a:p>
            <a:pPr marL="0" lvl="0" indent="0" algn="l" rtl="0">
              <a:spcBef>
                <a:spcPts val="600"/>
              </a:spcBef>
              <a:spcAft>
                <a:spcPts val="0"/>
              </a:spcAft>
              <a:buNone/>
            </a:pPr>
            <a:endParaRPr/>
          </a:p>
        </p:txBody>
      </p:sp>
      <p:sp>
        <p:nvSpPr>
          <p:cNvPr id="231" name="Google Shape;231;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7: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7: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Step 3- Build your Girl Scout Silver Award Team. There are two options:</a:t>
            </a:r>
            <a:endParaRPr/>
          </a:p>
          <a:p>
            <a:pPr marL="285750" lvl="0" indent="-285750" algn="l" rtl="0">
              <a:spcBef>
                <a:spcPts val="0"/>
              </a:spcBef>
              <a:spcAft>
                <a:spcPts val="0"/>
              </a:spcAft>
              <a:buClr>
                <a:schemeClr val="dk1"/>
              </a:buClr>
              <a:buSzPts val="1600"/>
              <a:buFont typeface="Arial"/>
              <a:buChar char="•"/>
            </a:pPr>
            <a:r>
              <a:rPr lang="en-US"/>
              <a:t>Read slide</a:t>
            </a:r>
            <a:endParaRPr/>
          </a:p>
          <a:p>
            <a:pPr marL="285750" lvl="0" indent="-285750" algn="l" rtl="0">
              <a:spcBef>
                <a:spcPts val="0"/>
              </a:spcBef>
              <a:spcAft>
                <a:spcPts val="0"/>
              </a:spcAft>
              <a:buClr>
                <a:schemeClr val="dk1"/>
              </a:buClr>
              <a:buSzPts val="1600"/>
              <a:buFont typeface="Arial"/>
              <a:buChar char="•"/>
            </a:pPr>
            <a:r>
              <a:rPr lang="en-US"/>
              <a:t>Option 1 is building a small team.</a:t>
            </a:r>
            <a:endParaRPr/>
          </a:p>
          <a:p>
            <a:pPr marL="285750" lvl="0" indent="-285750" algn="l" rtl="0">
              <a:spcBef>
                <a:spcPts val="0"/>
              </a:spcBef>
              <a:spcAft>
                <a:spcPts val="0"/>
              </a:spcAft>
              <a:buClr>
                <a:schemeClr val="dk1"/>
              </a:buClr>
              <a:buSzPts val="1600"/>
              <a:buFont typeface="Arial"/>
              <a:buChar char="•"/>
            </a:pPr>
            <a:r>
              <a:rPr lang="en-US"/>
              <a:t>Keeping your team small ensures that everyone can participate fully</a:t>
            </a:r>
            <a:endParaRPr/>
          </a:p>
          <a:p>
            <a:pPr marL="285750" lvl="0" indent="-285750" algn="l" rtl="0">
              <a:spcBef>
                <a:spcPts val="0"/>
              </a:spcBef>
              <a:spcAft>
                <a:spcPts val="0"/>
              </a:spcAft>
              <a:buClr>
                <a:schemeClr val="dk1"/>
              </a:buClr>
              <a:buSzPts val="1600"/>
              <a:buFont typeface="Arial"/>
              <a:buChar char="•"/>
            </a:pPr>
            <a:r>
              <a:rPr lang="en-US"/>
              <a:t>Members of the team must commit to respecting different points of view and ways of work, everyone helping out, accepting constructive suggestions, working together to create and develop a plan, and resolving conflicts that might occur</a:t>
            </a:r>
            <a:endParaRPr/>
          </a:p>
          <a:p>
            <a:pPr marL="285750" lvl="0" indent="-285750" algn="l" rtl="0">
              <a:spcBef>
                <a:spcPts val="0"/>
              </a:spcBef>
              <a:spcAft>
                <a:spcPts val="0"/>
              </a:spcAft>
              <a:buClr>
                <a:schemeClr val="dk1"/>
              </a:buClr>
              <a:buSzPts val="1600"/>
              <a:buFont typeface="Arial"/>
              <a:buChar char="•"/>
            </a:pPr>
            <a:r>
              <a:rPr lang="en-US"/>
              <a:t>The second option is the Solo Model</a:t>
            </a:r>
            <a:endParaRPr/>
          </a:p>
          <a:p>
            <a:pPr marL="285750" lvl="0" indent="-285750" algn="l" rtl="0">
              <a:spcBef>
                <a:spcPts val="0"/>
              </a:spcBef>
              <a:spcAft>
                <a:spcPts val="0"/>
              </a:spcAft>
              <a:buClr>
                <a:schemeClr val="dk1"/>
              </a:buClr>
              <a:buSzPts val="1600"/>
              <a:buFont typeface="Arial"/>
              <a:buChar char="•"/>
            </a:pPr>
            <a:r>
              <a:rPr lang="en-US"/>
              <a:t>This is where you create and implement a project on your own and partner with others in your community in order to earn your award.</a:t>
            </a:r>
            <a:endParaRPr/>
          </a:p>
          <a:p>
            <a:pPr marL="285750" lvl="0" indent="-285750" algn="l" rtl="0">
              <a:spcBef>
                <a:spcPts val="0"/>
              </a:spcBef>
              <a:spcAft>
                <a:spcPts val="0"/>
              </a:spcAft>
              <a:buClr>
                <a:schemeClr val="dk1"/>
              </a:buClr>
              <a:buSzPts val="1600"/>
              <a:buFont typeface="Arial"/>
              <a:buChar char="•"/>
            </a:pPr>
            <a:r>
              <a:rPr lang="en-US"/>
              <a:t>Your leader will help you locate people in the community who might be able to help you with your project.</a:t>
            </a:r>
            <a:endParaRPr/>
          </a:p>
          <a:p>
            <a:pPr marL="0" lvl="0" indent="0" algn="l" rtl="0">
              <a:spcBef>
                <a:spcPts val="0"/>
              </a:spcBef>
              <a:spcAft>
                <a:spcPts val="0"/>
              </a:spcAft>
              <a:buNone/>
            </a:pPr>
            <a:endParaRPr/>
          </a:p>
        </p:txBody>
      </p:sp>
      <p:sp>
        <p:nvSpPr>
          <p:cNvPr id="240" name="Google Shape;240;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8: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7" name="Google Shape;247;p8: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285750" lvl="0" indent="-285750" algn="l" rtl="0">
              <a:spcBef>
                <a:spcPts val="0"/>
              </a:spcBef>
              <a:spcAft>
                <a:spcPts val="0"/>
              </a:spcAft>
              <a:buClr>
                <a:schemeClr val="dk1"/>
              </a:buClr>
              <a:buSzPts val="1600"/>
              <a:buFont typeface="Arial"/>
              <a:buChar char="•"/>
            </a:pPr>
            <a:r>
              <a:rPr lang="en-US"/>
              <a:t>Communities are groups of people who have something in common</a:t>
            </a:r>
            <a:endParaRPr/>
          </a:p>
          <a:p>
            <a:pPr marL="285750" lvl="0" indent="-285750" algn="l" rtl="0">
              <a:spcBef>
                <a:spcPts val="0"/>
              </a:spcBef>
              <a:spcAft>
                <a:spcPts val="0"/>
              </a:spcAft>
              <a:buClr>
                <a:schemeClr val="dk1"/>
              </a:buClr>
              <a:buSzPts val="1600"/>
              <a:buFont typeface="Arial"/>
              <a:buChar char="•"/>
            </a:pPr>
            <a:r>
              <a:rPr lang="en-US"/>
              <a:t>Activity- “What are some of the communities you belong to?”</a:t>
            </a:r>
            <a:endParaRPr/>
          </a:p>
          <a:p>
            <a:pPr marL="285750" lvl="0" indent="-184150" algn="l" rtl="0">
              <a:spcBef>
                <a:spcPts val="0"/>
              </a:spcBef>
              <a:spcAft>
                <a:spcPts val="0"/>
              </a:spcAft>
              <a:buClr>
                <a:schemeClr val="dk1"/>
              </a:buClr>
              <a:buSzPts val="1600"/>
              <a:buFont typeface="Arial"/>
              <a:buNone/>
            </a:pPr>
            <a:endParaRPr/>
          </a:p>
          <a:p>
            <a:pPr marL="285750" lvl="0" indent="-285750" algn="l" rtl="0">
              <a:spcBef>
                <a:spcPts val="0"/>
              </a:spcBef>
              <a:spcAft>
                <a:spcPts val="0"/>
              </a:spcAft>
              <a:buClr>
                <a:schemeClr val="dk1"/>
              </a:buClr>
              <a:buSzPts val="1600"/>
              <a:buFont typeface="Arial"/>
              <a:buChar char="•"/>
            </a:pPr>
            <a:r>
              <a:rPr lang="en-US"/>
              <a:t>(Ex: school, church, town you live in, sports team, band…)</a:t>
            </a:r>
            <a:endParaRPr/>
          </a:p>
          <a:p>
            <a:pPr marL="0" lvl="0" indent="0" algn="l" rtl="0">
              <a:spcBef>
                <a:spcPts val="0"/>
              </a:spcBef>
              <a:spcAft>
                <a:spcPts val="0"/>
              </a:spcAft>
              <a:buNone/>
            </a:pPr>
            <a:endParaRPr/>
          </a:p>
        </p:txBody>
      </p:sp>
      <p:sp>
        <p:nvSpPr>
          <p:cNvPr id="248" name="Google Shape;248;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9:notes"/>
          <p:cNvSpPr>
            <a:spLocks noGrp="1" noRot="1" noChangeAspect="1"/>
          </p:cNvSpPr>
          <p:nvPr>
            <p:ph type="sldImg" idx="2"/>
          </p:nvPr>
        </p:nvSpPr>
        <p:spPr>
          <a:xfrm>
            <a:off x="733425" y="685800"/>
            <a:ext cx="5391150" cy="30337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5" name="Google Shape;255;p9:notes"/>
          <p:cNvSpPr txBox="1">
            <a:spLocks noGrp="1"/>
          </p:cNvSpPr>
          <p:nvPr>
            <p:ph type="body" idx="1"/>
          </p:nvPr>
        </p:nvSpPr>
        <p:spPr>
          <a:xfrm>
            <a:off x="685800" y="4363357"/>
            <a:ext cx="5486400" cy="4094842"/>
          </a:xfrm>
          <a:prstGeom prst="rect">
            <a:avLst/>
          </a:prstGeom>
          <a:noFill/>
          <a:ln>
            <a:noFill/>
          </a:ln>
        </p:spPr>
        <p:txBody>
          <a:bodyPr spcFirstLastPara="1" wrap="square" lIns="91425" tIns="45700" rIns="91425" bIns="45700" anchor="t" anchorCtr="0">
            <a:noAutofit/>
          </a:bodyPr>
          <a:lstStyle/>
          <a:p>
            <a:pPr marL="285750" lvl="0" indent="-285750" algn="l" rtl="0">
              <a:spcBef>
                <a:spcPts val="0"/>
              </a:spcBef>
              <a:spcAft>
                <a:spcPts val="0"/>
              </a:spcAft>
              <a:buClr>
                <a:schemeClr val="dk1"/>
              </a:buClr>
              <a:buSzPts val="1600"/>
              <a:buFont typeface="Arial"/>
              <a:buChar char="•"/>
            </a:pPr>
            <a:r>
              <a:rPr lang="en-US"/>
              <a:t>Read slide</a:t>
            </a:r>
            <a:endParaRPr/>
          </a:p>
          <a:p>
            <a:pPr marL="285750" lvl="0" indent="-285750" algn="l" rtl="0">
              <a:spcBef>
                <a:spcPts val="0"/>
              </a:spcBef>
              <a:spcAft>
                <a:spcPts val="0"/>
              </a:spcAft>
              <a:buClr>
                <a:schemeClr val="dk1"/>
              </a:buClr>
              <a:buSzPts val="1600"/>
              <a:buFont typeface="Arial"/>
              <a:buChar char="•"/>
            </a:pPr>
            <a:r>
              <a:rPr lang="en-US"/>
              <a:t>Look for what people need: what will help improve their lives, help them out, make them happier</a:t>
            </a:r>
            <a:endParaRPr/>
          </a:p>
          <a:p>
            <a:pPr marL="285750" lvl="0" indent="-285750" algn="l" rtl="0">
              <a:spcBef>
                <a:spcPts val="0"/>
              </a:spcBef>
              <a:spcAft>
                <a:spcPts val="0"/>
              </a:spcAft>
              <a:buClr>
                <a:schemeClr val="dk1"/>
              </a:buClr>
              <a:buSzPts val="1600"/>
              <a:buFont typeface="Arial"/>
              <a:buChar char="•"/>
            </a:pPr>
            <a:r>
              <a:rPr lang="en-US"/>
              <a:t>Visit places such as the library, town hall, community center, or place of worship where there are people and resources who can help you identify community needs</a:t>
            </a:r>
            <a:endParaRPr/>
          </a:p>
          <a:p>
            <a:pPr marL="285750" lvl="0" indent="-285750" algn="l" rtl="0">
              <a:spcBef>
                <a:spcPts val="0"/>
              </a:spcBef>
              <a:spcAft>
                <a:spcPts val="0"/>
              </a:spcAft>
              <a:buClr>
                <a:schemeClr val="dk1"/>
              </a:buClr>
              <a:buSzPts val="1600"/>
              <a:buFont typeface="Arial"/>
              <a:buChar char="•"/>
            </a:pPr>
            <a:r>
              <a:rPr lang="en-US"/>
              <a:t>Attend a town meeting or two to find out what concerns people in your area</a:t>
            </a:r>
            <a:endParaRPr/>
          </a:p>
          <a:p>
            <a:pPr marL="0" lvl="0" indent="0" algn="l" rtl="0">
              <a:spcBef>
                <a:spcPts val="0"/>
              </a:spcBef>
              <a:spcAft>
                <a:spcPts val="0"/>
              </a:spcAft>
              <a:buNone/>
            </a:pPr>
            <a:endParaRPr/>
          </a:p>
        </p:txBody>
      </p:sp>
      <p:sp>
        <p:nvSpPr>
          <p:cNvPr id="256" name="Google Shape;256;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tyle A">
  <p:cSld name="Title Style A">
    <p:spTree>
      <p:nvGrpSpPr>
        <p:cNvPr id="1" name="Shape 18"/>
        <p:cNvGrpSpPr/>
        <p:nvPr/>
      </p:nvGrpSpPr>
      <p:grpSpPr>
        <a:xfrm>
          <a:off x="0" y="0"/>
          <a:ext cx="0" cy="0"/>
          <a:chOff x="0" y="0"/>
          <a:chExt cx="0" cy="0"/>
        </a:xfrm>
      </p:grpSpPr>
      <p:sp>
        <p:nvSpPr>
          <p:cNvPr id="19" name="Google Shape;19;p41"/>
          <p:cNvSpPr/>
          <p:nvPr/>
        </p:nvSpPr>
        <p:spPr>
          <a:xfrm>
            <a:off x="166111" y="4644417"/>
            <a:ext cx="571499" cy="410765"/>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0" name="Google Shape;20;p41"/>
          <p:cNvSpPr>
            <a:spLocks noGrp="1"/>
          </p:cNvSpPr>
          <p:nvPr>
            <p:ph type="pic" idx="2"/>
          </p:nvPr>
        </p:nvSpPr>
        <p:spPr>
          <a:xfrm>
            <a:off x="0" y="1131550"/>
            <a:ext cx="9144000" cy="4025031"/>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Courier New"/>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Courier New"/>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21" name="Google Shape;21;p41"/>
          <p:cNvSpPr txBox="1">
            <a:spLocks noGrp="1"/>
          </p:cNvSpPr>
          <p:nvPr>
            <p:ph type="subTitle" idx="1"/>
          </p:nvPr>
        </p:nvSpPr>
        <p:spPr>
          <a:xfrm>
            <a:off x="417286" y="3155962"/>
            <a:ext cx="8309428" cy="981284"/>
          </a:xfrm>
          <a:prstGeom prst="rect">
            <a:avLst/>
          </a:prstGeom>
          <a:solidFill>
            <a:schemeClr val="lt1"/>
          </a:solidFill>
          <a:ln>
            <a:noFill/>
          </a:ln>
        </p:spPr>
        <p:txBody>
          <a:bodyPr spcFirstLastPara="1" wrap="square" lIns="91425" tIns="0" rIns="91425" bIns="73150" anchor="ctr" anchorCtr="0">
            <a:normAutofit/>
          </a:bodyPr>
          <a:lstStyle>
            <a:lvl1pPr lvl="0" algn="ctr">
              <a:spcBef>
                <a:spcPts val="640"/>
              </a:spcBef>
              <a:spcAft>
                <a:spcPts val="0"/>
              </a:spcAft>
              <a:buSzPts val="3200"/>
              <a:buNone/>
              <a:defRPr sz="3200" b="0" i="0">
                <a:solidFill>
                  <a:srgbClr val="00AE58"/>
                </a:solidFill>
                <a:latin typeface="Arial"/>
                <a:ea typeface="Arial"/>
                <a:cs typeface="Arial"/>
                <a:sym typeface="Arial"/>
              </a:defRPr>
            </a:lvl1pPr>
            <a:lvl2pPr lvl="1" algn="l">
              <a:spcBef>
                <a:spcPts val="360"/>
              </a:spcBef>
              <a:spcAft>
                <a:spcPts val="0"/>
              </a:spcAft>
              <a:buSzPts val="1800"/>
              <a:buChar char="o"/>
              <a:defRPr/>
            </a:lvl2pPr>
            <a:lvl3pPr lvl="2" algn="l">
              <a:spcBef>
                <a:spcPts val="360"/>
              </a:spcBef>
              <a:spcAft>
                <a:spcPts val="0"/>
              </a:spcAft>
              <a:buSzPts val="1800"/>
              <a:buChar char="•"/>
              <a:defRPr/>
            </a:lvl3pPr>
            <a:lvl4pPr lvl="3" algn="l">
              <a:spcBef>
                <a:spcPts val="360"/>
              </a:spcBef>
              <a:spcAft>
                <a:spcPts val="0"/>
              </a:spcAft>
              <a:buSzPts val="1800"/>
              <a:buChar char="o"/>
              <a:defRPr/>
            </a:lvl4pPr>
            <a:lvl5pPr lvl="4" algn="l">
              <a:spcBef>
                <a:spcPts val="360"/>
              </a:spcBef>
              <a:spcAft>
                <a:spcPts val="0"/>
              </a:spcAft>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a:endParaRPr/>
          </a:p>
        </p:txBody>
      </p:sp>
      <p:pic>
        <p:nvPicPr>
          <p:cNvPr id="22" name="Google Shape;22;p41"/>
          <p:cNvPicPr preferRelativeResize="0"/>
          <p:nvPr/>
        </p:nvPicPr>
        <p:blipFill rotWithShape="1">
          <a:blip r:embed="rId2">
            <a:alphaModFix/>
          </a:blip>
          <a:srcRect/>
          <a:stretch/>
        </p:blipFill>
        <p:spPr>
          <a:xfrm>
            <a:off x="155952" y="157765"/>
            <a:ext cx="1621041" cy="704088"/>
          </a:xfrm>
          <a:prstGeom prst="rect">
            <a:avLst/>
          </a:prstGeom>
          <a:noFill/>
          <a:ln>
            <a:noFill/>
          </a:ln>
        </p:spPr>
      </p:pic>
      <p:sp>
        <p:nvSpPr>
          <p:cNvPr id="23" name="Google Shape;23;p41"/>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b="0" i="0" u="none" strike="noStrike" cap="none">
                <a:solidFill>
                  <a:srgbClr val="000000"/>
                </a:solidFill>
                <a:latin typeface="Arial"/>
                <a:ea typeface="Arial"/>
                <a:cs typeface="Arial"/>
                <a:sym typeface="Arial"/>
              </a:defRPr>
            </a:lvl1pPr>
            <a:lvl2pPr marL="0" lvl="1" indent="0" algn="l">
              <a:spcBef>
                <a:spcPts val="0"/>
              </a:spcBef>
              <a:buNone/>
              <a:defRPr sz="1200" b="0" i="0" u="none" strike="noStrike" cap="none">
                <a:solidFill>
                  <a:srgbClr val="000000"/>
                </a:solidFill>
                <a:latin typeface="Arial"/>
                <a:ea typeface="Arial"/>
                <a:cs typeface="Arial"/>
                <a:sym typeface="Arial"/>
              </a:defRPr>
            </a:lvl2pPr>
            <a:lvl3pPr marL="0" lvl="2" indent="0" algn="l">
              <a:spcBef>
                <a:spcPts val="0"/>
              </a:spcBef>
              <a:buNone/>
              <a:defRPr sz="1200" b="0" i="0" u="none" strike="noStrike" cap="none">
                <a:solidFill>
                  <a:srgbClr val="000000"/>
                </a:solidFill>
                <a:latin typeface="Arial"/>
                <a:ea typeface="Arial"/>
                <a:cs typeface="Arial"/>
                <a:sym typeface="Arial"/>
              </a:defRPr>
            </a:lvl3pPr>
            <a:lvl4pPr marL="0" lvl="3" indent="0" algn="l">
              <a:spcBef>
                <a:spcPts val="0"/>
              </a:spcBef>
              <a:buNone/>
              <a:defRPr sz="1200" b="0" i="0" u="none" strike="noStrike" cap="none">
                <a:solidFill>
                  <a:srgbClr val="000000"/>
                </a:solidFill>
                <a:latin typeface="Arial"/>
                <a:ea typeface="Arial"/>
                <a:cs typeface="Arial"/>
                <a:sym typeface="Arial"/>
              </a:defRPr>
            </a:lvl4pPr>
            <a:lvl5pPr marL="0" lvl="4" indent="0" algn="l">
              <a:spcBef>
                <a:spcPts val="0"/>
              </a:spcBef>
              <a:buNone/>
              <a:defRPr sz="1200" b="0" i="0" u="none" strike="noStrike" cap="none">
                <a:solidFill>
                  <a:srgbClr val="000000"/>
                </a:solidFill>
                <a:latin typeface="Arial"/>
                <a:ea typeface="Arial"/>
                <a:cs typeface="Arial"/>
                <a:sym typeface="Arial"/>
              </a:defRPr>
            </a:lvl5pPr>
            <a:lvl6pPr marL="0" lvl="5" indent="0" algn="l">
              <a:spcBef>
                <a:spcPts val="0"/>
              </a:spcBef>
              <a:buNone/>
              <a:defRPr sz="1200" b="0" i="0" u="none" strike="noStrike" cap="none">
                <a:solidFill>
                  <a:srgbClr val="000000"/>
                </a:solidFill>
                <a:latin typeface="Arial"/>
                <a:ea typeface="Arial"/>
                <a:cs typeface="Arial"/>
                <a:sym typeface="Arial"/>
              </a:defRPr>
            </a:lvl6pPr>
            <a:lvl7pPr marL="0" lvl="6" indent="0" algn="l">
              <a:spcBef>
                <a:spcPts val="0"/>
              </a:spcBef>
              <a:buNone/>
              <a:defRPr sz="1200" b="0" i="0" u="none" strike="noStrike" cap="none">
                <a:solidFill>
                  <a:srgbClr val="000000"/>
                </a:solidFill>
                <a:latin typeface="Arial"/>
                <a:ea typeface="Arial"/>
                <a:cs typeface="Arial"/>
                <a:sym typeface="Arial"/>
              </a:defRPr>
            </a:lvl7pPr>
            <a:lvl8pPr marL="0" lvl="7" indent="0" algn="l">
              <a:spcBef>
                <a:spcPts val="0"/>
              </a:spcBef>
              <a:buNone/>
              <a:defRPr sz="1200" b="0" i="0" u="none" strike="noStrike" cap="none">
                <a:solidFill>
                  <a:srgbClr val="000000"/>
                </a:solidFill>
                <a:latin typeface="Arial"/>
                <a:ea typeface="Arial"/>
                <a:cs typeface="Arial"/>
                <a:sym typeface="Arial"/>
              </a:defRPr>
            </a:lvl8pPr>
            <a:lvl9pPr marL="0" lvl="8" indent="0" algn="l">
              <a:spcBef>
                <a:spcPts val="0"/>
              </a:spcBef>
              <a:buNone/>
              <a:defRPr sz="12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24" name="Google Shape;24;p41"/>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rial"/>
                <a:ea typeface="Arial"/>
                <a:cs typeface="Arial"/>
                <a:sym typeface="Arial"/>
              </a:rPr>
              <a:t>TITLE STYLE A</a:t>
            </a: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Full bleed, Text Left">
  <p:cSld name="Full bleed, Text Left">
    <p:spTree>
      <p:nvGrpSpPr>
        <p:cNvPr id="1" name="Shape 83"/>
        <p:cNvGrpSpPr/>
        <p:nvPr/>
      </p:nvGrpSpPr>
      <p:grpSpPr>
        <a:xfrm>
          <a:off x="0" y="0"/>
          <a:ext cx="0" cy="0"/>
          <a:chOff x="0" y="0"/>
          <a:chExt cx="0" cy="0"/>
        </a:xfrm>
      </p:grpSpPr>
      <p:sp>
        <p:nvSpPr>
          <p:cNvPr id="84" name="Google Shape;84;p50"/>
          <p:cNvSpPr/>
          <p:nvPr/>
        </p:nvSpPr>
        <p:spPr>
          <a:xfrm>
            <a:off x="166111" y="4644417"/>
            <a:ext cx="571499" cy="410765"/>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5" name="Google Shape;85;p50"/>
          <p:cNvSpPr>
            <a:spLocks noGrp="1"/>
          </p:cNvSpPr>
          <p:nvPr>
            <p:ph type="pic" idx="2"/>
          </p:nvPr>
        </p:nvSpPr>
        <p:spPr>
          <a:xfrm>
            <a:off x="0" y="1134449"/>
            <a:ext cx="9144000" cy="4017625"/>
          </a:xfrm>
          <a:prstGeom prst="rect">
            <a:avLst/>
          </a:prstGeom>
          <a:noFill/>
          <a:ln>
            <a:noFill/>
          </a:ln>
        </p:spPr>
        <p:txBody>
          <a:bodyPr spcFirstLastPara="1" wrap="square" lIns="91425" tIns="45700" rIns="91425" bIns="45700" anchor="t" anchorCtr="0">
            <a:normAutofit/>
          </a:bodyPr>
          <a:lstStyle>
            <a:lvl1pPr marR="0" lvl="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Courier New"/>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Courier New"/>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86" name="Google Shape;86;p50"/>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a:solidFill>
                  <a:srgbClr val="000000"/>
                </a:solidFill>
                <a:latin typeface="Arial"/>
                <a:ea typeface="Arial"/>
                <a:cs typeface="Arial"/>
                <a:sym typeface="Arial"/>
              </a:defRPr>
            </a:lvl1pPr>
            <a:lvl2pPr marL="0" lvl="1" indent="0" algn="l">
              <a:spcBef>
                <a:spcPts val="0"/>
              </a:spcBef>
              <a:buNone/>
              <a:defRPr sz="1200">
                <a:solidFill>
                  <a:srgbClr val="000000"/>
                </a:solidFill>
                <a:latin typeface="Arial"/>
                <a:ea typeface="Arial"/>
                <a:cs typeface="Arial"/>
                <a:sym typeface="Arial"/>
              </a:defRPr>
            </a:lvl2pPr>
            <a:lvl3pPr marL="0" lvl="2" indent="0" algn="l">
              <a:spcBef>
                <a:spcPts val="0"/>
              </a:spcBef>
              <a:buNone/>
              <a:defRPr sz="1200">
                <a:solidFill>
                  <a:srgbClr val="000000"/>
                </a:solidFill>
                <a:latin typeface="Arial"/>
                <a:ea typeface="Arial"/>
                <a:cs typeface="Arial"/>
                <a:sym typeface="Arial"/>
              </a:defRPr>
            </a:lvl3pPr>
            <a:lvl4pPr marL="0" lvl="3" indent="0" algn="l">
              <a:spcBef>
                <a:spcPts val="0"/>
              </a:spcBef>
              <a:buNone/>
              <a:defRPr sz="1200">
                <a:solidFill>
                  <a:srgbClr val="000000"/>
                </a:solidFill>
                <a:latin typeface="Arial"/>
                <a:ea typeface="Arial"/>
                <a:cs typeface="Arial"/>
                <a:sym typeface="Arial"/>
              </a:defRPr>
            </a:lvl4pPr>
            <a:lvl5pPr marL="0" lvl="4" indent="0" algn="l">
              <a:spcBef>
                <a:spcPts val="0"/>
              </a:spcBef>
              <a:buNone/>
              <a:defRPr sz="1200">
                <a:solidFill>
                  <a:srgbClr val="000000"/>
                </a:solidFill>
                <a:latin typeface="Arial"/>
                <a:ea typeface="Arial"/>
                <a:cs typeface="Arial"/>
                <a:sym typeface="Arial"/>
              </a:defRPr>
            </a:lvl5pPr>
            <a:lvl6pPr marL="0" lvl="5" indent="0" algn="l">
              <a:spcBef>
                <a:spcPts val="0"/>
              </a:spcBef>
              <a:buNone/>
              <a:defRPr sz="1200">
                <a:solidFill>
                  <a:srgbClr val="000000"/>
                </a:solidFill>
                <a:latin typeface="Arial"/>
                <a:ea typeface="Arial"/>
                <a:cs typeface="Arial"/>
                <a:sym typeface="Arial"/>
              </a:defRPr>
            </a:lvl6pPr>
            <a:lvl7pPr marL="0" lvl="6" indent="0" algn="l">
              <a:spcBef>
                <a:spcPts val="0"/>
              </a:spcBef>
              <a:buNone/>
              <a:defRPr sz="1200">
                <a:solidFill>
                  <a:srgbClr val="000000"/>
                </a:solidFill>
                <a:latin typeface="Arial"/>
                <a:ea typeface="Arial"/>
                <a:cs typeface="Arial"/>
                <a:sym typeface="Arial"/>
              </a:defRPr>
            </a:lvl7pPr>
            <a:lvl8pPr marL="0" lvl="7" indent="0" algn="l">
              <a:spcBef>
                <a:spcPts val="0"/>
              </a:spcBef>
              <a:buNone/>
              <a:defRPr sz="1200">
                <a:solidFill>
                  <a:srgbClr val="000000"/>
                </a:solidFill>
                <a:latin typeface="Arial"/>
                <a:ea typeface="Arial"/>
                <a:cs typeface="Arial"/>
                <a:sym typeface="Arial"/>
              </a:defRPr>
            </a:lvl8pPr>
            <a:lvl9pPr marL="0" lvl="8" indent="0" algn="l">
              <a:spcBef>
                <a:spcPts val="0"/>
              </a:spcBef>
              <a:buNone/>
              <a:defRPr sz="1200">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87" name="Google Shape;87;p50"/>
          <p:cNvSpPr txBox="1">
            <a:spLocks noGrp="1"/>
          </p:cNvSpPr>
          <p:nvPr>
            <p:ph type="body" idx="1"/>
          </p:nvPr>
        </p:nvSpPr>
        <p:spPr>
          <a:xfrm>
            <a:off x="257019" y="1481943"/>
            <a:ext cx="4179514" cy="3374136"/>
          </a:xfrm>
          <a:prstGeom prst="rect">
            <a:avLst/>
          </a:prstGeom>
          <a:solidFill>
            <a:schemeClr val="lt1">
              <a:alpha val="89803"/>
            </a:schemeClr>
          </a:solidFill>
          <a:ln>
            <a:noFill/>
          </a:ln>
        </p:spPr>
        <p:txBody>
          <a:bodyPr spcFirstLastPara="1" wrap="square" lIns="91425" tIns="45700" rIns="91425" bIns="45700" anchor="t" anchorCtr="0">
            <a:normAutofit/>
          </a:bodyPr>
          <a:lstStyle>
            <a:lvl1pPr marL="457200" lvl="0" indent="-355600" algn="l">
              <a:spcBef>
                <a:spcPts val="400"/>
              </a:spcBef>
              <a:spcAft>
                <a:spcPts val="0"/>
              </a:spcAft>
              <a:buSzPts val="2000"/>
              <a:buFont typeface="Arial"/>
              <a:buChar char="•"/>
              <a:defRPr sz="2000"/>
            </a:lvl1pPr>
            <a:lvl2pPr marL="914400" lvl="1" indent="-355600" algn="l">
              <a:spcBef>
                <a:spcPts val="400"/>
              </a:spcBef>
              <a:spcAft>
                <a:spcPts val="0"/>
              </a:spcAft>
              <a:buSzPts val="2000"/>
              <a:buFont typeface="Arial"/>
              <a:buChar char="•"/>
              <a:defRPr sz="2000"/>
            </a:lvl2pPr>
            <a:lvl3pPr marL="1371600" lvl="2" indent="-355600" algn="l">
              <a:spcBef>
                <a:spcPts val="400"/>
              </a:spcBef>
              <a:spcAft>
                <a:spcPts val="0"/>
              </a:spcAft>
              <a:buSzPts val="2000"/>
              <a:buFont typeface="Courier New"/>
              <a:buChar char="o"/>
              <a:defRPr sz="2000"/>
            </a:lvl3pPr>
            <a:lvl4pPr marL="1828800" lvl="3" indent="-355600" algn="l">
              <a:spcBef>
                <a:spcPts val="400"/>
              </a:spcBef>
              <a:spcAft>
                <a:spcPts val="0"/>
              </a:spcAft>
              <a:buSzPts val="2000"/>
              <a:buFont typeface="Arial"/>
              <a:buChar char="•"/>
              <a:defRPr sz="2000"/>
            </a:lvl4pPr>
            <a:lvl5pPr marL="2286000" lvl="4" indent="-355600" algn="l">
              <a:spcBef>
                <a:spcPts val="400"/>
              </a:spcBef>
              <a:spcAft>
                <a:spcPts val="0"/>
              </a:spcAft>
              <a:buSzPts val="2000"/>
              <a:buFont typeface="Merriweather Sans"/>
              <a:buChar char="–"/>
              <a:defRPr sz="20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8" name="Google Shape;88;p50"/>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50"/>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FULL BLEED AND TEXT LEFT</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Full bleed, Text Right">
  <p:cSld name="Full bleed, Text Right">
    <p:spTree>
      <p:nvGrpSpPr>
        <p:cNvPr id="1" name="Shape 90"/>
        <p:cNvGrpSpPr/>
        <p:nvPr/>
      </p:nvGrpSpPr>
      <p:grpSpPr>
        <a:xfrm>
          <a:off x="0" y="0"/>
          <a:ext cx="0" cy="0"/>
          <a:chOff x="0" y="0"/>
          <a:chExt cx="0" cy="0"/>
        </a:xfrm>
      </p:grpSpPr>
      <p:sp>
        <p:nvSpPr>
          <p:cNvPr id="91" name="Google Shape;91;p51"/>
          <p:cNvSpPr/>
          <p:nvPr/>
        </p:nvSpPr>
        <p:spPr>
          <a:xfrm>
            <a:off x="166111" y="4644417"/>
            <a:ext cx="571499" cy="410765"/>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2" name="Google Shape;92;p51"/>
          <p:cNvSpPr>
            <a:spLocks noGrp="1"/>
          </p:cNvSpPr>
          <p:nvPr>
            <p:ph type="pic" idx="2"/>
          </p:nvPr>
        </p:nvSpPr>
        <p:spPr>
          <a:xfrm>
            <a:off x="0" y="1134449"/>
            <a:ext cx="9144000" cy="4017625"/>
          </a:xfrm>
          <a:prstGeom prst="rect">
            <a:avLst/>
          </a:prstGeom>
          <a:noFill/>
          <a:ln>
            <a:noFill/>
          </a:ln>
        </p:spPr>
        <p:txBody>
          <a:bodyPr spcFirstLastPara="1" wrap="square" lIns="91425" tIns="45700" rIns="91425" bIns="45700" anchor="t" anchorCtr="0">
            <a:normAutofit/>
          </a:bodyPr>
          <a:lstStyle>
            <a:lvl1pPr marR="0" lvl="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Courier New"/>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Courier New"/>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93" name="Google Shape;93;p51"/>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a:solidFill>
                  <a:srgbClr val="000000"/>
                </a:solidFill>
                <a:latin typeface="Arial"/>
                <a:ea typeface="Arial"/>
                <a:cs typeface="Arial"/>
                <a:sym typeface="Arial"/>
              </a:defRPr>
            </a:lvl1pPr>
            <a:lvl2pPr marL="0" lvl="1" indent="0" algn="l">
              <a:spcBef>
                <a:spcPts val="0"/>
              </a:spcBef>
              <a:buNone/>
              <a:defRPr sz="1200">
                <a:solidFill>
                  <a:srgbClr val="000000"/>
                </a:solidFill>
                <a:latin typeface="Arial"/>
                <a:ea typeface="Arial"/>
                <a:cs typeface="Arial"/>
                <a:sym typeface="Arial"/>
              </a:defRPr>
            </a:lvl2pPr>
            <a:lvl3pPr marL="0" lvl="2" indent="0" algn="l">
              <a:spcBef>
                <a:spcPts val="0"/>
              </a:spcBef>
              <a:buNone/>
              <a:defRPr sz="1200">
                <a:solidFill>
                  <a:srgbClr val="000000"/>
                </a:solidFill>
                <a:latin typeface="Arial"/>
                <a:ea typeface="Arial"/>
                <a:cs typeface="Arial"/>
                <a:sym typeface="Arial"/>
              </a:defRPr>
            </a:lvl3pPr>
            <a:lvl4pPr marL="0" lvl="3" indent="0" algn="l">
              <a:spcBef>
                <a:spcPts val="0"/>
              </a:spcBef>
              <a:buNone/>
              <a:defRPr sz="1200">
                <a:solidFill>
                  <a:srgbClr val="000000"/>
                </a:solidFill>
                <a:latin typeface="Arial"/>
                <a:ea typeface="Arial"/>
                <a:cs typeface="Arial"/>
                <a:sym typeface="Arial"/>
              </a:defRPr>
            </a:lvl4pPr>
            <a:lvl5pPr marL="0" lvl="4" indent="0" algn="l">
              <a:spcBef>
                <a:spcPts val="0"/>
              </a:spcBef>
              <a:buNone/>
              <a:defRPr sz="1200">
                <a:solidFill>
                  <a:srgbClr val="000000"/>
                </a:solidFill>
                <a:latin typeface="Arial"/>
                <a:ea typeface="Arial"/>
                <a:cs typeface="Arial"/>
                <a:sym typeface="Arial"/>
              </a:defRPr>
            </a:lvl5pPr>
            <a:lvl6pPr marL="0" lvl="5" indent="0" algn="l">
              <a:spcBef>
                <a:spcPts val="0"/>
              </a:spcBef>
              <a:buNone/>
              <a:defRPr sz="1200">
                <a:solidFill>
                  <a:srgbClr val="000000"/>
                </a:solidFill>
                <a:latin typeface="Arial"/>
                <a:ea typeface="Arial"/>
                <a:cs typeface="Arial"/>
                <a:sym typeface="Arial"/>
              </a:defRPr>
            </a:lvl6pPr>
            <a:lvl7pPr marL="0" lvl="6" indent="0" algn="l">
              <a:spcBef>
                <a:spcPts val="0"/>
              </a:spcBef>
              <a:buNone/>
              <a:defRPr sz="1200">
                <a:solidFill>
                  <a:srgbClr val="000000"/>
                </a:solidFill>
                <a:latin typeface="Arial"/>
                <a:ea typeface="Arial"/>
                <a:cs typeface="Arial"/>
                <a:sym typeface="Arial"/>
              </a:defRPr>
            </a:lvl7pPr>
            <a:lvl8pPr marL="0" lvl="7" indent="0" algn="l">
              <a:spcBef>
                <a:spcPts val="0"/>
              </a:spcBef>
              <a:buNone/>
              <a:defRPr sz="1200">
                <a:solidFill>
                  <a:srgbClr val="000000"/>
                </a:solidFill>
                <a:latin typeface="Arial"/>
                <a:ea typeface="Arial"/>
                <a:cs typeface="Arial"/>
                <a:sym typeface="Arial"/>
              </a:defRPr>
            </a:lvl8pPr>
            <a:lvl9pPr marL="0" lvl="8" indent="0" algn="l">
              <a:spcBef>
                <a:spcPts val="0"/>
              </a:spcBef>
              <a:buNone/>
              <a:defRPr sz="1200">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94" name="Google Shape;94;p51"/>
          <p:cNvSpPr txBox="1">
            <a:spLocks noGrp="1"/>
          </p:cNvSpPr>
          <p:nvPr>
            <p:ph type="body" idx="1"/>
          </p:nvPr>
        </p:nvSpPr>
        <p:spPr>
          <a:xfrm>
            <a:off x="4534206" y="1481328"/>
            <a:ext cx="4346705" cy="3229955"/>
          </a:xfrm>
          <a:prstGeom prst="rect">
            <a:avLst/>
          </a:prstGeom>
          <a:solidFill>
            <a:schemeClr val="lt1">
              <a:alpha val="89803"/>
            </a:schemeClr>
          </a:solidFill>
          <a:ln>
            <a:noFill/>
          </a:ln>
        </p:spPr>
        <p:txBody>
          <a:bodyPr spcFirstLastPara="1" wrap="square" lIns="91425" tIns="45700" rIns="91425" bIns="45700" anchor="t" anchorCtr="0">
            <a:normAutofit/>
          </a:bodyPr>
          <a:lstStyle>
            <a:lvl1pPr marL="457200" lvl="0" indent="-355600" algn="l">
              <a:spcBef>
                <a:spcPts val="400"/>
              </a:spcBef>
              <a:spcAft>
                <a:spcPts val="0"/>
              </a:spcAft>
              <a:buSzPts val="2000"/>
              <a:buFont typeface="Arial"/>
              <a:buChar char="•"/>
              <a:defRPr sz="2000"/>
            </a:lvl1pPr>
            <a:lvl2pPr marL="914400" lvl="1" indent="-355600" algn="l">
              <a:spcBef>
                <a:spcPts val="400"/>
              </a:spcBef>
              <a:spcAft>
                <a:spcPts val="0"/>
              </a:spcAft>
              <a:buSzPts val="2000"/>
              <a:buFont typeface="Arial"/>
              <a:buChar char="•"/>
              <a:defRPr sz="2000"/>
            </a:lvl2pPr>
            <a:lvl3pPr marL="1371600" lvl="2" indent="-355600" algn="l">
              <a:spcBef>
                <a:spcPts val="400"/>
              </a:spcBef>
              <a:spcAft>
                <a:spcPts val="0"/>
              </a:spcAft>
              <a:buSzPts val="2000"/>
              <a:buFont typeface="Courier New"/>
              <a:buChar char="o"/>
              <a:defRPr sz="2000"/>
            </a:lvl3pPr>
            <a:lvl4pPr marL="1828800" lvl="3" indent="-355600" algn="l">
              <a:spcBef>
                <a:spcPts val="400"/>
              </a:spcBef>
              <a:spcAft>
                <a:spcPts val="0"/>
              </a:spcAft>
              <a:buSzPts val="2000"/>
              <a:buFont typeface="Arial"/>
              <a:buChar char="•"/>
              <a:defRPr sz="2000"/>
            </a:lvl4pPr>
            <a:lvl5pPr marL="2286000" lvl="4" indent="-355600" algn="l">
              <a:spcBef>
                <a:spcPts val="400"/>
              </a:spcBef>
              <a:spcAft>
                <a:spcPts val="0"/>
              </a:spcAft>
              <a:buSzPts val="2000"/>
              <a:buFont typeface="Merriweather Sans"/>
              <a:buChar char="–"/>
              <a:defRPr sz="20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5" name="Google Shape;95;p51"/>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6" name="Google Shape;96;p51"/>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FULL BLEED AND TEXT RIGHT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mp; subtitle">
  <p:cSld name="Title &amp; subtitle">
    <p:spTree>
      <p:nvGrpSpPr>
        <p:cNvPr id="1" name="Shape 97"/>
        <p:cNvGrpSpPr/>
        <p:nvPr/>
      </p:nvGrpSpPr>
      <p:grpSpPr>
        <a:xfrm>
          <a:off x="0" y="0"/>
          <a:ext cx="0" cy="0"/>
          <a:chOff x="0" y="0"/>
          <a:chExt cx="0" cy="0"/>
        </a:xfrm>
      </p:grpSpPr>
      <p:sp>
        <p:nvSpPr>
          <p:cNvPr id="98" name="Google Shape;98;p52"/>
          <p:cNvSpPr/>
          <p:nvPr/>
        </p:nvSpPr>
        <p:spPr>
          <a:xfrm>
            <a:off x="81280" y="4610100"/>
            <a:ext cx="772160" cy="48006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9" name="Google Shape;99;p52"/>
          <p:cNvSpPr txBox="1">
            <a:spLocks noGrp="1"/>
          </p:cNvSpPr>
          <p:nvPr>
            <p:ph type="body" idx="1"/>
          </p:nvPr>
        </p:nvSpPr>
        <p:spPr>
          <a:xfrm>
            <a:off x="263240" y="1143000"/>
            <a:ext cx="8143590" cy="548164"/>
          </a:xfrm>
          <a:prstGeom prst="rect">
            <a:avLst/>
          </a:prstGeom>
          <a:noFill/>
          <a:ln>
            <a:noFill/>
          </a:ln>
        </p:spPr>
        <p:txBody>
          <a:bodyPr spcFirstLastPara="1" wrap="square" lIns="91425" tIns="45700" rIns="91425" bIns="45700" anchor="t" anchorCtr="0">
            <a:normAutofit/>
          </a:bodyPr>
          <a:lstStyle>
            <a:lvl1pPr marL="457200" lvl="0" indent="-228600" algn="l">
              <a:spcBef>
                <a:spcPts val="480"/>
              </a:spcBef>
              <a:spcAft>
                <a:spcPts val="0"/>
              </a:spcAft>
              <a:buSzPts val="2400"/>
              <a:buFont typeface="Arial"/>
              <a:buNone/>
              <a:defRPr b="0" i="0">
                <a:latin typeface="Arial"/>
                <a:ea typeface="Arial"/>
                <a:cs typeface="Arial"/>
                <a:sym typeface="Arial"/>
              </a:defRPr>
            </a:lvl1pPr>
            <a:lvl2pPr marL="914400" lvl="1" indent="-342900" algn="l">
              <a:spcBef>
                <a:spcPts val="360"/>
              </a:spcBef>
              <a:spcAft>
                <a:spcPts val="0"/>
              </a:spcAft>
              <a:buSzPts val="1800"/>
              <a:buChar char="o"/>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o"/>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0" name="Google Shape;100;p52"/>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01" name="Google Shape;101;p52"/>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102" name="Google Shape;102;p52"/>
          <p:cNvPicPr preferRelativeResize="0"/>
          <p:nvPr/>
        </p:nvPicPr>
        <p:blipFill rotWithShape="1">
          <a:blip r:embed="rId2">
            <a:alphaModFix/>
          </a:blip>
          <a:srcRect/>
          <a:stretch/>
        </p:blipFill>
        <p:spPr>
          <a:xfrm>
            <a:off x="166111" y="4643809"/>
            <a:ext cx="429633" cy="409583"/>
          </a:xfrm>
          <a:prstGeom prst="rect">
            <a:avLst/>
          </a:prstGeom>
          <a:noFill/>
          <a:ln>
            <a:noFill/>
          </a:ln>
        </p:spPr>
      </p:pic>
      <p:sp>
        <p:nvSpPr>
          <p:cNvPr id="103" name="Google Shape;103;p52"/>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TITLE &amp; SUBTITLE</a:t>
            </a:r>
            <a:endParaRPr sz="1800">
              <a:solidFill>
                <a:schemeClr val="lt1"/>
              </a:solidFill>
              <a:latin typeface="Arial"/>
              <a:ea typeface="Arial"/>
              <a:cs typeface="Arial"/>
              <a:sym typeface="Arial"/>
            </a:endParaRPr>
          </a:p>
        </p:txBody>
      </p:sp>
      <p:sp>
        <p:nvSpPr>
          <p:cNvPr id="104" name="Google Shape;104;p52"/>
          <p:cNvSpPr txBox="1">
            <a:spLocks noGrp="1"/>
          </p:cNvSpPr>
          <p:nvPr>
            <p:ph type="ftr" idx="11"/>
          </p:nvPr>
        </p:nvSpPr>
        <p:spPr>
          <a:xfrm>
            <a:off x="704088" y="4770020"/>
            <a:ext cx="5312960" cy="157162"/>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Content page with eyebrow &amp; image L">
  <p:cSld name="Content page with eyebrow &amp; image L">
    <p:spTree>
      <p:nvGrpSpPr>
        <p:cNvPr id="1" name="Shape 105"/>
        <p:cNvGrpSpPr/>
        <p:nvPr/>
      </p:nvGrpSpPr>
      <p:grpSpPr>
        <a:xfrm>
          <a:off x="0" y="0"/>
          <a:ext cx="0" cy="0"/>
          <a:chOff x="0" y="0"/>
          <a:chExt cx="0" cy="0"/>
        </a:xfrm>
      </p:grpSpPr>
      <p:sp>
        <p:nvSpPr>
          <p:cNvPr id="106" name="Google Shape;106;p53"/>
          <p:cNvSpPr/>
          <p:nvPr/>
        </p:nvSpPr>
        <p:spPr>
          <a:xfrm>
            <a:off x="1" y="4552950"/>
            <a:ext cx="9144001" cy="602601"/>
          </a:xfrm>
          <a:prstGeom prst="rect">
            <a:avLst/>
          </a:prstGeom>
          <a:gradFill>
            <a:gsLst>
              <a:gs pos="0">
                <a:srgbClr val="008745"/>
              </a:gs>
              <a:gs pos="15000">
                <a:srgbClr val="00984D"/>
              </a:gs>
              <a:gs pos="35000">
                <a:schemeClr val="dk2"/>
              </a:gs>
              <a:gs pos="69000">
                <a:schemeClr val="dk2"/>
              </a:gs>
              <a:gs pos="86000">
                <a:srgbClr val="00A052"/>
              </a:gs>
              <a:gs pos="100000">
                <a:srgbClr val="008745"/>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7" name="Google Shape;107;p53"/>
          <p:cNvSpPr txBox="1">
            <a:spLocks noGrp="1"/>
          </p:cNvSpPr>
          <p:nvPr>
            <p:ph type="title"/>
          </p:nvPr>
        </p:nvSpPr>
        <p:spPr>
          <a:xfrm>
            <a:off x="347472" y="469900"/>
            <a:ext cx="7518225" cy="556126"/>
          </a:xfrm>
          <a:prstGeom prst="rect">
            <a:avLst/>
          </a:prstGeom>
          <a:noFill/>
          <a:ln>
            <a:noFill/>
          </a:ln>
        </p:spPr>
        <p:txBody>
          <a:bodyPr spcFirstLastPara="1" wrap="square" lIns="0" tIns="0" rIns="0" bIns="0" anchor="t" anchorCtr="0">
            <a:noAutofit/>
          </a:bodyPr>
          <a:lstStyle>
            <a:lvl1pPr lvl="0" algn="l">
              <a:lnSpc>
                <a:spcPct val="80000"/>
              </a:lnSpc>
              <a:spcBef>
                <a:spcPts val="0"/>
              </a:spcBef>
              <a:spcAft>
                <a:spcPts val="0"/>
              </a:spcAft>
              <a:buClr>
                <a:srgbClr val="000000"/>
              </a:buClr>
              <a:buSzPts val="2800"/>
              <a:buFont typeface="Arial"/>
              <a:buNone/>
              <a:defRPr>
                <a:solidFill>
                  <a:srgbClr val="000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 name="Google Shape;108;p53"/>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b="0" i="0">
                <a:solidFill>
                  <a:srgbClr val="FFFFFF"/>
                </a:solidFill>
                <a:latin typeface="Arial"/>
                <a:ea typeface="Arial"/>
                <a:cs typeface="Arial"/>
                <a:sym typeface="Arial"/>
              </a:defRPr>
            </a:lvl1pPr>
            <a:lvl2pPr marL="0" lvl="1" indent="0" algn="l">
              <a:spcBef>
                <a:spcPts val="0"/>
              </a:spcBef>
              <a:buNone/>
              <a:defRPr sz="1200" b="0" i="0">
                <a:solidFill>
                  <a:srgbClr val="FFFFFF"/>
                </a:solidFill>
                <a:latin typeface="Arial"/>
                <a:ea typeface="Arial"/>
                <a:cs typeface="Arial"/>
                <a:sym typeface="Arial"/>
              </a:defRPr>
            </a:lvl2pPr>
            <a:lvl3pPr marL="0" lvl="2" indent="0" algn="l">
              <a:spcBef>
                <a:spcPts val="0"/>
              </a:spcBef>
              <a:buNone/>
              <a:defRPr sz="1200" b="0" i="0">
                <a:solidFill>
                  <a:srgbClr val="FFFFFF"/>
                </a:solidFill>
                <a:latin typeface="Arial"/>
                <a:ea typeface="Arial"/>
                <a:cs typeface="Arial"/>
                <a:sym typeface="Arial"/>
              </a:defRPr>
            </a:lvl3pPr>
            <a:lvl4pPr marL="0" lvl="3" indent="0" algn="l">
              <a:spcBef>
                <a:spcPts val="0"/>
              </a:spcBef>
              <a:buNone/>
              <a:defRPr sz="1200" b="0" i="0">
                <a:solidFill>
                  <a:srgbClr val="FFFFFF"/>
                </a:solidFill>
                <a:latin typeface="Arial"/>
                <a:ea typeface="Arial"/>
                <a:cs typeface="Arial"/>
                <a:sym typeface="Arial"/>
              </a:defRPr>
            </a:lvl4pPr>
            <a:lvl5pPr marL="0" lvl="4" indent="0" algn="l">
              <a:spcBef>
                <a:spcPts val="0"/>
              </a:spcBef>
              <a:buNone/>
              <a:defRPr sz="1200" b="0" i="0">
                <a:solidFill>
                  <a:srgbClr val="FFFFFF"/>
                </a:solidFill>
                <a:latin typeface="Arial"/>
                <a:ea typeface="Arial"/>
                <a:cs typeface="Arial"/>
                <a:sym typeface="Arial"/>
              </a:defRPr>
            </a:lvl5pPr>
            <a:lvl6pPr marL="0" lvl="5" indent="0" algn="l">
              <a:spcBef>
                <a:spcPts val="0"/>
              </a:spcBef>
              <a:buNone/>
              <a:defRPr sz="1200" b="0" i="0">
                <a:solidFill>
                  <a:srgbClr val="FFFFFF"/>
                </a:solidFill>
                <a:latin typeface="Arial"/>
                <a:ea typeface="Arial"/>
                <a:cs typeface="Arial"/>
                <a:sym typeface="Arial"/>
              </a:defRPr>
            </a:lvl6pPr>
            <a:lvl7pPr marL="0" lvl="6" indent="0" algn="l">
              <a:spcBef>
                <a:spcPts val="0"/>
              </a:spcBef>
              <a:buNone/>
              <a:defRPr sz="1200" b="0" i="0">
                <a:solidFill>
                  <a:srgbClr val="FFFFFF"/>
                </a:solidFill>
                <a:latin typeface="Arial"/>
                <a:ea typeface="Arial"/>
                <a:cs typeface="Arial"/>
                <a:sym typeface="Arial"/>
              </a:defRPr>
            </a:lvl7pPr>
            <a:lvl8pPr marL="0" lvl="7" indent="0" algn="l">
              <a:spcBef>
                <a:spcPts val="0"/>
              </a:spcBef>
              <a:buNone/>
              <a:defRPr sz="1200" b="0" i="0">
                <a:solidFill>
                  <a:srgbClr val="FFFFFF"/>
                </a:solidFill>
                <a:latin typeface="Arial"/>
                <a:ea typeface="Arial"/>
                <a:cs typeface="Arial"/>
                <a:sym typeface="Arial"/>
              </a:defRPr>
            </a:lvl8pPr>
            <a:lvl9pPr marL="0" lvl="8" indent="0" algn="l">
              <a:spcBef>
                <a:spcPts val="0"/>
              </a:spcBef>
              <a:buNone/>
              <a:defRPr sz="1200" b="0" i="0">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109" name="Google Shape;109;p53"/>
          <p:cNvSpPr txBox="1">
            <a:spLocks noGrp="1"/>
          </p:cNvSpPr>
          <p:nvPr>
            <p:ph type="ftr" idx="11"/>
          </p:nvPr>
        </p:nvSpPr>
        <p:spPr>
          <a:xfrm>
            <a:off x="706840" y="4770020"/>
            <a:ext cx="5312960" cy="157162"/>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b="0" i="0">
                <a:solidFill>
                  <a:schemeClr val="lt1"/>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53"/>
          <p:cNvSpPr txBox="1">
            <a:spLocks noGrp="1"/>
          </p:cNvSpPr>
          <p:nvPr>
            <p:ph type="body" idx="1"/>
          </p:nvPr>
        </p:nvSpPr>
        <p:spPr>
          <a:xfrm>
            <a:off x="5022850" y="1056610"/>
            <a:ext cx="3794125" cy="3135313"/>
          </a:xfrm>
          <a:prstGeom prst="rect">
            <a:avLst/>
          </a:prstGeom>
          <a:noFill/>
          <a:ln>
            <a:noFill/>
          </a:ln>
        </p:spPr>
        <p:txBody>
          <a:bodyPr spcFirstLastPara="1" wrap="square" lIns="91425" tIns="45700" rIns="91425" bIns="45700" anchor="ctr" anchorCtr="0">
            <a:normAutofit/>
          </a:bodyPr>
          <a:lstStyle>
            <a:lvl1pPr marL="457200" lvl="0" indent="-228600" algn="l">
              <a:lnSpc>
                <a:spcPct val="120000"/>
              </a:lnSpc>
              <a:spcBef>
                <a:spcPts val="0"/>
              </a:spcBef>
              <a:spcAft>
                <a:spcPts val="0"/>
              </a:spcAft>
              <a:buSzPts val="2000"/>
              <a:buNone/>
              <a:defRPr sz="2000" b="0" i="0">
                <a:latin typeface="Arial"/>
                <a:ea typeface="Arial"/>
                <a:cs typeface="Arial"/>
                <a:sym typeface="Arial"/>
              </a:defRPr>
            </a:lvl1pPr>
            <a:lvl2pPr marL="914400" lvl="1" indent="-228600" algn="l">
              <a:spcBef>
                <a:spcPts val="800"/>
              </a:spcBef>
              <a:spcAft>
                <a:spcPts val="0"/>
              </a:spcAft>
              <a:buSzPts val="2400"/>
              <a:buNone/>
              <a:defRPr/>
            </a:lvl2pPr>
            <a:lvl3pPr marL="1371600" lvl="2" indent="-228600" algn="l">
              <a:spcBef>
                <a:spcPts val="440"/>
              </a:spcBef>
              <a:spcAft>
                <a:spcPts val="0"/>
              </a:spcAft>
              <a:buSzPts val="2200"/>
              <a:buNone/>
              <a:defRPr/>
            </a:lvl3pPr>
            <a:lvl4pPr marL="1828800" lvl="3" indent="-228600" algn="l">
              <a:spcBef>
                <a:spcPts val="440"/>
              </a:spcBef>
              <a:spcAft>
                <a:spcPts val="0"/>
              </a:spcAft>
              <a:buSzPts val="2200"/>
              <a:buNone/>
              <a:defRPr/>
            </a:lvl4pPr>
            <a:lvl5pPr marL="2286000" lvl="4" indent="-228600" algn="l">
              <a:spcBef>
                <a:spcPts val="440"/>
              </a:spcBef>
              <a:spcAft>
                <a:spcPts val="0"/>
              </a:spcAft>
              <a:buSzPts val="2200"/>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1" name="Google Shape;111;p53"/>
          <p:cNvSpPr txBox="1">
            <a:spLocks noGrp="1"/>
          </p:cNvSpPr>
          <p:nvPr>
            <p:ph type="body" idx="2"/>
          </p:nvPr>
        </p:nvSpPr>
        <p:spPr>
          <a:xfrm>
            <a:off x="347472" y="-31227"/>
            <a:ext cx="7608887" cy="469900"/>
          </a:xfrm>
          <a:prstGeom prst="rect">
            <a:avLst/>
          </a:prstGeom>
          <a:noFill/>
          <a:ln>
            <a:noFill/>
          </a:ln>
        </p:spPr>
        <p:txBody>
          <a:bodyPr spcFirstLastPara="1" wrap="square" lIns="0" tIns="0" rIns="0" bIns="0" anchor="b" anchorCtr="0">
            <a:normAutofit/>
          </a:bodyPr>
          <a:lstStyle>
            <a:lvl1pPr marL="457200" lvl="0" indent="-228600" algn="l">
              <a:spcBef>
                <a:spcPts val="320"/>
              </a:spcBef>
              <a:spcAft>
                <a:spcPts val="0"/>
              </a:spcAft>
              <a:buSzPts val="1600"/>
              <a:buNone/>
              <a:defRPr sz="1600" b="0" i="0" cap="none">
                <a:solidFill>
                  <a:srgbClr val="000000"/>
                </a:solidFill>
                <a:latin typeface="Arial"/>
                <a:ea typeface="Arial"/>
                <a:cs typeface="Arial"/>
                <a:sym typeface="Arial"/>
              </a:defRPr>
            </a:lvl1pPr>
            <a:lvl2pPr marL="914400" lvl="1" indent="-228600" algn="l">
              <a:spcBef>
                <a:spcPts val="480"/>
              </a:spcBef>
              <a:spcAft>
                <a:spcPts val="0"/>
              </a:spcAft>
              <a:buSzPts val="2400"/>
              <a:buNone/>
              <a:defRPr/>
            </a:lvl2pPr>
            <a:lvl3pPr marL="1371600" lvl="2" indent="-228600" algn="l">
              <a:spcBef>
                <a:spcPts val="440"/>
              </a:spcBef>
              <a:spcAft>
                <a:spcPts val="0"/>
              </a:spcAft>
              <a:buSzPts val="2200"/>
              <a:buNone/>
              <a:defRPr/>
            </a:lvl3pPr>
            <a:lvl4pPr marL="1828800" lvl="3" indent="-228600" algn="l">
              <a:spcBef>
                <a:spcPts val="440"/>
              </a:spcBef>
              <a:spcAft>
                <a:spcPts val="0"/>
              </a:spcAft>
              <a:buSzPts val="2200"/>
              <a:buNone/>
              <a:defRPr/>
            </a:lvl4pPr>
            <a:lvl5pPr marL="2286000" lvl="4" indent="-228600" algn="l">
              <a:spcBef>
                <a:spcPts val="440"/>
              </a:spcBef>
              <a:spcAft>
                <a:spcPts val="0"/>
              </a:spcAft>
              <a:buSzPts val="2200"/>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pic>
        <p:nvPicPr>
          <p:cNvPr id="112" name="Google Shape;112;p53"/>
          <p:cNvPicPr preferRelativeResize="0"/>
          <p:nvPr/>
        </p:nvPicPr>
        <p:blipFill rotWithShape="1">
          <a:blip r:embed="rId2">
            <a:alphaModFix/>
          </a:blip>
          <a:srcRect/>
          <a:stretch/>
        </p:blipFill>
        <p:spPr>
          <a:xfrm>
            <a:off x="176136" y="4652342"/>
            <a:ext cx="409583" cy="392517"/>
          </a:xfrm>
          <a:prstGeom prst="rect">
            <a:avLst/>
          </a:prstGeom>
          <a:noFill/>
          <a:ln>
            <a:noFill/>
          </a:ln>
        </p:spPr>
      </p:pic>
      <p:sp>
        <p:nvSpPr>
          <p:cNvPr id="113" name="Google Shape;113;p53"/>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CONTENT PAGE WITH EYEBROW &amp; IMAGE LEFT</a:t>
            </a:r>
            <a:endParaRPr/>
          </a:p>
        </p:txBody>
      </p:sp>
      <p:sp>
        <p:nvSpPr>
          <p:cNvPr id="114" name="Google Shape;114;p53"/>
          <p:cNvSpPr txBox="1">
            <a:spLocks noGrp="1"/>
          </p:cNvSpPr>
          <p:nvPr>
            <p:ph type="body" idx="3"/>
          </p:nvPr>
        </p:nvSpPr>
        <p:spPr>
          <a:xfrm>
            <a:off x="257019" y="1056610"/>
            <a:ext cx="4765831" cy="313531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o"/>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o"/>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Content page with eyebrow &amp; image R">
  <p:cSld name="Content page with eyebrow &amp; image R">
    <p:spTree>
      <p:nvGrpSpPr>
        <p:cNvPr id="1" name="Shape 115"/>
        <p:cNvGrpSpPr/>
        <p:nvPr/>
      </p:nvGrpSpPr>
      <p:grpSpPr>
        <a:xfrm>
          <a:off x="0" y="0"/>
          <a:ext cx="0" cy="0"/>
          <a:chOff x="0" y="0"/>
          <a:chExt cx="0" cy="0"/>
        </a:xfrm>
      </p:grpSpPr>
      <p:sp>
        <p:nvSpPr>
          <p:cNvPr id="116" name="Google Shape;116;p54"/>
          <p:cNvSpPr/>
          <p:nvPr/>
        </p:nvSpPr>
        <p:spPr>
          <a:xfrm>
            <a:off x="1" y="4552950"/>
            <a:ext cx="9144001" cy="602601"/>
          </a:xfrm>
          <a:prstGeom prst="rect">
            <a:avLst/>
          </a:prstGeom>
          <a:gradFill>
            <a:gsLst>
              <a:gs pos="0">
                <a:srgbClr val="008745"/>
              </a:gs>
              <a:gs pos="15000">
                <a:srgbClr val="00984D"/>
              </a:gs>
              <a:gs pos="35000">
                <a:schemeClr val="dk2"/>
              </a:gs>
              <a:gs pos="69000">
                <a:schemeClr val="dk2"/>
              </a:gs>
              <a:gs pos="86000">
                <a:srgbClr val="00A052"/>
              </a:gs>
              <a:gs pos="100000">
                <a:srgbClr val="008745"/>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17" name="Google Shape;117;p54"/>
          <p:cNvSpPr txBox="1">
            <a:spLocks noGrp="1"/>
          </p:cNvSpPr>
          <p:nvPr>
            <p:ph type="title"/>
          </p:nvPr>
        </p:nvSpPr>
        <p:spPr>
          <a:xfrm>
            <a:off x="347472" y="469900"/>
            <a:ext cx="7518225" cy="556126"/>
          </a:xfrm>
          <a:prstGeom prst="rect">
            <a:avLst/>
          </a:prstGeom>
          <a:noFill/>
          <a:ln>
            <a:noFill/>
          </a:ln>
        </p:spPr>
        <p:txBody>
          <a:bodyPr spcFirstLastPara="1" wrap="square" lIns="0" tIns="0" rIns="0" bIns="0" anchor="t" anchorCtr="0">
            <a:noAutofit/>
          </a:bodyPr>
          <a:lstStyle>
            <a:lvl1pPr lvl="0" algn="l">
              <a:lnSpc>
                <a:spcPct val="80000"/>
              </a:lnSpc>
              <a:spcBef>
                <a:spcPts val="0"/>
              </a:spcBef>
              <a:spcAft>
                <a:spcPts val="0"/>
              </a:spcAft>
              <a:buClr>
                <a:srgbClr val="000000"/>
              </a:buClr>
              <a:buSzPts val="2800"/>
              <a:buFont typeface="Arial"/>
              <a:buNone/>
              <a:defRPr>
                <a:solidFill>
                  <a:srgbClr val="000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8" name="Google Shape;118;p54"/>
          <p:cNvSpPr txBox="1">
            <a:spLocks noGrp="1"/>
          </p:cNvSpPr>
          <p:nvPr>
            <p:ph type="body" idx="1"/>
          </p:nvPr>
        </p:nvSpPr>
        <p:spPr>
          <a:xfrm>
            <a:off x="4060142" y="1056610"/>
            <a:ext cx="4766229" cy="3121848"/>
          </a:xfrm>
          <a:prstGeom prst="rect">
            <a:avLst/>
          </a:prstGeom>
          <a:noFill/>
          <a:ln>
            <a:noFill/>
          </a:ln>
        </p:spPr>
        <p:txBody>
          <a:bodyPr spcFirstLastPara="1" wrap="square" lIns="91425" tIns="45700" rIns="91425" bIns="45700" anchor="t" anchorCtr="0">
            <a:normAutofit/>
          </a:bodyPr>
          <a:lstStyle>
            <a:lvl1pPr marL="457200" lvl="0" indent="-228600" algn="l">
              <a:spcBef>
                <a:spcPts val="400"/>
              </a:spcBef>
              <a:spcAft>
                <a:spcPts val="0"/>
              </a:spcAft>
              <a:buSzPts val="1800"/>
              <a:buFont typeface="Arial"/>
              <a:buNone/>
              <a:defRPr sz="2000" b="0" i="0">
                <a:latin typeface="Arial"/>
                <a:ea typeface="Arial"/>
                <a:cs typeface="Arial"/>
                <a:sym typeface="Arial"/>
              </a:defRPr>
            </a:lvl1pPr>
            <a:lvl2pPr marL="914400" lvl="1" indent="-342900" algn="l">
              <a:spcBef>
                <a:spcPts val="0"/>
              </a:spcBef>
              <a:spcAft>
                <a:spcPts val="0"/>
              </a:spcAft>
              <a:buSzPts val="1800"/>
              <a:buFont typeface="Arial"/>
              <a:buChar char="•"/>
              <a:defRPr sz="2000"/>
            </a:lvl2pPr>
            <a:lvl3pPr marL="1371600" lvl="2" indent="-342900" algn="l">
              <a:spcBef>
                <a:spcPts val="400"/>
              </a:spcBef>
              <a:spcAft>
                <a:spcPts val="0"/>
              </a:spcAft>
              <a:buSzPts val="1800"/>
              <a:buFont typeface="Courier New"/>
              <a:buChar char="o"/>
              <a:defRPr sz="2000"/>
            </a:lvl3pPr>
            <a:lvl4pPr marL="1828800" lvl="3" indent="-342900" algn="l">
              <a:spcBef>
                <a:spcPts val="400"/>
              </a:spcBef>
              <a:spcAft>
                <a:spcPts val="0"/>
              </a:spcAft>
              <a:buSzPts val="1800"/>
              <a:buFont typeface="Arial"/>
              <a:buChar char="•"/>
              <a:defRPr sz="2000"/>
            </a:lvl4pPr>
            <a:lvl5pPr marL="2286000" lvl="4" indent="-342900" algn="l">
              <a:spcBef>
                <a:spcPts val="400"/>
              </a:spcBef>
              <a:spcAft>
                <a:spcPts val="0"/>
              </a:spcAft>
              <a:buSzPts val="1800"/>
              <a:buFont typeface="Courier New"/>
              <a:buChar char="o"/>
              <a:defRPr sz="20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9" name="Google Shape;119;p54"/>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b="0" i="0">
                <a:solidFill>
                  <a:srgbClr val="FFFFFF"/>
                </a:solidFill>
                <a:latin typeface="Arial"/>
                <a:ea typeface="Arial"/>
                <a:cs typeface="Arial"/>
                <a:sym typeface="Arial"/>
              </a:defRPr>
            </a:lvl1pPr>
            <a:lvl2pPr marL="0" lvl="1" indent="0" algn="l">
              <a:spcBef>
                <a:spcPts val="0"/>
              </a:spcBef>
              <a:buNone/>
              <a:defRPr sz="1200" b="0" i="0">
                <a:solidFill>
                  <a:srgbClr val="FFFFFF"/>
                </a:solidFill>
                <a:latin typeface="Arial"/>
                <a:ea typeface="Arial"/>
                <a:cs typeface="Arial"/>
                <a:sym typeface="Arial"/>
              </a:defRPr>
            </a:lvl2pPr>
            <a:lvl3pPr marL="0" lvl="2" indent="0" algn="l">
              <a:spcBef>
                <a:spcPts val="0"/>
              </a:spcBef>
              <a:buNone/>
              <a:defRPr sz="1200" b="0" i="0">
                <a:solidFill>
                  <a:srgbClr val="FFFFFF"/>
                </a:solidFill>
                <a:latin typeface="Arial"/>
                <a:ea typeface="Arial"/>
                <a:cs typeface="Arial"/>
                <a:sym typeface="Arial"/>
              </a:defRPr>
            </a:lvl3pPr>
            <a:lvl4pPr marL="0" lvl="3" indent="0" algn="l">
              <a:spcBef>
                <a:spcPts val="0"/>
              </a:spcBef>
              <a:buNone/>
              <a:defRPr sz="1200" b="0" i="0">
                <a:solidFill>
                  <a:srgbClr val="FFFFFF"/>
                </a:solidFill>
                <a:latin typeface="Arial"/>
                <a:ea typeface="Arial"/>
                <a:cs typeface="Arial"/>
                <a:sym typeface="Arial"/>
              </a:defRPr>
            </a:lvl4pPr>
            <a:lvl5pPr marL="0" lvl="4" indent="0" algn="l">
              <a:spcBef>
                <a:spcPts val="0"/>
              </a:spcBef>
              <a:buNone/>
              <a:defRPr sz="1200" b="0" i="0">
                <a:solidFill>
                  <a:srgbClr val="FFFFFF"/>
                </a:solidFill>
                <a:latin typeface="Arial"/>
                <a:ea typeface="Arial"/>
                <a:cs typeface="Arial"/>
                <a:sym typeface="Arial"/>
              </a:defRPr>
            </a:lvl5pPr>
            <a:lvl6pPr marL="0" lvl="5" indent="0" algn="l">
              <a:spcBef>
                <a:spcPts val="0"/>
              </a:spcBef>
              <a:buNone/>
              <a:defRPr sz="1200" b="0" i="0">
                <a:solidFill>
                  <a:srgbClr val="FFFFFF"/>
                </a:solidFill>
                <a:latin typeface="Arial"/>
                <a:ea typeface="Arial"/>
                <a:cs typeface="Arial"/>
                <a:sym typeface="Arial"/>
              </a:defRPr>
            </a:lvl6pPr>
            <a:lvl7pPr marL="0" lvl="6" indent="0" algn="l">
              <a:spcBef>
                <a:spcPts val="0"/>
              </a:spcBef>
              <a:buNone/>
              <a:defRPr sz="1200" b="0" i="0">
                <a:solidFill>
                  <a:srgbClr val="FFFFFF"/>
                </a:solidFill>
                <a:latin typeface="Arial"/>
                <a:ea typeface="Arial"/>
                <a:cs typeface="Arial"/>
                <a:sym typeface="Arial"/>
              </a:defRPr>
            </a:lvl7pPr>
            <a:lvl8pPr marL="0" lvl="7" indent="0" algn="l">
              <a:spcBef>
                <a:spcPts val="0"/>
              </a:spcBef>
              <a:buNone/>
              <a:defRPr sz="1200" b="0" i="0">
                <a:solidFill>
                  <a:srgbClr val="FFFFFF"/>
                </a:solidFill>
                <a:latin typeface="Arial"/>
                <a:ea typeface="Arial"/>
                <a:cs typeface="Arial"/>
                <a:sym typeface="Arial"/>
              </a:defRPr>
            </a:lvl8pPr>
            <a:lvl9pPr marL="0" lvl="8" indent="0" algn="l">
              <a:spcBef>
                <a:spcPts val="0"/>
              </a:spcBef>
              <a:buNone/>
              <a:defRPr sz="1200" b="0" i="0">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120" name="Google Shape;120;p54"/>
          <p:cNvSpPr txBox="1">
            <a:spLocks noGrp="1"/>
          </p:cNvSpPr>
          <p:nvPr>
            <p:ph type="ftr" idx="11"/>
          </p:nvPr>
        </p:nvSpPr>
        <p:spPr>
          <a:xfrm>
            <a:off x="706840" y="4770020"/>
            <a:ext cx="5312960" cy="157162"/>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b="0" i="0">
                <a:solidFill>
                  <a:srgbClr val="FFFFFF"/>
                </a:solidFill>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54"/>
          <p:cNvSpPr txBox="1">
            <a:spLocks noGrp="1"/>
          </p:cNvSpPr>
          <p:nvPr>
            <p:ph type="body" idx="2"/>
          </p:nvPr>
        </p:nvSpPr>
        <p:spPr>
          <a:xfrm>
            <a:off x="257019" y="1056610"/>
            <a:ext cx="3794125" cy="3135313"/>
          </a:xfrm>
          <a:prstGeom prst="rect">
            <a:avLst/>
          </a:prstGeom>
          <a:noFill/>
          <a:ln>
            <a:noFill/>
          </a:ln>
        </p:spPr>
        <p:txBody>
          <a:bodyPr spcFirstLastPara="1" wrap="square" lIns="91425" tIns="45700" rIns="91425" bIns="45700" anchor="ctr" anchorCtr="0">
            <a:normAutofit/>
          </a:bodyPr>
          <a:lstStyle>
            <a:lvl1pPr marL="457200" lvl="0" indent="-228600" algn="l">
              <a:lnSpc>
                <a:spcPct val="120000"/>
              </a:lnSpc>
              <a:spcBef>
                <a:spcPts val="0"/>
              </a:spcBef>
              <a:spcAft>
                <a:spcPts val="0"/>
              </a:spcAft>
              <a:buSzPts val="2000"/>
              <a:buNone/>
              <a:defRPr sz="2000" b="0" i="0">
                <a:latin typeface="Arial"/>
                <a:ea typeface="Arial"/>
                <a:cs typeface="Arial"/>
                <a:sym typeface="Arial"/>
              </a:defRPr>
            </a:lvl1pPr>
            <a:lvl2pPr marL="914400" lvl="1" indent="-228600" algn="l">
              <a:spcBef>
                <a:spcPts val="800"/>
              </a:spcBef>
              <a:spcAft>
                <a:spcPts val="0"/>
              </a:spcAft>
              <a:buSzPts val="2400"/>
              <a:buNone/>
              <a:defRPr/>
            </a:lvl2pPr>
            <a:lvl3pPr marL="1371600" lvl="2" indent="-228600" algn="l">
              <a:spcBef>
                <a:spcPts val="440"/>
              </a:spcBef>
              <a:spcAft>
                <a:spcPts val="0"/>
              </a:spcAft>
              <a:buSzPts val="2200"/>
              <a:buNone/>
              <a:defRPr/>
            </a:lvl3pPr>
            <a:lvl4pPr marL="1828800" lvl="3" indent="-228600" algn="l">
              <a:spcBef>
                <a:spcPts val="440"/>
              </a:spcBef>
              <a:spcAft>
                <a:spcPts val="0"/>
              </a:spcAft>
              <a:buSzPts val="2200"/>
              <a:buNone/>
              <a:defRPr/>
            </a:lvl4pPr>
            <a:lvl5pPr marL="2286000" lvl="4" indent="-228600" algn="l">
              <a:spcBef>
                <a:spcPts val="440"/>
              </a:spcBef>
              <a:spcAft>
                <a:spcPts val="0"/>
              </a:spcAft>
              <a:buSzPts val="2200"/>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2" name="Google Shape;122;p54"/>
          <p:cNvSpPr txBox="1">
            <a:spLocks noGrp="1"/>
          </p:cNvSpPr>
          <p:nvPr>
            <p:ph type="body" idx="3"/>
          </p:nvPr>
        </p:nvSpPr>
        <p:spPr>
          <a:xfrm>
            <a:off x="347472" y="-31227"/>
            <a:ext cx="7608887" cy="469900"/>
          </a:xfrm>
          <a:prstGeom prst="rect">
            <a:avLst/>
          </a:prstGeom>
          <a:noFill/>
          <a:ln>
            <a:noFill/>
          </a:ln>
        </p:spPr>
        <p:txBody>
          <a:bodyPr spcFirstLastPara="1" wrap="square" lIns="0" tIns="0" rIns="0" bIns="0" anchor="b" anchorCtr="0">
            <a:normAutofit/>
          </a:bodyPr>
          <a:lstStyle>
            <a:lvl1pPr marL="457200" lvl="0" indent="-228600" algn="l">
              <a:spcBef>
                <a:spcPts val="320"/>
              </a:spcBef>
              <a:spcAft>
                <a:spcPts val="0"/>
              </a:spcAft>
              <a:buSzPts val="1600"/>
              <a:buNone/>
              <a:defRPr sz="1600" b="0" i="0" cap="none">
                <a:solidFill>
                  <a:srgbClr val="000000"/>
                </a:solidFill>
                <a:latin typeface="Arial"/>
                <a:ea typeface="Arial"/>
                <a:cs typeface="Arial"/>
                <a:sym typeface="Arial"/>
              </a:defRPr>
            </a:lvl1pPr>
            <a:lvl2pPr marL="914400" lvl="1" indent="-228600" algn="l">
              <a:spcBef>
                <a:spcPts val="480"/>
              </a:spcBef>
              <a:spcAft>
                <a:spcPts val="0"/>
              </a:spcAft>
              <a:buSzPts val="2400"/>
              <a:buNone/>
              <a:defRPr/>
            </a:lvl2pPr>
            <a:lvl3pPr marL="1371600" lvl="2" indent="-228600" algn="l">
              <a:spcBef>
                <a:spcPts val="440"/>
              </a:spcBef>
              <a:spcAft>
                <a:spcPts val="0"/>
              </a:spcAft>
              <a:buSzPts val="2200"/>
              <a:buNone/>
              <a:defRPr/>
            </a:lvl3pPr>
            <a:lvl4pPr marL="1828800" lvl="3" indent="-228600" algn="l">
              <a:spcBef>
                <a:spcPts val="440"/>
              </a:spcBef>
              <a:spcAft>
                <a:spcPts val="0"/>
              </a:spcAft>
              <a:buSzPts val="2200"/>
              <a:buNone/>
              <a:defRPr/>
            </a:lvl4pPr>
            <a:lvl5pPr marL="2286000" lvl="4" indent="-228600" algn="l">
              <a:spcBef>
                <a:spcPts val="440"/>
              </a:spcBef>
              <a:spcAft>
                <a:spcPts val="0"/>
              </a:spcAft>
              <a:buSzPts val="2200"/>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3" name="Google Shape;123;p54"/>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CONTENT PAGE WITH EYEBROW &amp; IMAGE RIGHT</a:t>
            </a:r>
            <a:endParaRPr/>
          </a:p>
        </p:txBody>
      </p:sp>
      <p:pic>
        <p:nvPicPr>
          <p:cNvPr id="124" name="Google Shape;124;p54"/>
          <p:cNvPicPr preferRelativeResize="0"/>
          <p:nvPr/>
        </p:nvPicPr>
        <p:blipFill rotWithShape="1">
          <a:blip r:embed="rId2">
            <a:alphaModFix/>
          </a:blip>
          <a:srcRect/>
          <a:stretch/>
        </p:blipFill>
        <p:spPr>
          <a:xfrm>
            <a:off x="176136" y="4652342"/>
            <a:ext cx="409583" cy="392517"/>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Content page image right">
  <p:cSld name="Content page image right">
    <p:spTree>
      <p:nvGrpSpPr>
        <p:cNvPr id="1" name="Shape 125"/>
        <p:cNvGrpSpPr/>
        <p:nvPr/>
      </p:nvGrpSpPr>
      <p:grpSpPr>
        <a:xfrm>
          <a:off x="0" y="0"/>
          <a:ext cx="0" cy="0"/>
          <a:chOff x="0" y="0"/>
          <a:chExt cx="0" cy="0"/>
        </a:xfrm>
      </p:grpSpPr>
      <p:sp>
        <p:nvSpPr>
          <p:cNvPr id="126" name="Google Shape;126;p55"/>
          <p:cNvSpPr/>
          <p:nvPr/>
        </p:nvSpPr>
        <p:spPr>
          <a:xfrm>
            <a:off x="1" y="4552950"/>
            <a:ext cx="9144001" cy="602601"/>
          </a:xfrm>
          <a:prstGeom prst="rect">
            <a:avLst/>
          </a:prstGeom>
          <a:gradFill>
            <a:gsLst>
              <a:gs pos="0">
                <a:srgbClr val="008745"/>
              </a:gs>
              <a:gs pos="15000">
                <a:srgbClr val="00984D"/>
              </a:gs>
              <a:gs pos="35000">
                <a:schemeClr val="dk2"/>
              </a:gs>
              <a:gs pos="69000">
                <a:schemeClr val="dk2"/>
              </a:gs>
              <a:gs pos="86000">
                <a:srgbClr val="00A052"/>
              </a:gs>
              <a:gs pos="100000">
                <a:srgbClr val="008745"/>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27" name="Google Shape;127;p55"/>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rgbClr val="000000"/>
              </a:buClr>
              <a:buSzPts val="2800"/>
              <a:buFont typeface="Arial"/>
              <a:buNone/>
              <a:defRPr>
                <a:solidFill>
                  <a:srgbClr val="000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8" name="Google Shape;128;p55"/>
          <p:cNvSpPr txBox="1">
            <a:spLocks noGrp="1"/>
          </p:cNvSpPr>
          <p:nvPr>
            <p:ph type="body" idx="1"/>
          </p:nvPr>
        </p:nvSpPr>
        <p:spPr>
          <a:xfrm>
            <a:off x="4059936" y="1056610"/>
            <a:ext cx="4766229" cy="3121848"/>
          </a:xfrm>
          <a:prstGeom prst="rect">
            <a:avLst/>
          </a:prstGeom>
          <a:noFill/>
          <a:ln>
            <a:noFill/>
          </a:ln>
        </p:spPr>
        <p:txBody>
          <a:bodyPr spcFirstLastPara="1" wrap="square" lIns="91425" tIns="45700" rIns="91425" bIns="45700" anchor="t" anchorCtr="0">
            <a:normAutofit/>
          </a:bodyPr>
          <a:lstStyle>
            <a:lvl1pPr marL="457200" lvl="0" indent="-228600" algn="l">
              <a:spcBef>
                <a:spcPts val="400"/>
              </a:spcBef>
              <a:spcAft>
                <a:spcPts val="0"/>
              </a:spcAft>
              <a:buSzPts val="1800"/>
              <a:buFont typeface="Arial"/>
              <a:buNone/>
              <a:defRPr sz="2000" b="0" i="0">
                <a:latin typeface="Arial"/>
                <a:ea typeface="Arial"/>
                <a:cs typeface="Arial"/>
                <a:sym typeface="Arial"/>
              </a:defRPr>
            </a:lvl1pPr>
            <a:lvl2pPr marL="914400" lvl="1" indent="-342900" algn="l">
              <a:spcBef>
                <a:spcPts val="0"/>
              </a:spcBef>
              <a:spcAft>
                <a:spcPts val="0"/>
              </a:spcAft>
              <a:buSzPts val="1800"/>
              <a:buFont typeface="Arial"/>
              <a:buChar char="•"/>
              <a:defRPr sz="2000"/>
            </a:lvl2pPr>
            <a:lvl3pPr marL="1371600" lvl="2" indent="-342900" algn="l">
              <a:spcBef>
                <a:spcPts val="400"/>
              </a:spcBef>
              <a:spcAft>
                <a:spcPts val="0"/>
              </a:spcAft>
              <a:buSzPts val="1800"/>
              <a:buFont typeface="Courier New"/>
              <a:buChar char="o"/>
              <a:defRPr sz="2000"/>
            </a:lvl3pPr>
            <a:lvl4pPr marL="1828800" lvl="3" indent="-342900" algn="l">
              <a:spcBef>
                <a:spcPts val="400"/>
              </a:spcBef>
              <a:spcAft>
                <a:spcPts val="0"/>
              </a:spcAft>
              <a:buSzPts val="1800"/>
              <a:buFont typeface="Arial"/>
              <a:buChar char="•"/>
              <a:defRPr sz="2000"/>
            </a:lvl4pPr>
            <a:lvl5pPr marL="2286000" lvl="4" indent="-342900" algn="l">
              <a:spcBef>
                <a:spcPts val="400"/>
              </a:spcBef>
              <a:spcAft>
                <a:spcPts val="0"/>
              </a:spcAft>
              <a:buSzPts val="1800"/>
              <a:buFont typeface="Courier New"/>
              <a:buChar char="o"/>
              <a:defRPr sz="20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9" name="Google Shape;129;p55"/>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b="0" i="0">
                <a:solidFill>
                  <a:srgbClr val="FFFFFF"/>
                </a:solidFill>
                <a:latin typeface="Arial"/>
                <a:ea typeface="Arial"/>
                <a:cs typeface="Arial"/>
                <a:sym typeface="Arial"/>
              </a:defRPr>
            </a:lvl1pPr>
            <a:lvl2pPr marL="0" lvl="1" indent="0" algn="l">
              <a:spcBef>
                <a:spcPts val="0"/>
              </a:spcBef>
              <a:buNone/>
              <a:defRPr sz="1200" b="0" i="0">
                <a:solidFill>
                  <a:srgbClr val="FFFFFF"/>
                </a:solidFill>
                <a:latin typeface="Arial"/>
                <a:ea typeface="Arial"/>
                <a:cs typeface="Arial"/>
                <a:sym typeface="Arial"/>
              </a:defRPr>
            </a:lvl2pPr>
            <a:lvl3pPr marL="0" lvl="2" indent="0" algn="l">
              <a:spcBef>
                <a:spcPts val="0"/>
              </a:spcBef>
              <a:buNone/>
              <a:defRPr sz="1200" b="0" i="0">
                <a:solidFill>
                  <a:srgbClr val="FFFFFF"/>
                </a:solidFill>
                <a:latin typeface="Arial"/>
                <a:ea typeface="Arial"/>
                <a:cs typeface="Arial"/>
                <a:sym typeface="Arial"/>
              </a:defRPr>
            </a:lvl3pPr>
            <a:lvl4pPr marL="0" lvl="3" indent="0" algn="l">
              <a:spcBef>
                <a:spcPts val="0"/>
              </a:spcBef>
              <a:buNone/>
              <a:defRPr sz="1200" b="0" i="0">
                <a:solidFill>
                  <a:srgbClr val="FFFFFF"/>
                </a:solidFill>
                <a:latin typeface="Arial"/>
                <a:ea typeface="Arial"/>
                <a:cs typeface="Arial"/>
                <a:sym typeface="Arial"/>
              </a:defRPr>
            </a:lvl4pPr>
            <a:lvl5pPr marL="0" lvl="4" indent="0" algn="l">
              <a:spcBef>
                <a:spcPts val="0"/>
              </a:spcBef>
              <a:buNone/>
              <a:defRPr sz="1200" b="0" i="0">
                <a:solidFill>
                  <a:srgbClr val="FFFFFF"/>
                </a:solidFill>
                <a:latin typeface="Arial"/>
                <a:ea typeface="Arial"/>
                <a:cs typeface="Arial"/>
                <a:sym typeface="Arial"/>
              </a:defRPr>
            </a:lvl5pPr>
            <a:lvl6pPr marL="0" lvl="5" indent="0" algn="l">
              <a:spcBef>
                <a:spcPts val="0"/>
              </a:spcBef>
              <a:buNone/>
              <a:defRPr sz="1200" b="0" i="0">
                <a:solidFill>
                  <a:srgbClr val="FFFFFF"/>
                </a:solidFill>
                <a:latin typeface="Arial"/>
                <a:ea typeface="Arial"/>
                <a:cs typeface="Arial"/>
                <a:sym typeface="Arial"/>
              </a:defRPr>
            </a:lvl6pPr>
            <a:lvl7pPr marL="0" lvl="6" indent="0" algn="l">
              <a:spcBef>
                <a:spcPts val="0"/>
              </a:spcBef>
              <a:buNone/>
              <a:defRPr sz="1200" b="0" i="0">
                <a:solidFill>
                  <a:srgbClr val="FFFFFF"/>
                </a:solidFill>
                <a:latin typeface="Arial"/>
                <a:ea typeface="Arial"/>
                <a:cs typeface="Arial"/>
                <a:sym typeface="Arial"/>
              </a:defRPr>
            </a:lvl7pPr>
            <a:lvl8pPr marL="0" lvl="7" indent="0" algn="l">
              <a:spcBef>
                <a:spcPts val="0"/>
              </a:spcBef>
              <a:buNone/>
              <a:defRPr sz="1200" b="0" i="0">
                <a:solidFill>
                  <a:srgbClr val="FFFFFF"/>
                </a:solidFill>
                <a:latin typeface="Arial"/>
                <a:ea typeface="Arial"/>
                <a:cs typeface="Arial"/>
                <a:sym typeface="Arial"/>
              </a:defRPr>
            </a:lvl8pPr>
            <a:lvl9pPr marL="0" lvl="8" indent="0" algn="l">
              <a:spcBef>
                <a:spcPts val="0"/>
              </a:spcBef>
              <a:buNone/>
              <a:defRPr sz="1200" b="0" i="0">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130" name="Google Shape;130;p55"/>
          <p:cNvSpPr txBox="1">
            <a:spLocks noGrp="1"/>
          </p:cNvSpPr>
          <p:nvPr>
            <p:ph type="body" idx="2"/>
          </p:nvPr>
        </p:nvSpPr>
        <p:spPr>
          <a:xfrm>
            <a:off x="257019" y="1056610"/>
            <a:ext cx="3794125" cy="3135313"/>
          </a:xfrm>
          <a:prstGeom prst="rect">
            <a:avLst/>
          </a:prstGeom>
          <a:noFill/>
          <a:ln>
            <a:noFill/>
          </a:ln>
        </p:spPr>
        <p:txBody>
          <a:bodyPr spcFirstLastPara="1" wrap="square" lIns="91425" tIns="45700" rIns="91425" bIns="45700" anchor="ctr" anchorCtr="0">
            <a:normAutofit/>
          </a:bodyPr>
          <a:lstStyle>
            <a:lvl1pPr marL="457200" lvl="0" indent="-228600" algn="l">
              <a:lnSpc>
                <a:spcPct val="120000"/>
              </a:lnSpc>
              <a:spcBef>
                <a:spcPts val="0"/>
              </a:spcBef>
              <a:spcAft>
                <a:spcPts val="0"/>
              </a:spcAft>
              <a:buSzPts val="2000"/>
              <a:buNone/>
              <a:defRPr sz="2000" b="0" i="0">
                <a:latin typeface="Arial"/>
                <a:ea typeface="Arial"/>
                <a:cs typeface="Arial"/>
                <a:sym typeface="Arial"/>
              </a:defRPr>
            </a:lvl1pPr>
            <a:lvl2pPr marL="914400" lvl="1" indent="-228600" algn="l">
              <a:spcBef>
                <a:spcPts val="800"/>
              </a:spcBef>
              <a:spcAft>
                <a:spcPts val="0"/>
              </a:spcAft>
              <a:buSzPts val="2400"/>
              <a:buNone/>
              <a:defRPr/>
            </a:lvl2pPr>
            <a:lvl3pPr marL="1371600" lvl="2" indent="-228600" algn="l">
              <a:spcBef>
                <a:spcPts val="440"/>
              </a:spcBef>
              <a:spcAft>
                <a:spcPts val="0"/>
              </a:spcAft>
              <a:buSzPts val="2200"/>
              <a:buNone/>
              <a:defRPr/>
            </a:lvl3pPr>
            <a:lvl4pPr marL="1828800" lvl="3" indent="-228600" algn="l">
              <a:spcBef>
                <a:spcPts val="440"/>
              </a:spcBef>
              <a:spcAft>
                <a:spcPts val="0"/>
              </a:spcAft>
              <a:buSzPts val="2200"/>
              <a:buNone/>
              <a:defRPr/>
            </a:lvl4pPr>
            <a:lvl5pPr marL="2286000" lvl="4" indent="-228600" algn="l">
              <a:spcBef>
                <a:spcPts val="440"/>
              </a:spcBef>
              <a:spcAft>
                <a:spcPts val="0"/>
              </a:spcAft>
              <a:buSzPts val="2200"/>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31" name="Google Shape;131;p55"/>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CONTENT PAGE IMAGE RIGHT</a:t>
            </a:r>
            <a:endParaRPr/>
          </a:p>
        </p:txBody>
      </p:sp>
      <p:pic>
        <p:nvPicPr>
          <p:cNvPr id="132" name="Google Shape;132;p55"/>
          <p:cNvPicPr preferRelativeResize="0"/>
          <p:nvPr/>
        </p:nvPicPr>
        <p:blipFill rotWithShape="1">
          <a:blip r:embed="rId2">
            <a:alphaModFix/>
          </a:blip>
          <a:srcRect/>
          <a:stretch/>
        </p:blipFill>
        <p:spPr>
          <a:xfrm>
            <a:off x="176136" y="4652342"/>
            <a:ext cx="409583" cy="392517"/>
          </a:xfrm>
          <a:prstGeom prst="rect">
            <a:avLst/>
          </a:prstGeom>
          <a:noFill/>
          <a:ln>
            <a:noFill/>
          </a:ln>
        </p:spPr>
      </p:pic>
      <p:sp>
        <p:nvSpPr>
          <p:cNvPr id="133" name="Google Shape;133;p55"/>
          <p:cNvSpPr txBox="1">
            <a:spLocks noGrp="1"/>
          </p:cNvSpPr>
          <p:nvPr>
            <p:ph type="ftr" idx="11"/>
          </p:nvPr>
        </p:nvSpPr>
        <p:spPr>
          <a:xfrm>
            <a:off x="706840" y="4770020"/>
            <a:ext cx="5312960" cy="157162"/>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Content page image left">
  <p:cSld name="Content page image left">
    <p:spTree>
      <p:nvGrpSpPr>
        <p:cNvPr id="1" name="Shape 134"/>
        <p:cNvGrpSpPr/>
        <p:nvPr/>
      </p:nvGrpSpPr>
      <p:grpSpPr>
        <a:xfrm>
          <a:off x="0" y="0"/>
          <a:ext cx="0" cy="0"/>
          <a:chOff x="0" y="0"/>
          <a:chExt cx="0" cy="0"/>
        </a:xfrm>
      </p:grpSpPr>
      <p:sp>
        <p:nvSpPr>
          <p:cNvPr id="135" name="Google Shape;135;p56"/>
          <p:cNvSpPr/>
          <p:nvPr/>
        </p:nvSpPr>
        <p:spPr>
          <a:xfrm>
            <a:off x="1" y="4552950"/>
            <a:ext cx="9144001" cy="602601"/>
          </a:xfrm>
          <a:prstGeom prst="rect">
            <a:avLst/>
          </a:prstGeom>
          <a:gradFill>
            <a:gsLst>
              <a:gs pos="0">
                <a:srgbClr val="008745"/>
              </a:gs>
              <a:gs pos="15000">
                <a:srgbClr val="00984D"/>
              </a:gs>
              <a:gs pos="35000">
                <a:schemeClr val="dk2"/>
              </a:gs>
              <a:gs pos="69000">
                <a:schemeClr val="dk2"/>
              </a:gs>
              <a:gs pos="86000">
                <a:srgbClr val="00A052"/>
              </a:gs>
              <a:gs pos="100000">
                <a:srgbClr val="008745"/>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6" name="Google Shape;136;p56"/>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rgbClr val="000000"/>
              </a:buClr>
              <a:buSzPts val="2800"/>
              <a:buFont typeface="Arial"/>
              <a:buNone/>
              <a:defRPr>
                <a:solidFill>
                  <a:srgbClr val="000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7" name="Google Shape;137;p56"/>
          <p:cNvSpPr txBox="1">
            <a:spLocks noGrp="1"/>
          </p:cNvSpPr>
          <p:nvPr>
            <p:ph type="body" idx="1"/>
          </p:nvPr>
        </p:nvSpPr>
        <p:spPr>
          <a:xfrm>
            <a:off x="268830" y="1056610"/>
            <a:ext cx="4766229" cy="3121848"/>
          </a:xfrm>
          <a:prstGeom prst="rect">
            <a:avLst/>
          </a:prstGeom>
          <a:noFill/>
          <a:ln>
            <a:noFill/>
          </a:ln>
        </p:spPr>
        <p:txBody>
          <a:bodyPr spcFirstLastPara="1" wrap="square" lIns="91425" tIns="45700" rIns="91425" bIns="45700" anchor="t" anchorCtr="0">
            <a:normAutofit/>
          </a:bodyPr>
          <a:lstStyle>
            <a:lvl1pPr marL="457200" lvl="0" indent="-228600" algn="l">
              <a:spcBef>
                <a:spcPts val="400"/>
              </a:spcBef>
              <a:spcAft>
                <a:spcPts val="0"/>
              </a:spcAft>
              <a:buSzPts val="1800"/>
              <a:buFont typeface="Arial"/>
              <a:buNone/>
              <a:defRPr sz="2000" b="0" i="0">
                <a:latin typeface="Arial"/>
                <a:ea typeface="Arial"/>
                <a:cs typeface="Arial"/>
                <a:sym typeface="Arial"/>
              </a:defRPr>
            </a:lvl1pPr>
            <a:lvl2pPr marL="914400" lvl="1" indent="-342900" algn="l">
              <a:spcBef>
                <a:spcPts val="0"/>
              </a:spcBef>
              <a:spcAft>
                <a:spcPts val="0"/>
              </a:spcAft>
              <a:buSzPts val="1800"/>
              <a:buFont typeface="Arial"/>
              <a:buChar char="•"/>
              <a:defRPr sz="2000"/>
            </a:lvl2pPr>
            <a:lvl3pPr marL="1371600" lvl="2" indent="-342900" algn="l">
              <a:spcBef>
                <a:spcPts val="400"/>
              </a:spcBef>
              <a:spcAft>
                <a:spcPts val="0"/>
              </a:spcAft>
              <a:buSzPts val="1800"/>
              <a:buFont typeface="Courier New"/>
              <a:buChar char="o"/>
              <a:defRPr sz="2000"/>
            </a:lvl3pPr>
            <a:lvl4pPr marL="1828800" lvl="3" indent="-342900" algn="l">
              <a:spcBef>
                <a:spcPts val="400"/>
              </a:spcBef>
              <a:spcAft>
                <a:spcPts val="0"/>
              </a:spcAft>
              <a:buSzPts val="1800"/>
              <a:buFont typeface="Arial"/>
              <a:buChar char="•"/>
              <a:defRPr sz="2000"/>
            </a:lvl4pPr>
            <a:lvl5pPr marL="2286000" lvl="4" indent="-342900" algn="l">
              <a:spcBef>
                <a:spcPts val="400"/>
              </a:spcBef>
              <a:spcAft>
                <a:spcPts val="0"/>
              </a:spcAft>
              <a:buSzPts val="1800"/>
              <a:buFont typeface="Courier New"/>
              <a:buChar char="o"/>
              <a:defRPr sz="20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38" name="Google Shape;138;p56"/>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b="0" i="0">
                <a:solidFill>
                  <a:srgbClr val="FFFFFF"/>
                </a:solidFill>
                <a:latin typeface="Arial"/>
                <a:ea typeface="Arial"/>
                <a:cs typeface="Arial"/>
                <a:sym typeface="Arial"/>
              </a:defRPr>
            </a:lvl1pPr>
            <a:lvl2pPr marL="0" lvl="1" indent="0" algn="l">
              <a:spcBef>
                <a:spcPts val="0"/>
              </a:spcBef>
              <a:buNone/>
              <a:defRPr sz="1200" b="0" i="0">
                <a:solidFill>
                  <a:srgbClr val="FFFFFF"/>
                </a:solidFill>
                <a:latin typeface="Arial"/>
                <a:ea typeface="Arial"/>
                <a:cs typeface="Arial"/>
                <a:sym typeface="Arial"/>
              </a:defRPr>
            </a:lvl2pPr>
            <a:lvl3pPr marL="0" lvl="2" indent="0" algn="l">
              <a:spcBef>
                <a:spcPts val="0"/>
              </a:spcBef>
              <a:buNone/>
              <a:defRPr sz="1200" b="0" i="0">
                <a:solidFill>
                  <a:srgbClr val="FFFFFF"/>
                </a:solidFill>
                <a:latin typeface="Arial"/>
                <a:ea typeface="Arial"/>
                <a:cs typeface="Arial"/>
                <a:sym typeface="Arial"/>
              </a:defRPr>
            </a:lvl3pPr>
            <a:lvl4pPr marL="0" lvl="3" indent="0" algn="l">
              <a:spcBef>
                <a:spcPts val="0"/>
              </a:spcBef>
              <a:buNone/>
              <a:defRPr sz="1200" b="0" i="0">
                <a:solidFill>
                  <a:srgbClr val="FFFFFF"/>
                </a:solidFill>
                <a:latin typeface="Arial"/>
                <a:ea typeface="Arial"/>
                <a:cs typeface="Arial"/>
                <a:sym typeface="Arial"/>
              </a:defRPr>
            </a:lvl4pPr>
            <a:lvl5pPr marL="0" lvl="4" indent="0" algn="l">
              <a:spcBef>
                <a:spcPts val="0"/>
              </a:spcBef>
              <a:buNone/>
              <a:defRPr sz="1200" b="0" i="0">
                <a:solidFill>
                  <a:srgbClr val="FFFFFF"/>
                </a:solidFill>
                <a:latin typeface="Arial"/>
                <a:ea typeface="Arial"/>
                <a:cs typeface="Arial"/>
                <a:sym typeface="Arial"/>
              </a:defRPr>
            </a:lvl5pPr>
            <a:lvl6pPr marL="0" lvl="5" indent="0" algn="l">
              <a:spcBef>
                <a:spcPts val="0"/>
              </a:spcBef>
              <a:buNone/>
              <a:defRPr sz="1200" b="0" i="0">
                <a:solidFill>
                  <a:srgbClr val="FFFFFF"/>
                </a:solidFill>
                <a:latin typeface="Arial"/>
                <a:ea typeface="Arial"/>
                <a:cs typeface="Arial"/>
                <a:sym typeface="Arial"/>
              </a:defRPr>
            </a:lvl6pPr>
            <a:lvl7pPr marL="0" lvl="6" indent="0" algn="l">
              <a:spcBef>
                <a:spcPts val="0"/>
              </a:spcBef>
              <a:buNone/>
              <a:defRPr sz="1200" b="0" i="0">
                <a:solidFill>
                  <a:srgbClr val="FFFFFF"/>
                </a:solidFill>
                <a:latin typeface="Arial"/>
                <a:ea typeface="Arial"/>
                <a:cs typeface="Arial"/>
                <a:sym typeface="Arial"/>
              </a:defRPr>
            </a:lvl7pPr>
            <a:lvl8pPr marL="0" lvl="7" indent="0" algn="l">
              <a:spcBef>
                <a:spcPts val="0"/>
              </a:spcBef>
              <a:buNone/>
              <a:defRPr sz="1200" b="0" i="0">
                <a:solidFill>
                  <a:srgbClr val="FFFFFF"/>
                </a:solidFill>
                <a:latin typeface="Arial"/>
                <a:ea typeface="Arial"/>
                <a:cs typeface="Arial"/>
                <a:sym typeface="Arial"/>
              </a:defRPr>
            </a:lvl8pPr>
            <a:lvl9pPr marL="0" lvl="8" indent="0" algn="l">
              <a:spcBef>
                <a:spcPts val="0"/>
              </a:spcBef>
              <a:buNone/>
              <a:defRPr sz="1200" b="0" i="0">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139" name="Google Shape;139;p56"/>
          <p:cNvSpPr txBox="1">
            <a:spLocks noGrp="1"/>
          </p:cNvSpPr>
          <p:nvPr>
            <p:ph type="body" idx="2"/>
          </p:nvPr>
        </p:nvSpPr>
        <p:spPr>
          <a:xfrm>
            <a:off x="5035059" y="1056610"/>
            <a:ext cx="3794125" cy="3135313"/>
          </a:xfrm>
          <a:prstGeom prst="rect">
            <a:avLst/>
          </a:prstGeom>
          <a:noFill/>
          <a:ln>
            <a:noFill/>
          </a:ln>
        </p:spPr>
        <p:txBody>
          <a:bodyPr spcFirstLastPara="1" wrap="square" lIns="91425" tIns="45700" rIns="91425" bIns="45700" anchor="ctr" anchorCtr="0">
            <a:normAutofit/>
          </a:bodyPr>
          <a:lstStyle>
            <a:lvl1pPr marL="457200" lvl="0" indent="-228600" algn="l">
              <a:lnSpc>
                <a:spcPct val="120000"/>
              </a:lnSpc>
              <a:spcBef>
                <a:spcPts val="0"/>
              </a:spcBef>
              <a:spcAft>
                <a:spcPts val="0"/>
              </a:spcAft>
              <a:buSzPts val="2000"/>
              <a:buNone/>
              <a:defRPr sz="2000" b="0" i="0">
                <a:latin typeface="Arial"/>
                <a:ea typeface="Arial"/>
                <a:cs typeface="Arial"/>
                <a:sym typeface="Arial"/>
              </a:defRPr>
            </a:lvl1pPr>
            <a:lvl2pPr marL="914400" lvl="1" indent="-228600" algn="l">
              <a:spcBef>
                <a:spcPts val="800"/>
              </a:spcBef>
              <a:spcAft>
                <a:spcPts val="0"/>
              </a:spcAft>
              <a:buSzPts val="2400"/>
              <a:buNone/>
              <a:defRPr/>
            </a:lvl2pPr>
            <a:lvl3pPr marL="1371600" lvl="2" indent="-228600" algn="l">
              <a:spcBef>
                <a:spcPts val="440"/>
              </a:spcBef>
              <a:spcAft>
                <a:spcPts val="0"/>
              </a:spcAft>
              <a:buSzPts val="2200"/>
              <a:buNone/>
              <a:defRPr/>
            </a:lvl3pPr>
            <a:lvl4pPr marL="1828800" lvl="3" indent="-228600" algn="l">
              <a:spcBef>
                <a:spcPts val="440"/>
              </a:spcBef>
              <a:spcAft>
                <a:spcPts val="0"/>
              </a:spcAft>
              <a:buSzPts val="2200"/>
              <a:buNone/>
              <a:defRPr/>
            </a:lvl4pPr>
            <a:lvl5pPr marL="2286000" lvl="4" indent="-228600" algn="l">
              <a:spcBef>
                <a:spcPts val="440"/>
              </a:spcBef>
              <a:spcAft>
                <a:spcPts val="0"/>
              </a:spcAft>
              <a:buSzPts val="2200"/>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40" name="Google Shape;140;p56"/>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CONTENT PAGE IMAGE LEFT</a:t>
            </a:r>
            <a:endParaRPr/>
          </a:p>
        </p:txBody>
      </p:sp>
      <p:pic>
        <p:nvPicPr>
          <p:cNvPr id="141" name="Google Shape;141;p56"/>
          <p:cNvPicPr preferRelativeResize="0"/>
          <p:nvPr/>
        </p:nvPicPr>
        <p:blipFill rotWithShape="1">
          <a:blip r:embed="rId2">
            <a:alphaModFix/>
          </a:blip>
          <a:srcRect/>
          <a:stretch/>
        </p:blipFill>
        <p:spPr>
          <a:xfrm>
            <a:off x="176136" y="4652342"/>
            <a:ext cx="409583" cy="392517"/>
          </a:xfrm>
          <a:prstGeom prst="rect">
            <a:avLst/>
          </a:prstGeom>
          <a:noFill/>
          <a:ln>
            <a:noFill/>
          </a:ln>
        </p:spPr>
      </p:pic>
      <p:sp>
        <p:nvSpPr>
          <p:cNvPr id="142" name="Google Shape;142;p56"/>
          <p:cNvSpPr txBox="1">
            <a:spLocks noGrp="1"/>
          </p:cNvSpPr>
          <p:nvPr>
            <p:ph type="ftr" idx="11"/>
          </p:nvPr>
        </p:nvSpPr>
        <p:spPr>
          <a:xfrm>
            <a:off x="706840" y="4770020"/>
            <a:ext cx="5312960" cy="157162"/>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Blank">
  <p:cSld name="Blank">
    <p:spTree>
      <p:nvGrpSpPr>
        <p:cNvPr id="1" name="Shape 143"/>
        <p:cNvGrpSpPr/>
        <p:nvPr/>
      </p:nvGrpSpPr>
      <p:grpSpPr>
        <a:xfrm>
          <a:off x="0" y="0"/>
          <a:ext cx="0" cy="0"/>
          <a:chOff x="0" y="0"/>
          <a:chExt cx="0" cy="0"/>
        </a:xfrm>
      </p:grpSpPr>
      <p:sp>
        <p:nvSpPr>
          <p:cNvPr id="144" name="Google Shape;144;p57"/>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b="0" i="0">
                <a:solidFill>
                  <a:srgbClr val="FFFFFF"/>
                </a:solidFill>
                <a:latin typeface="Arial"/>
                <a:ea typeface="Arial"/>
                <a:cs typeface="Arial"/>
                <a:sym typeface="Arial"/>
              </a:defRPr>
            </a:lvl1pPr>
            <a:lvl2pPr marL="0" lvl="1" indent="0" algn="l">
              <a:spcBef>
                <a:spcPts val="0"/>
              </a:spcBef>
              <a:buNone/>
              <a:defRPr sz="1200" b="0" i="0">
                <a:solidFill>
                  <a:srgbClr val="FFFFFF"/>
                </a:solidFill>
                <a:latin typeface="Arial"/>
                <a:ea typeface="Arial"/>
                <a:cs typeface="Arial"/>
                <a:sym typeface="Arial"/>
              </a:defRPr>
            </a:lvl2pPr>
            <a:lvl3pPr marL="0" lvl="2" indent="0" algn="l">
              <a:spcBef>
                <a:spcPts val="0"/>
              </a:spcBef>
              <a:buNone/>
              <a:defRPr sz="1200" b="0" i="0">
                <a:solidFill>
                  <a:srgbClr val="FFFFFF"/>
                </a:solidFill>
                <a:latin typeface="Arial"/>
                <a:ea typeface="Arial"/>
                <a:cs typeface="Arial"/>
                <a:sym typeface="Arial"/>
              </a:defRPr>
            </a:lvl3pPr>
            <a:lvl4pPr marL="0" lvl="3" indent="0" algn="l">
              <a:spcBef>
                <a:spcPts val="0"/>
              </a:spcBef>
              <a:buNone/>
              <a:defRPr sz="1200" b="0" i="0">
                <a:solidFill>
                  <a:srgbClr val="FFFFFF"/>
                </a:solidFill>
                <a:latin typeface="Arial"/>
                <a:ea typeface="Arial"/>
                <a:cs typeface="Arial"/>
                <a:sym typeface="Arial"/>
              </a:defRPr>
            </a:lvl4pPr>
            <a:lvl5pPr marL="0" lvl="4" indent="0" algn="l">
              <a:spcBef>
                <a:spcPts val="0"/>
              </a:spcBef>
              <a:buNone/>
              <a:defRPr sz="1200" b="0" i="0">
                <a:solidFill>
                  <a:srgbClr val="FFFFFF"/>
                </a:solidFill>
                <a:latin typeface="Arial"/>
                <a:ea typeface="Arial"/>
                <a:cs typeface="Arial"/>
                <a:sym typeface="Arial"/>
              </a:defRPr>
            </a:lvl5pPr>
            <a:lvl6pPr marL="0" lvl="5" indent="0" algn="l">
              <a:spcBef>
                <a:spcPts val="0"/>
              </a:spcBef>
              <a:buNone/>
              <a:defRPr sz="1200" b="0" i="0">
                <a:solidFill>
                  <a:srgbClr val="FFFFFF"/>
                </a:solidFill>
                <a:latin typeface="Arial"/>
                <a:ea typeface="Arial"/>
                <a:cs typeface="Arial"/>
                <a:sym typeface="Arial"/>
              </a:defRPr>
            </a:lvl6pPr>
            <a:lvl7pPr marL="0" lvl="6" indent="0" algn="l">
              <a:spcBef>
                <a:spcPts val="0"/>
              </a:spcBef>
              <a:buNone/>
              <a:defRPr sz="1200" b="0" i="0">
                <a:solidFill>
                  <a:srgbClr val="FFFFFF"/>
                </a:solidFill>
                <a:latin typeface="Arial"/>
                <a:ea typeface="Arial"/>
                <a:cs typeface="Arial"/>
                <a:sym typeface="Arial"/>
              </a:defRPr>
            </a:lvl7pPr>
            <a:lvl8pPr marL="0" lvl="7" indent="0" algn="l">
              <a:spcBef>
                <a:spcPts val="0"/>
              </a:spcBef>
              <a:buNone/>
              <a:defRPr sz="1200" b="0" i="0">
                <a:solidFill>
                  <a:srgbClr val="FFFFFF"/>
                </a:solidFill>
                <a:latin typeface="Arial"/>
                <a:ea typeface="Arial"/>
                <a:cs typeface="Arial"/>
                <a:sym typeface="Arial"/>
              </a:defRPr>
            </a:lvl8pPr>
            <a:lvl9pPr marL="0" lvl="8" indent="0" algn="l">
              <a:spcBef>
                <a:spcPts val="0"/>
              </a:spcBef>
              <a:buNone/>
              <a:defRPr sz="1200" b="0" i="0">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145" name="Google Shape;145;p57"/>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BLANK</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Photo Right, 1/2 page bleed">
  <p:cSld name="Photo Right, 1/2 page bleed">
    <p:spTree>
      <p:nvGrpSpPr>
        <p:cNvPr id="1" name="Shape 146"/>
        <p:cNvGrpSpPr/>
        <p:nvPr/>
      </p:nvGrpSpPr>
      <p:grpSpPr>
        <a:xfrm>
          <a:off x="0" y="0"/>
          <a:ext cx="0" cy="0"/>
          <a:chOff x="0" y="0"/>
          <a:chExt cx="0" cy="0"/>
        </a:xfrm>
      </p:grpSpPr>
      <p:sp>
        <p:nvSpPr>
          <p:cNvPr id="147" name="Google Shape;147;p58"/>
          <p:cNvSpPr/>
          <p:nvPr/>
        </p:nvSpPr>
        <p:spPr>
          <a:xfrm>
            <a:off x="1" y="0"/>
            <a:ext cx="9144002" cy="1143000"/>
          </a:xfrm>
          <a:prstGeom prst="rect">
            <a:avLst/>
          </a:prstGeom>
          <a:gradFill>
            <a:gsLst>
              <a:gs pos="0">
                <a:srgbClr val="008745"/>
              </a:gs>
              <a:gs pos="15000">
                <a:srgbClr val="00984D"/>
              </a:gs>
              <a:gs pos="35000">
                <a:schemeClr val="dk2"/>
              </a:gs>
              <a:gs pos="69000">
                <a:schemeClr val="dk2"/>
              </a:gs>
              <a:gs pos="86000">
                <a:srgbClr val="00A052"/>
              </a:gs>
              <a:gs pos="100000">
                <a:srgbClr val="008745"/>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8" name="Google Shape;148;p58"/>
          <p:cNvSpPr>
            <a:spLocks noGrp="1"/>
          </p:cNvSpPr>
          <p:nvPr>
            <p:ph type="pic" idx="2"/>
          </p:nvPr>
        </p:nvSpPr>
        <p:spPr>
          <a:xfrm>
            <a:off x="3652762" y="1144178"/>
            <a:ext cx="5491238" cy="3999322"/>
          </a:xfrm>
          <a:prstGeom prst="rect">
            <a:avLst/>
          </a:prstGeom>
          <a:solidFill>
            <a:srgbClr val="F2F2F2"/>
          </a:solidFill>
          <a:ln>
            <a:noFill/>
          </a:ln>
        </p:spPr>
        <p:txBody>
          <a:bodyPr spcFirstLastPara="1" wrap="square" lIns="91425" tIns="45700" rIns="91425" bIns="45700" anchor="t" anchorCtr="0">
            <a:normAutofit/>
          </a:bodyPr>
          <a:lstStyle>
            <a:lvl1pPr marR="0" lvl="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R="0" lvl="1" algn="l" rtl="0">
              <a:spcBef>
                <a:spcPts val="480"/>
              </a:spcBef>
              <a:spcAft>
                <a:spcPts val="0"/>
              </a:spcAft>
              <a:buClr>
                <a:schemeClr val="dk1"/>
              </a:buClr>
              <a:buSzPts val="2400"/>
              <a:buFont typeface="Courier New"/>
              <a:buChar char="o"/>
              <a:defRPr sz="2400" b="0" i="0" u="none" strike="noStrike" cap="none">
                <a:solidFill>
                  <a:schemeClr val="dk1"/>
                </a:solidFill>
                <a:latin typeface="Arial"/>
                <a:ea typeface="Arial"/>
                <a:cs typeface="Arial"/>
                <a:sym typeface="Arial"/>
              </a:defRPr>
            </a:lvl2pPr>
            <a:lvl3pPr marR="0" lvl="2"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3pPr>
            <a:lvl4pPr marR="0" lvl="3" algn="l" rtl="0">
              <a:spcBef>
                <a:spcPts val="440"/>
              </a:spcBef>
              <a:spcAft>
                <a:spcPts val="0"/>
              </a:spcAft>
              <a:buClr>
                <a:schemeClr val="dk1"/>
              </a:buClr>
              <a:buSzPts val="2200"/>
              <a:buFont typeface="Courier New"/>
              <a:buChar char="o"/>
              <a:defRPr sz="2200" b="0" i="0" u="none" strike="noStrike" cap="none">
                <a:solidFill>
                  <a:schemeClr val="dk1"/>
                </a:solidFill>
                <a:latin typeface="Arial"/>
                <a:ea typeface="Arial"/>
                <a:cs typeface="Arial"/>
                <a:sym typeface="Arial"/>
              </a:defRPr>
            </a:lvl4pPr>
            <a:lvl5pPr marR="0" lvl="4"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9" name="Google Shape;149;p58"/>
          <p:cNvSpPr txBox="1">
            <a:spLocks noGrp="1"/>
          </p:cNvSpPr>
          <p:nvPr>
            <p:ph type="body" idx="1"/>
          </p:nvPr>
        </p:nvSpPr>
        <p:spPr>
          <a:xfrm>
            <a:off x="263240" y="1371600"/>
            <a:ext cx="3154874" cy="3547814"/>
          </a:xfrm>
          <a:prstGeom prst="rect">
            <a:avLst/>
          </a:prstGeom>
          <a:noFill/>
          <a:ln>
            <a:noFill/>
          </a:ln>
        </p:spPr>
        <p:txBody>
          <a:bodyPr spcFirstLastPara="1" wrap="square" lIns="91425" tIns="45700" rIns="91425" bIns="45700" anchor="t" anchorCtr="0">
            <a:normAutofit/>
          </a:bodyPr>
          <a:lstStyle>
            <a:lvl1pPr marL="457200" lvl="0" indent="-228600" algn="l">
              <a:spcBef>
                <a:spcPts val="480"/>
              </a:spcBef>
              <a:spcAft>
                <a:spcPts val="0"/>
              </a:spcAft>
              <a:buClr>
                <a:schemeClr val="dk1"/>
              </a:buClr>
              <a:buSzPts val="2400"/>
              <a:buNone/>
              <a:defRPr sz="2400">
                <a:solidFill>
                  <a:schemeClr val="dk1"/>
                </a:solidFill>
              </a:defRPr>
            </a:lvl1pPr>
            <a:lvl2pPr marL="914400" lvl="1" indent="-381000" algn="l">
              <a:spcBef>
                <a:spcPts val="480"/>
              </a:spcBef>
              <a:spcAft>
                <a:spcPts val="0"/>
              </a:spcAft>
              <a:buClr>
                <a:schemeClr val="dk1"/>
              </a:buClr>
              <a:buSzPts val="2400"/>
              <a:buFont typeface="Arial"/>
              <a:buChar char="•"/>
              <a:defRPr sz="2400">
                <a:solidFill>
                  <a:schemeClr val="dk1"/>
                </a:solidFill>
              </a:defRPr>
            </a:lvl2pPr>
            <a:lvl3pPr marL="1371600" lvl="2" indent="-330200" algn="l">
              <a:spcBef>
                <a:spcPts val="320"/>
              </a:spcBef>
              <a:spcAft>
                <a:spcPts val="0"/>
              </a:spcAft>
              <a:buClr>
                <a:srgbClr val="006601"/>
              </a:buClr>
              <a:buSzPts val="1600"/>
              <a:buChar char="•"/>
              <a:defRPr sz="1600"/>
            </a:lvl3pPr>
            <a:lvl4pPr marL="1828800" lvl="3" indent="-330200" algn="l">
              <a:spcBef>
                <a:spcPts val="320"/>
              </a:spcBef>
              <a:spcAft>
                <a:spcPts val="0"/>
              </a:spcAft>
              <a:buClr>
                <a:srgbClr val="006601"/>
              </a:buClr>
              <a:buSzPts val="1600"/>
              <a:buChar char="o"/>
              <a:defRPr sz="1600"/>
            </a:lvl4pPr>
            <a:lvl5pPr marL="2286000" lvl="4" indent="-330200" algn="l">
              <a:spcBef>
                <a:spcPts val="320"/>
              </a:spcBef>
              <a:spcAft>
                <a:spcPts val="0"/>
              </a:spcAft>
              <a:buClr>
                <a:srgbClr val="006601"/>
              </a:buClr>
              <a:buSzPts val="1600"/>
              <a:buChar char="⎯"/>
              <a:defRPr sz="16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50" name="Google Shape;150;p58"/>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a:solidFill>
                  <a:srgbClr val="000000"/>
                </a:solidFill>
                <a:latin typeface="Arial"/>
                <a:ea typeface="Arial"/>
                <a:cs typeface="Arial"/>
                <a:sym typeface="Arial"/>
              </a:defRPr>
            </a:lvl1pPr>
            <a:lvl2pPr marL="0" lvl="1" indent="0" algn="l">
              <a:spcBef>
                <a:spcPts val="0"/>
              </a:spcBef>
              <a:buNone/>
              <a:defRPr sz="1200">
                <a:solidFill>
                  <a:srgbClr val="000000"/>
                </a:solidFill>
                <a:latin typeface="Arial"/>
                <a:ea typeface="Arial"/>
                <a:cs typeface="Arial"/>
                <a:sym typeface="Arial"/>
              </a:defRPr>
            </a:lvl2pPr>
            <a:lvl3pPr marL="0" lvl="2" indent="0" algn="l">
              <a:spcBef>
                <a:spcPts val="0"/>
              </a:spcBef>
              <a:buNone/>
              <a:defRPr sz="1200">
                <a:solidFill>
                  <a:srgbClr val="000000"/>
                </a:solidFill>
                <a:latin typeface="Arial"/>
                <a:ea typeface="Arial"/>
                <a:cs typeface="Arial"/>
                <a:sym typeface="Arial"/>
              </a:defRPr>
            </a:lvl3pPr>
            <a:lvl4pPr marL="0" lvl="3" indent="0" algn="l">
              <a:spcBef>
                <a:spcPts val="0"/>
              </a:spcBef>
              <a:buNone/>
              <a:defRPr sz="1200">
                <a:solidFill>
                  <a:srgbClr val="000000"/>
                </a:solidFill>
                <a:latin typeface="Arial"/>
                <a:ea typeface="Arial"/>
                <a:cs typeface="Arial"/>
                <a:sym typeface="Arial"/>
              </a:defRPr>
            </a:lvl4pPr>
            <a:lvl5pPr marL="0" lvl="4" indent="0" algn="l">
              <a:spcBef>
                <a:spcPts val="0"/>
              </a:spcBef>
              <a:buNone/>
              <a:defRPr sz="1200">
                <a:solidFill>
                  <a:srgbClr val="000000"/>
                </a:solidFill>
                <a:latin typeface="Arial"/>
                <a:ea typeface="Arial"/>
                <a:cs typeface="Arial"/>
                <a:sym typeface="Arial"/>
              </a:defRPr>
            </a:lvl5pPr>
            <a:lvl6pPr marL="0" lvl="5" indent="0" algn="l">
              <a:spcBef>
                <a:spcPts val="0"/>
              </a:spcBef>
              <a:buNone/>
              <a:defRPr sz="1200">
                <a:solidFill>
                  <a:srgbClr val="000000"/>
                </a:solidFill>
                <a:latin typeface="Arial"/>
                <a:ea typeface="Arial"/>
                <a:cs typeface="Arial"/>
                <a:sym typeface="Arial"/>
              </a:defRPr>
            </a:lvl6pPr>
            <a:lvl7pPr marL="0" lvl="6" indent="0" algn="l">
              <a:spcBef>
                <a:spcPts val="0"/>
              </a:spcBef>
              <a:buNone/>
              <a:defRPr sz="1200">
                <a:solidFill>
                  <a:srgbClr val="000000"/>
                </a:solidFill>
                <a:latin typeface="Arial"/>
                <a:ea typeface="Arial"/>
                <a:cs typeface="Arial"/>
                <a:sym typeface="Arial"/>
              </a:defRPr>
            </a:lvl7pPr>
            <a:lvl8pPr marL="0" lvl="7" indent="0" algn="l">
              <a:spcBef>
                <a:spcPts val="0"/>
              </a:spcBef>
              <a:buNone/>
              <a:defRPr sz="1200">
                <a:solidFill>
                  <a:srgbClr val="000000"/>
                </a:solidFill>
                <a:latin typeface="Arial"/>
                <a:ea typeface="Arial"/>
                <a:cs typeface="Arial"/>
                <a:sym typeface="Arial"/>
              </a:defRPr>
            </a:lvl8pPr>
            <a:lvl9pPr marL="0" lvl="8" indent="0" algn="l">
              <a:spcBef>
                <a:spcPts val="0"/>
              </a:spcBef>
              <a:buNone/>
              <a:defRPr sz="1200">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151" name="Google Shape;151;p58"/>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2" name="Google Shape;152;p58"/>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PHOTO RIGHT, ½-PAGE BLEED</a:t>
            </a:r>
            <a:endParaRPr/>
          </a:p>
        </p:txBody>
      </p:sp>
      <p:pic>
        <p:nvPicPr>
          <p:cNvPr id="153" name="Google Shape;153;p58"/>
          <p:cNvPicPr preferRelativeResize="0"/>
          <p:nvPr/>
        </p:nvPicPr>
        <p:blipFill rotWithShape="1">
          <a:blip r:embed="rId2">
            <a:alphaModFix/>
          </a:blip>
          <a:srcRect/>
          <a:stretch/>
        </p:blipFill>
        <p:spPr>
          <a:xfrm>
            <a:off x="8209634" y="210794"/>
            <a:ext cx="753494" cy="722098"/>
          </a:xfrm>
          <a:prstGeom prst="rect">
            <a:avLst/>
          </a:prstGeom>
          <a:noFill/>
          <a:ln>
            <a:noFill/>
          </a:ln>
        </p:spPr>
      </p:pic>
      <p:pic>
        <p:nvPicPr>
          <p:cNvPr id="154" name="Google Shape;154;p58"/>
          <p:cNvPicPr preferRelativeResize="0"/>
          <p:nvPr/>
        </p:nvPicPr>
        <p:blipFill rotWithShape="1">
          <a:blip r:embed="rId2">
            <a:alphaModFix/>
          </a:blip>
          <a:srcRect/>
          <a:stretch/>
        </p:blipFill>
        <p:spPr>
          <a:xfrm>
            <a:off x="7851886" y="115545"/>
            <a:ext cx="357748" cy="342842"/>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Photo Left 1/2 page bleed">
  <p:cSld name="Photo Left 1/2 page bleed">
    <p:spTree>
      <p:nvGrpSpPr>
        <p:cNvPr id="1" name="Shape 155"/>
        <p:cNvGrpSpPr/>
        <p:nvPr/>
      </p:nvGrpSpPr>
      <p:grpSpPr>
        <a:xfrm>
          <a:off x="0" y="0"/>
          <a:ext cx="0" cy="0"/>
          <a:chOff x="0" y="0"/>
          <a:chExt cx="0" cy="0"/>
        </a:xfrm>
      </p:grpSpPr>
      <p:sp>
        <p:nvSpPr>
          <p:cNvPr id="156" name="Google Shape;156;p59"/>
          <p:cNvSpPr txBox="1">
            <a:spLocks noGrp="1"/>
          </p:cNvSpPr>
          <p:nvPr>
            <p:ph type="body" idx="1"/>
          </p:nvPr>
        </p:nvSpPr>
        <p:spPr>
          <a:xfrm>
            <a:off x="5721803" y="1397000"/>
            <a:ext cx="3154874" cy="3187700"/>
          </a:xfrm>
          <a:prstGeom prst="rect">
            <a:avLst/>
          </a:prstGeom>
          <a:noFill/>
          <a:ln>
            <a:noFill/>
          </a:ln>
        </p:spPr>
        <p:txBody>
          <a:bodyPr spcFirstLastPara="1" wrap="square" lIns="91425" tIns="45700" rIns="91425" bIns="45700" anchor="t" anchorCtr="0">
            <a:normAutofit/>
          </a:bodyPr>
          <a:lstStyle>
            <a:lvl1pPr marL="457200" lvl="0" indent="-228600" algn="l">
              <a:spcBef>
                <a:spcPts val="480"/>
              </a:spcBef>
              <a:spcAft>
                <a:spcPts val="0"/>
              </a:spcAft>
              <a:buClr>
                <a:schemeClr val="dk1"/>
              </a:buClr>
              <a:buSzPts val="2400"/>
              <a:buNone/>
              <a:defRPr sz="2400">
                <a:solidFill>
                  <a:schemeClr val="dk1"/>
                </a:solidFill>
              </a:defRPr>
            </a:lvl1pPr>
            <a:lvl2pPr marL="914400" lvl="1" indent="-381000" algn="l">
              <a:spcBef>
                <a:spcPts val="480"/>
              </a:spcBef>
              <a:spcAft>
                <a:spcPts val="0"/>
              </a:spcAft>
              <a:buClr>
                <a:schemeClr val="dk1"/>
              </a:buClr>
              <a:buSzPts val="2400"/>
              <a:buFont typeface="Arial"/>
              <a:buChar char="•"/>
              <a:defRPr sz="2400">
                <a:solidFill>
                  <a:schemeClr val="dk1"/>
                </a:solidFill>
              </a:defRPr>
            </a:lvl2pPr>
            <a:lvl3pPr marL="1371600" lvl="2" indent="-330200" algn="l">
              <a:spcBef>
                <a:spcPts val="320"/>
              </a:spcBef>
              <a:spcAft>
                <a:spcPts val="0"/>
              </a:spcAft>
              <a:buClr>
                <a:srgbClr val="006601"/>
              </a:buClr>
              <a:buSzPts val="1600"/>
              <a:buChar char="•"/>
              <a:defRPr sz="1600"/>
            </a:lvl3pPr>
            <a:lvl4pPr marL="1828800" lvl="3" indent="-330200" algn="l">
              <a:spcBef>
                <a:spcPts val="320"/>
              </a:spcBef>
              <a:spcAft>
                <a:spcPts val="0"/>
              </a:spcAft>
              <a:buClr>
                <a:srgbClr val="006601"/>
              </a:buClr>
              <a:buSzPts val="1600"/>
              <a:buChar char="o"/>
              <a:defRPr sz="1600"/>
            </a:lvl4pPr>
            <a:lvl5pPr marL="2286000" lvl="4" indent="-330200" algn="l">
              <a:spcBef>
                <a:spcPts val="320"/>
              </a:spcBef>
              <a:spcAft>
                <a:spcPts val="0"/>
              </a:spcAft>
              <a:buClr>
                <a:srgbClr val="006601"/>
              </a:buClr>
              <a:buSzPts val="1600"/>
              <a:buChar char="⎯"/>
              <a:defRPr sz="16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57" name="Google Shape;157;p59"/>
          <p:cNvSpPr>
            <a:spLocks noGrp="1"/>
          </p:cNvSpPr>
          <p:nvPr>
            <p:ph type="pic" idx="2"/>
          </p:nvPr>
        </p:nvSpPr>
        <p:spPr>
          <a:xfrm>
            <a:off x="0" y="1144178"/>
            <a:ext cx="5491238" cy="3999322"/>
          </a:xfrm>
          <a:prstGeom prst="rect">
            <a:avLst/>
          </a:prstGeom>
          <a:solidFill>
            <a:srgbClr val="F2F2F2"/>
          </a:solidFill>
          <a:ln>
            <a:noFill/>
          </a:ln>
        </p:spPr>
        <p:txBody>
          <a:bodyPr spcFirstLastPara="1" wrap="square" lIns="91425" tIns="45700" rIns="91425" bIns="45700" anchor="t" anchorCtr="0">
            <a:normAutofit/>
          </a:bodyPr>
          <a:lstStyle>
            <a:lvl1pPr marR="0" lvl="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R="0" lvl="1" algn="l" rtl="0">
              <a:spcBef>
                <a:spcPts val="480"/>
              </a:spcBef>
              <a:spcAft>
                <a:spcPts val="0"/>
              </a:spcAft>
              <a:buClr>
                <a:schemeClr val="dk1"/>
              </a:buClr>
              <a:buSzPts val="2400"/>
              <a:buFont typeface="Courier New"/>
              <a:buChar char="o"/>
              <a:defRPr sz="2400" b="0" i="0" u="none" strike="noStrike" cap="none">
                <a:solidFill>
                  <a:schemeClr val="dk1"/>
                </a:solidFill>
                <a:latin typeface="Arial"/>
                <a:ea typeface="Arial"/>
                <a:cs typeface="Arial"/>
                <a:sym typeface="Arial"/>
              </a:defRPr>
            </a:lvl2pPr>
            <a:lvl3pPr marR="0" lvl="2"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3pPr>
            <a:lvl4pPr marR="0" lvl="3" algn="l" rtl="0">
              <a:spcBef>
                <a:spcPts val="440"/>
              </a:spcBef>
              <a:spcAft>
                <a:spcPts val="0"/>
              </a:spcAft>
              <a:buClr>
                <a:schemeClr val="dk1"/>
              </a:buClr>
              <a:buSzPts val="2200"/>
              <a:buFont typeface="Courier New"/>
              <a:buChar char="o"/>
              <a:defRPr sz="2200" b="0" i="0" u="none" strike="noStrike" cap="none">
                <a:solidFill>
                  <a:schemeClr val="dk1"/>
                </a:solidFill>
                <a:latin typeface="Arial"/>
                <a:ea typeface="Arial"/>
                <a:cs typeface="Arial"/>
                <a:sym typeface="Arial"/>
              </a:defRPr>
            </a:lvl4pPr>
            <a:lvl5pPr marR="0" lvl="4"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8" name="Google Shape;158;p59"/>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59" name="Google Shape;159;p59"/>
          <p:cNvSpPr/>
          <p:nvPr/>
        </p:nvSpPr>
        <p:spPr>
          <a:xfrm>
            <a:off x="1" y="0"/>
            <a:ext cx="9144002" cy="1143000"/>
          </a:xfrm>
          <a:prstGeom prst="rect">
            <a:avLst/>
          </a:prstGeom>
          <a:gradFill>
            <a:gsLst>
              <a:gs pos="0">
                <a:srgbClr val="008745"/>
              </a:gs>
              <a:gs pos="15000">
                <a:srgbClr val="00984D"/>
              </a:gs>
              <a:gs pos="35000">
                <a:schemeClr val="dk2"/>
              </a:gs>
              <a:gs pos="69000">
                <a:schemeClr val="dk2"/>
              </a:gs>
              <a:gs pos="86000">
                <a:srgbClr val="00A052"/>
              </a:gs>
              <a:gs pos="100000">
                <a:srgbClr val="008745"/>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0" name="Google Shape;160;p59"/>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1" name="Google Shape;161;p59"/>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PHOTO LEFT, ½-PAGE BLEED</a:t>
            </a:r>
            <a:endParaRPr/>
          </a:p>
        </p:txBody>
      </p:sp>
      <p:pic>
        <p:nvPicPr>
          <p:cNvPr id="162" name="Google Shape;162;p59"/>
          <p:cNvPicPr preferRelativeResize="0"/>
          <p:nvPr/>
        </p:nvPicPr>
        <p:blipFill rotWithShape="1">
          <a:blip r:embed="rId2">
            <a:alphaModFix/>
          </a:blip>
          <a:srcRect/>
          <a:stretch/>
        </p:blipFill>
        <p:spPr>
          <a:xfrm>
            <a:off x="8209634" y="210794"/>
            <a:ext cx="753494" cy="722098"/>
          </a:xfrm>
          <a:prstGeom prst="rect">
            <a:avLst/>
          </a:prstGeom>
          <a:noFill/>
          <a:ln>
            <a:noFill/>
          </a:ln>
        </p:spPr>
      </p:pic>
      <p:pic>
        <p:nvPicPr>
          <p:cNvPr id="163" name="Google Shape;163;p59"/>
          <p:cNvPicPr preferRelativeResize="0"/>
          <p:nvPr/>
        </p:nvPicPr>
        <p:blipFill rotWithShape="1">
          <a:blip r:embed="rId2">
            <a:alphaModFix/>
          </a:blip>
          <a:srcRect/>
          <a:stretch/>
        </p:blipFill>
        <p:spPr>
          <a:xfrm>
            <a:off x="7851886" y="115545"/>
            <a:ext cx="357748" cy="342842"/>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ext only page">
  <p:cSld name="Text only page">
    <p:spTree>
      <p:nvGrpSpPr>
        <p:cNvPr id="1" name="Shape 25"/>
        <p:cNvGrpSpPr/>
        <p:nvPr/>
      </p:nvGrpSpPr>
      <p:grpSpPr>
        <a:xfrm>
          <a:off x="0" y="0"/>
          <a:ext cx="0" cy="0"/>
          <a:chOff x="0" y="0"/>
          <a:chExt cx="0" cy="0"/>
        </a:xfrm>
      </p:grpSpPr>
      <p:sp>
        <p:nvSpPr>
          <p:cNvPr id="26" name="Google Shape;26;p42"/>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42"/>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28" name="Google Shape;28;p42"/>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o"/>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o"/>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9" name="Google Shape;29;p42"/>
          <p:cNvSpPr txBox="1">
            <a:spLocks noGrp="1"/>
          </p:cNvSpPr>
          <p:nvPr>
            <p:ph type="ftr" idx="11"/>
          </p:nvPr>
        </p:nvSpPr>
        <p:spPr>
          <a:xfrm>
            <a:off x="344375" y="4770020"/>
            <a:ext cx="5312960" cy="157162"/>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2"/>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rial"/>
                <a:ea typeface="Arial"/>
                <a:cs typeface="Arial"/>
                <a:sym typeface="Arial"/>
              </a:rPr>
              <a:t>TEXT ONLY PAGE</a:t>
            </a: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Title bar">
  <p:cSld name="Picture with Title bar">
    <p:spTree>
      <p:nvGrpSpPr>
        <p:cNvPr id="1" name="Shape 164"/>
        <p:cNvGrpSpPr/>
        <p:nvPr/>
      </p:nvGrpSpPr>
      <p:grpSpPr>
        <a:xfrm>
          <a:off x="0" y="0"/>
          <a:ext cx="0" cy="0"/>
          <a:chOff x="0" y="0"/>
          <a:chExt cx="0" cy="0"/>
        </a:xfrm>
      </p:grpSpPr>
      <p:sp>
        <p:nvSpPr>
          <p:cNvPr id="165" name="Google Shape;165;p60"/>
          <p:cNvSpPr/>
          <p:nvPr/>
        </p:nvSpPr>
        <p:spPr>
          <a:xfrm>
            <a:off x="81280" y="4610100"/>
            <a:ext cx="772160" cy="48006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66" name="Google Shape;166;p60"/>
          <p:cNvPicPr preferRelativeResize="0"/>
          <p:nvPr/>
        </p:nvPicPr>
        <p:blipFill rotWithShape="1">
          <a:blip r:embed="rId2">
            <a:alphaModFix/>
          </a:blip>
          <a:srcRect/>
          <a:stretch/>
        </p:blipFill>
        <p:spPr>
          <a:xfrm>
            <a:off x="166110" y="4644059"/>
            <a:ext cx="571500" cy="411480"/>
          </a:xfrm>
          <a:prstGeom prst="rect">
            <a:avLst/>
          </a:prstGeom>
          <a:noFill/>
          <a:ln>
            <a:noFill/>
          </a:ln>
        </p:spPr>
      </p:pic>
      <p:sp>
        <p:nvSpPr>
          <p:cNvPr id="167" name="Google Shape;167;p60"/>
          <p:cNvSpPr/>
          <p:nvPr/>
        </p:nvSpPr>
        <p:spPr>
          <a:xfrm>
            <a:off x="145790" y="4610100"/>
            <a:ext cx="772160" cy="48006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8" name="Google Shape;168;p60"/>
          <p:cNvSpPr>
            <a:spLocks noGrp="1"/>
          </p:cNvSpPr>
          <p:nvPr>
            <p:ph type="pic" idx="2"/>
          </p:nvPr>
        </p:nvSpPr>
        <p:spPr>
          <a:xfrm>
            <a:off x="0" y="1147537"/>
            <a:ext cx="9144000" cy="4014107"/>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Courier New"/>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Courier New"/>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69" name="Google Shape;169;p60"/>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a:solidFill>
                  <a:srgbClr val="000000"/>
                </a:solidFill>
                <a:latin typeface="Arial"/>
                <a:ea typeface="Arial"/>
                <a:cs typeface="Arial"/>
                <a:sym typeface="Arial"/>
              </a:defRPr>
            </a:lvl1pPr>
            <a:lvl2pPr marL="0" lvl="1" indent="0" algn="l">
              <a:spcBef>
                <a:spcPts val="0"/>
              </a:spcBef>
              <a:buNone/>
              <a:defRPr sz="1200">
                <a:solidFill>
                  <a:srgbClr val="000000"/>
                </a:solidFill>
                <a:latin typeface="Arial"/>
                <a:ea typeface="Arial"/>
                <a:cs typeface="Arial"/>
                <a:sym typeface="Arial"/>
              </a:defRPr>
            </a:lvl2pPr>
            <a:lvl3pPr marL="0" lvl="2" indent="0" algn="l">
              <a:spcBef>
                <a:spcPts val="0"/>
              </a:spcBef>
              <a:buNone/>
              <a:defRPr sz="1200">
                <a:solidFill>
                  <a:srgbClr val="000000"/>
                </a:solidFill>
                <a:latin typeface="Arial"/>
                <a:ea typeface="Arial"/>
                <a:cs typeface="Arial"/>
                <a:sym typeface="Arial"/>
              </a:defRPr>
            </a:lvl3pPr>
            <a:lvl4pPr marL="0" lvl="3" indent="0" algn="l">
              <a:spcBef>
                <a:spcPts val="0"/>
              </a:spcBef>
              <a:buNone/>
              <a:defRPr sz="1200">
                <a:solidFill>
                  <a:srgbClr val="000000"/>
                </a:solidFill>
                <a:latin typeface="Arial"/>
                <a:ea typeface="Arial"/>
                <a:cs typeface="Arial"/>
                <a:sym typeface="Arial"/>
              </a:defRPr>
            </a:lvl4pPr>
            <a:lvl5pPr marL="0" lvl="4" indent="0" algn="l">
              <a:spcBef>
                <a:spcPts val="0"/>
              </a:spcBef>
              <a:buNone/>
              <a:defRPr sz="1200">
                <a:solidFill>
                  <a:srgbClr val="000000"/>
                </a:solidFill>
                <a:latin typeface="Arial"/>
                <a:ea typeface="Arial"/>
                <a:cs typeface="Arial"/>
                <a:sym typeface="Arial"/>
              </a:defRPr>
            </a:lvl5pPr>
            <a:lvl6pPr marL="0" lvl="5" indent="0" algn="l">
              <a:spcBef>
                <a:spcPts val="0"/>
              </a:spcBef>
              <a:buNone/>
              <a:defRPr sz="1200">
                <a:solidFill>
                  <a:srgbClr val="000000"/>
                </a:solidFill>
                <a:latin typeface="Arial"/>
                <a:ea typeface="Arial"/>
                <a:cs typeface="Arial"/>
                <a:sym typeface="Arial"/>
              </a:defRPr>
            </a:lvl6pPr>
            <a:lvl7pPr marL="0" lvl="6" indent="0" algn="l">
              <a:spcBef>
                <a:spcPts val="0"/>
              </a:spcBef>
              <a:buNone/>
              <a:defRPr sz="1200">
                <a:solidFill>
                  <a:srgbClr val="000000"/>
                </a:solidFill>
                <a:latin typeface="Arial"/>
                <a:ea typeface="Arial"/>
                <a:cs typeface="Arial"/>
                <a:sym typeface="Arial"/>
              </a:defRPr>
            </a:lvl7pPr>
            <a:lvl8pPr marL="0" lvl="7" indent="0" algn="l">
              <a:spcBef>
                <a:spcPts val="0"/>
              </a:spcBef>
              <a:buNone/>
              <a:defRPr sz="1200">
                <a:solidFill>
                  <a:srgbClr val="000000"/>
                </a:solidFill>
                <a:latin typeface="Arial"/>
                <a:ea typeface="Arial"/>
                <a:cs typeface="Arial"/>
                <a:sym typeface="Arial"/>
              </a:defRPr>
            </a:lvl8pPr>
            <a:lvl9pPr marL="0" lvl="8" indent="0" algn="l">
              <a:spcBef>
                <a:spcPts val="0"/>
              </a:spcBef>
              <a:buNone/>
              <a:defRPr sz="1200">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170" name="Google Shape;170;p60"/>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1" name="Google Shape;171;p60"/>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PICTURE WITH TITLE BAR</a:t>
            </a:r>
            <a:endParaRPr sz="1800">
              <a:solidFill>
                <a:schemeClr val="lt1"/>
              </a:solidFill>
              <a:latin typeface="Arial"/>
              <a:ea typeface="Arial"/>
              <a:cs typeface="Arial"/>
              <a:sym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able with title">
  <p:cSld name="Table with title">
    <p:spTree>
      <p:nvGrpSpPr>
        <p:cNvPr id="1" name="Shape 172"/>
        <p:cNvGrpSpPr/>
        <p:nvPr/>
      </p:nvGrpSpPr>
      <p:grpSpPr>
        <a:xfrm>
          <a:off x="0" y="0"/>
          <a:ext cx="0" cy="0"/>
          <a:chOff x="0" y="0"/>
          <a:chExt cx="0" cy="0"/>
        </a:xfrm>
      </p:grpSpPr>
      <p:sp>
        <p:nvSpPr>
          <p:cNvPr id="173" name="Google Shape;173;p61"/>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4" name="Google Shape;174;p61"/>
          <p:cNvSpPr/>
          <p:nvPr/>
        </p:nvSpPr>
        <p:spPr>
          <a:xfrm>
            <a:off x="81280" y="4610100"/>
            <a:ext cx="772160" cy="48006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75" name="Google Shape;175;p61"/>
          <p:cNvSpPr>
            <a:spLocks noGrp="1"/>
          </p:cNvSpPr>
          <p:nvPr>
            <p:ph type="tbl" idx="2"/>
          </p:nvPr>
        </p:nvSpPr>
        <p:spPr>
          <a:xfrm>
            <a:off x="460680" y="1237325"/>
            <a:ext cx="8229600" cy="3372775"/>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dk1"/>
              </a:buClr>
              <a:buSzPts val="2200"/>
              <a:buFont typeface="Calibri"/>
              <a:buNone/>
              <a:defRPr sz="2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76" name="Google Shape;176;p61"/>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77" name="Google Shape;177;p61"/>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TABLE WITH TITLE</a:t>
            </a:r>
            <a:endParaRPr/>
          </a:p>
        </p:txBody>
      </p:sp>
      <p:sp>
        <p:nvSpPr>
          <p:cNvPr id="178" name="Google Shape;178;p61"/>
          <p:cNvSpPr txBox="1">
            <a:spLocks noGrp="1"/>
          </p:cNvSpPr>
          <p:nvPr>
            <p:ph type="ftr" idx="11"/>
          </p:nvPr>
        </p:nvSpPr>
        <p:spPr>
          <a:xfrm>
            <a:off x="344375" y="4770020"/>
            <a:ext cx="5312960" cy="157162"/>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hart with title &amp; subtitle">
  <p:cSld name="Chart with title &amp; subtitle">
    <p:spTree>
      <p:nvGrpSpPr>
        <p:cNvPr id="1" name="Shape 179"/>
        <p:cNvGrpSpPr/>
        <p:nvPr/>
      </p:nvGrpSpPr>
      <p:grpSpPr>
        <a:xfrm>
          <a:off x="0" y="0"/>
          <a:ext cx="0" cy="0"/>
          <a:chOff x="0" y="0"/>
          <a:chExt cx="0" cy="0"/>
        </a:xfrm>
      </p:grpSpPr>
      <p:sp>
        <p:nvSpPr>
          <p:cNvPr id="180" name="Google Shape;180;p62"/>
          <p:cNvSpPr/>
          <p:nvPr/>
        </p:nvSpPr>
        <p:spPr>
          <a:xfrm>
            <a:off x="81280" y="4610100"/>
            <a:ext cx="772160" cy="48006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81" name="Google Shape;181;p62"/>
          <p:cNvSpPr>
            <a:spLocks noGrp="1"/>
          </p:cNvSpPr>
          <p:nvPr>
            <p:ph type="chart" idx="2"/>
          </p:nvPr>
        </p:nvSpPr>
        <p:spPr>
          <a:xfrm>
            <a:off x="1068070" y="1602821"/>
            <a:ext cx="6958330" cy="3255169"/>
          </a:xfrm>
          <a:prstGeom prst="rect">
            <a:avLst/>
          </a:prstGeom>
          <a:noFill/>
          <a:ln>
            <a:noFill/>
          </a:ln>
        </p:spPr>
        <p:txBody>
          <a:bodyPr spcFirstLastPara="1" wrap="square" lIns="91425" tIns="45700" rIns="91425" bIns="45700" anchor="t" anchorCtr="0">
            <a:normAutofit/>
          </a:bodyPr>
          <a:lstStyle>
            <a:lvl1pPr marR="0" lvl="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spcBef>
                <a:spcPts val="480"/>
              </a:spcBef>
              <a:spcAft>
                <a:spcPts val="0"/>
              </a:spcAft>
              <a:buClr>
                <a:schemeClr val="dk1"/>
              </a:buClr>
              <a:buSzPts val="2400"/>
              <a:buFont typeface="Courier New"/>
              <a:buChar char="o"/>
              <a:defRPr sz="2400" b="0" i="0" u="none" strike="noStrike" cap="none">
                <a:solidFill>
                  <a:schemeClr val="dk1"/>
                </a:solidFill>
                <a:latin typeface="Arial"/>
                <a:ea typeface="Arial"/>
                <a:cs typeface="Arial"/>
                <a:sym typeface="Arial"/>
              </a:defRPr>
            </a:lvl2pPr>
            <a:lvl3pPr marR="0" lvl="2"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3pPr>
            <a:lvl4pPr marR="0" lvl="3" algn="l" rtl="0">
              <a:spcBef>
                <a:spcPts val="440"/>
              </a:spcBef>
              <a:spcAft>
                <a:spcPts val="0"/>
              </a:spcAft>
              <a:buClr>
                <a:schemeClr val="dk1"/>
              </a:buClr>
              <a:buSzPts val="2200"/>
              <a:buFont typeface="Courier New"/>
              <a:buChar char="o"/>
              <a:defRPr sz="2200" b="0" i="0" u="none" strike="noStrike" cap="none">
                <a:solidFill>
                  <a:schemeClr val="dk1"/>
                </a:solidFill>
                <a:latin typeface="Arial"/>
                <a:ea typeface="Arial"/>
                <a:cs typeface="Arial"/>
                <a:sym typeface="Arial"/>
              </a:defRPr>
            </a:lvl4pPr>
            <a:lvl5pPr marR="0" lvl="4"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82" name="Google Shape;182;p62"/>
          <p:cNvSpPr txBox="1">
            <a:spLocks noGrp="1"/>
          </p:cNvSpPr>
          <p:nvPr>
            <p:ph type="body" idx="1"/>
          </p:nvPr>
        </p:nvSpPr>
        <p:spPr>
          <a:xfrm>
            <a:off x="265176" y="1143000"/>
            <a:ext cx="8143590" cy="548164"/>
          </a:xfrm>
          <a:prstGeom prst="rect">
            <a:avLst/>
          </a:prstGeom>
          <a:noFill/>
          <a:ln>
            <a:noFill/>
          </a:ln>
        </p:spPr>
        <p:txBody>
          <a:bodyPr spcFirstLastPara="1" wrap="square" lIns="91425" tIns="45700" rIns="91425" bIns="45700" anchor="t" anchorCtr="0">
            <a:normAutofit/>
          </a:bodyPr>
          <a:lstStyle>
            <a:lvl1pPr marL="457200" lvl="0" indent="-228600" algn="l">
              <a:spcBef>
                <a:spcPts val="480"/>
              </a:spcBef>
              <a:spcAft>
                <a:spcPts val="0"/>
              </a:spcAft>
              <a:buSzPts val="2400"/>
              <a:buFont typeface="Arial"/>
              <a:buNone/>
              <a:defRPr b="0" i="0">
                <a:latin typeface="Arial"/>
                <a:ea typeface="Arial"/>
                <a:cs typeface="Arial"/>
                <a:sym typeface="Arial"/>
              </a:defRPr>
            </a:lvl1pPr>
            <a:lvl2pPr marL="914400" lvl="1" indent="-342900" algn="l">
              <a:spcBef>
                <a:spcPts val="360"/>
              </a:spcBef>
              <a:spcAft>
                <a:spcPts val="0"/>
              </a:spcAft>
              <a:buSzPts val="1800"/>
              <a:buChar char="o"/>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o"/>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3" name="Google Shape;183;p62"/>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184" name="Google Shape;184;p62"/>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185" name="Google Shape;185;p62"/>
          <p:cNvPicPr preferRelativeResize="0"/>
          <p:nvPr/>
        </p:nvPicPr>
        <p:blipFill rotWithShape="1">
          <a:blip r:embed="rId2">
            <a:alphaModFix/>
          </a:blip>
          <a:srcRect/>
          <a:stretch/>
        </p:blipFill>
        <p:spPr>
          <a:xfrm>
            <a:off x="166111" y="4642861"/>
            <a:ext cx="429633" cy="411480"/>
          </a:xfrm>
          <a:prstGeom prst="rect">
            <a:avLst/>
          </a:prstGeom>
          <a:noFill/>
          <a:ln>
            <a:noFill/>
          </a:ln>
        </p:spPr>
      </p:pic>
      <p:sp>
        <p:nvSpPr>
          <p:cNvPr id="186" name="Google Shape;186;p62"/>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CHART WITH TITLE &amp; SUBTITLE</a:t>
            </a:r>
            <a:endParaRPr sz="1800">
              <a:solidFill>
                <a:schemeClr val="lt1"/>
              </a:solidFill>
              <a:latin typeface="Arial"/>
              <a:ea typeface="Arial"/>
              <a:cs typeface="Arial"/>
              <a:sym typeface="Arial"/>
            </a:endParaRPr>
          </a:p>
        </p:txBody>
      </p:sp>
      <p:sp>
        <p:nvSpPr>
          <p:cNvPr id="187" name="Google Shape;187;p62"/>
          <p:cNvSpPr txBox="1">
            <a:spLocks noGrp="1"/>
          </p:cNvSpPr>
          <p:nvPr>
            <p:ph type="ftr" idx="11"/>
          </p:nvPr>
        </p:nvSpPr>
        <p:spPr>
          <a:xfrm>
            <a:off x="704088" y="4770020"/>
            <a:ext cx="5312960" cy="157162"/>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Divider page">
  <p:cSld name="Divider page">
    <p:spTree>
      <p:nvGrpSpPr>
        <p:cNvPr id="1" name="Shape 31"/>
        <p:cNvGrpSpPr/>
        <p:nvPr/>
      </p:nvGrpSpPr>
      <p:grpSpPr>
        <a:xfrm>
          <a:off x="0" y="0"/>
          <a:ext cx="0" cy="0"/>
          <a:chOff x="0" y="0"/>
          <a:chExt cx="0" cy="0"/>
        </a:xfrm>
      </p:grpSpPr>
      <p:sp>
        <p:nvSpPr>
          <p:cNvPr id="32" name="Google Shape;32;p43"/>
          <p:cNvSpPr/>
          <p:nvPr/>
        </p:nvSpPr>
        <p:spPr>
          <a:xfrm>
            <a:off x="0" y="0"/>
            <a:ext cx="9144000" cy="5143500"/>
          </a:xfrm>
          <a:prstGeom prst="rect">
            <a:avLst/>
          </a:prstGeom>
          <a:gradFill>
            <a:gsLst>
              <a:gs pos="0">
                <a:srgbClr val="008745"/>
              </a:gs>
              <a:gs pos="49000">
                <a:schemeClr val="dk2"/>
              </a:gs>
              <a:gs pos="100000">
                <a:srgbClr val="008745"/>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8745"/>
              </a:solidFill>
              <a:latin typeface="Arial"/>
              <a:ea typeface="Arial"/>
              <a:cs typeface="Arial"/>
              <a:sym typeface="Arial"/>
            </a:endParaRPr>
          </a:p>
        </p:txBody>
      </p:sp>
      <p:pic>
        <p:nvPicPr>
          <p:cNvPr id="33" name="Google Shape;33;p43"/>
          <p:cNvPicPr preferRelativeResize="0"/>
          <p:nvPr/>
        </p:nvPicPr>
        <p:blipFill rotWithShape="1">
          <a:blip r:embed="rId2">
            <a:alphaModFix/>
          </a:blip>
          <a:srcRect/>
          <a:stretch/>
        </p:blipFill>
        <p:spPr>
          <a:xfrm>
            <a:off x="5531272" y="-552455"/>
            <a:ext cx="4335318" cy="4335318"/>
          </a:xfrm>
          <a:prstGeom prst="rect">
            <a:avLst/>
          </a:prstGeom>
          <a:noFill/>
          <a:ln>
            <a:noFill/>
          </a:ln>
        </p:spPr>
      </p:pic>
      <p:sp>
        <p:nvSpPr>
          <p:cNvPr id="34" name="Google Shape;34;p43"/>
          <p:cNvSpPr txBox="1">
            <a:spLocks noGrp="1"/>
          </p:cNvSpPr>
          <p:nvPr>
            <p:ph type="body" idx="1"/>
          </p:nvPr>
        </p:nvSpPr>
        <p:spPr>
          <a:xfrm>
            <a:off x="364840" y="2156222"/>
            <a:ext cx="8229600" cy="1766346"/>
          </a:xfrm>
          <a:prstGeom prst="rect">
            <a:avLst/>
          </a:prstGeom>
          <a:noFill/>
          <a:ln>
            <a:noFill/>
          </a:ln>
        </p:spPr>
        <p:txBody>
          <a:bodyPr spcFirstLastPara="1" wrap="square" lIns="91425" tIns="45700" rIns="91425" bIns="45700" anchor="t" anchorCtr="0">
            <a:normAutofit/>
          </a:bodyPr>
          <a:lstStyle>
            <a:lvl1pPr marL="457200" lvl="0" indent="-228600" algn="l">
              <a:spcBef>
                <a:spcPts val="600"/>
              </a:spcBef>
              <a:spcAft>
                <a:spcPts val="0"/>
              </a:spcAft>
              <a:buSzPts val="2800"/>
              <a:buFont typeface="Arial"/>
              <a:buNone/>
              <a:defRPr sz="2800">
                <a:solidFill>
                  <a:schemeClr val="lt1"/>
                </a:solidFill>
              </a:defRPr>
            </a:lvl1pPr>
            <a:lvl2pPr marL="914400" lvl="1" indent="-381000" algn="l">
              <a:spcBef>
                <a:spcPts val="480"/>
              </a:spcBef>
              <a:spcAft>
                <a:spcPts val="0"/>
              </a:spcAft>
              <a:buSzPts val="2400"/>
              <a:buChar char="o"/>
              <a:defRPr>
                <a:solidFill>
                  <a:schemeClr val="lt1"/>
                </a:solidFill>
              </a:defRPr>
            </a:lvl2pPr>
            <a:lvl3pPr marL="1371600" lvl="2" indent="-368300" algn="l">
              <a:spcBef>
                <a:spcPts val="440"/>
              </a:spcBef>
              <a:spcAft>
                <a:spcPts val="0"/>
              </a:spcAft>
              <a:buSzPts val="2200"/>
              <a:buChar char="•"/>
              <a:defRPr>
                <a:solidFill>
                  <a:schemeClr val="lt1"/>
                </a:solidFill>
              </a:defRPr>
            </a:lvl3pPr>
            <a:lvl4pPr marL="1828800" lvl="3" indent="-368300" algn="l">
              <a:spcBef>
                <a:spcPts val="440"/>
              </a:spcBef>
              <a:spcAft>
                <a:spcPts val="0"/>
              </a:spcAft>
              <a:buSzPts val="2200"/>
              <a:buChar char="o"/>
              <a:defRPr>
                <a:solidFill>
                  <a:schemeClr val="lt1"/>
                </a:solidFill>
              </a:defRPr>
            </a:lvl4pPr>
            <a:lvl5pPr marL="2286000" lvl="4" indent="-368300" algn="l">
              <a:spcBef>
                <a:spcPts val="440"/>
              </a:spcBef>
              <a:spcAft>
                <a:spcPts val="0"/>
              </a:spcAft>
              <a:buSzPts val="2200"/>
              <a:buChar char="⎯"/>
              <a:defRPr>
                <a:solidFill>
                  <a:schemeClr val="lt1"/>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5" name="Google Shape;35;p43"/>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b="0" i="0" u="none" strike="noStrike" cap="none">
                <a:solidFill>
                  <a:schemeClr val="lt1"/>
                </a:solidFill>
                <a:latin typeface="Arial"/>
                <a:ea typeface="Arial"/>
                <a:cs typeface="Arial"/>
                <a:sym typeface="Arial"/>
              </a:defRPr>
            </a:lvl1pPr>
            <a:lvl2pPr marL="0" lvl="1" indent="0" algn="l">
              <a:spcBef>
                <a:spcPts val="0"/>
              </a:spcBef>
              <a:buNone/>
              <a:defRPr sz="1200" b="0" i="0" u="none" strike="noStrike" cap="none">
                <a:solidFill>
                  <a:schemeClr val="lt1"/>
                </a:solidFill>
                <a:latin typeface="Arial"/>
                <a:ea typeface="Arial"/>
                <a:cs typeface="Arial"/>
                <a:sym typeface="Arial"/>
              </a:defRPr>
            </a:lvl2pPr>
            <a:lvl3pPr marL="0" lvl="2" indent="0" algn="l">
              <a:spcBef>
                <a:spcPts val="0"/>
              </a:spcBef>
              <a:buNone/>
              <a:defRPr sz="1200" b="0" i="0" u="none" strike="noStrike" cap="none">
                <a:solidFill>
                  <a:schemeClr val="lt1"/>
                </a:solidFill>
                <a:latin typeface="Arial"/>
                <a:ea typeface="Arial"/>
                <a:cs typeface="Arial"/>
                <a:sym typeface="Arial"/>
              </a:defRPr>
            </a:lvl3pPr>
            <a:lvl4pPr marL="0" lvl="3" indent="0" algn="l">
              <a:spcBef>
                <a:spcPts val="0"/>
              </a:spcBef>
              <a:buNone/>
              <a:defRPr sz="1200" b="0" i="0" u="none" strike="noStrike" cap="none">
                <a:solidFill>
                  <a:schemeClr val="lt1"/>
                </a:solidFill>
                <a:latin typeface="Arial"/>
                <a:ea typeface="Arial"/>
                <a:cs typeface="Arial"/>
                <a:sym typeface="Arial"/>
              </a:defRPr>
            </a:lvl4pPr>
            <a:lvl5pPr marL="0" lvl="4" indent="0" algn="l">
              <a:spcBef>
                <a:spcPts val="0"/>
              </a:spcBef>
              <a:buNone/>
              <a:defRPr sz="1200" b="0" i="0" u="none" strike="noStrike" cap="none">
                <a:solidFill>
                  <a:schemeClr val="lt1"/>
                </a:solidFill>
                <a:latin typeface="Arial"/>
                <a:ea typeface="Arial"/>
                <a:cs typeface="Arial"/>
                <a:sym typeface="Arial"/>
              </a:defRPr>
            </a:lvl5pPr>
            <a:lvl6pPr marL="0" lvl="5" indent="0" algn="l">
              <a:spcBef>
                <a:spcPts val="0"/>
              </a:spcBef>
              <a:buNone/>
              <a:defRPr sz="1200" b="0" i="0" u="none" strike="noStrike" cap="none">
                <a:solidFill>
                  <a:schemeClr val="lt1"/>
                </a:solidFill>
                <a:latin typeface="Arial"/>
                <a:ea typeface="Arial"/>
                <a:cs typeface="Arial"/>
                <a:sym typeface="Arial"/>
              </a:defRPr>
            </a:lvl6pPr>
            <a:lvl7pPr marL="0" lvl="6" indent="0" algn="l">
              <a:spcBef>
                <a:spcPts val="0"/>
              </a:spcBef>
              <a:buNone/>
              <a:defRPr sz="1200" b="0" i="0" u="none" strike="noStrike" cap="none">
                <a:solidFill>
                  <a:schemeClr val="lt1"/>
                </a:solidFill>
                <a:latin typeface="Arial"/>
                <a:ea typeface="Arial"/>
                <a:cs typeface="Arial"/>
                <a:sym typeface="Arial"/>
              </a:defRPr>
            </a:lvl7pPr>
            <a:lvl8pPr marL="0" lvl="7" indent="0" algn="l">
              <a:spcBef>
                <a:spcPts val="0"/>
              </a:spcBef>
              <a:buNone/>
              <a:defRPr sz="1200" b="0" i="0" u="none" strike="noStrike" cap="none">
                <a:solidFill>
                  <a:schemeClr val="lt1"/>
                </a:solidFill>
                <a:latin typeface="Arial"/>
                <a:ea typeface="Arial"/>
                <a:cs typeface="Arial"/>
                <a:sym typeface="Arial"/>
              </a:defRPr>
            </a:lvl8pPr>
            <a:lvl9pPr marL="0" lvl="8" indent="0" algn="l">
              <a:spcBef>
                <a:spcPts val="0"/>
              </a:spcBef>
              <a:buNone/>
              <a:defRPr sz="12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36" name="Google Shape;36;p43"/>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rial"/>
                <a:ea typeface="Arial"/>
                <a:cs typeface="Arial"/>
                <a:sym typeface="Arial"/>
              </a:rPr>
              <a:t>DIVIDER PAGE</a:t>
            </a:r>
            <a:endParaRPr/>
          </a:p>
        </p:txBody>
      </p:sp>
      <p:sp>
        <p:nvSpPr>
          <p:cNvPr id="37" name="Google Shape;37;p43"/>
          <p:cNvSpPr txBox="1"/>
          <p:nvPr/>
        </p:nvSpPr>
        <p:spPr>
          <a:xfrm>
            <a:off x="423052" y="1291603"/>
            <a:ext cx="8229600" cy="716095"/>
          </a:xfrm>
          <a:prstGeom prst="rect">
            <a:avLst/>
          </a:prstGeom>
          <a:noFill/>
          <a:ln>
            <a:noFill/>
          </a:ln>
        </p:spPr>
        <p:txBody>
          <a:bodyPr spcFirstLastPara="1" wrap="square" lIns="0" tIns="0" rIns="0" bIns="0" anchor="ctr" anchorCtr="0">
            <a:normAutofit/>
          </a:bodyPr>
          <a:lstStyle/>
          <a:p>
            <a:pPr marL="0" marR="0" lvl="0" indent="0" algn="l" rtl="0">
              <a:lnSpc>
                <a:spcPct val="80000"/>
              </a:lnSpc>
              <a:spcBef>
                <a:spcPts val="0"/>
              </a:spcBef>
              <a:spcAft>
                <a:spcPts val="0"/>
              </a:spcAft>
              <a:buClr>
                <a:schemeClr val="lt1"/>
              </a:buClr>
              <a:buSzPts val="4300"/>
              <a:buFont typeface="Arial"/>
              <a:buNone/>
            </a:pPr>
            <a:endParaRPr sz="4300" b="1" i="0" u="none" strike="noStrike" cap="none">
              <a:solidFill>
                <a:schemeClr val="lt1"/>
              </a:solidFill>
              <a:latin typeface="Arial"/>
              <a:ea typeface="Arial"/>
              <a:cs typeface="Arial"/>
              <a:sym typeface="Arial"/>
            </a:endParaRPr>
          </a:p>
        </p:txBody>
      </p:sp>
      <p:sp>
        <p:nvSpPr>
          <p:cNvPr id="38" name="Google Shape;38;p43"/>
          <p:cNvSpPr txBox="1">
            <a:spLocks noGrp="1"/>
          </p:cNvSpPr>
          <p:nvPr>
            <p:ph type="title"/>
          </p:nvPr>
        </p:nvSpPr>
        <p:spPr>
          <a:xfrm>
            <a:off x="427670" y="1444003"/>
            <a:ext cx="8229600" cy="716095"/>
          </a:xfrm>
          <a:prstGeom prst="rect">
            <a:avLst/>
          </a:prstGeom>
          <a:noFill/>
          <a:ln>
            <a:noFill/>
          </a:ln>
        </p:spPr>
        <p:txBody>
          <a:bodyPr spcFirstLastPara="1" wrap="square" lIns="0" tIns="0" rIns="0" bIns="0" anchor="ctr" anchorCtr="0">
            <a:normAutofit/>
          </a:bodyPr>
          <a:lstStyle>
            <a:lvl1pPr lvl="0" algn="l">
              <a:lnSpc>
                <a:spcPct val="80000"/>
              </a:lnSpc>
              <a:spcBef>
                <a:spcPts val="0"/>
              </a:spcBef>
              <a:spcAft>
                <a:spcPts val="0"/>
              </a:spcAft>
              <a:buClr>
                <a:schemeClr val="lt1"/>
              </a:buClr>
              <a:buSzPts val="4300"/>
              <a:buFont typeface="Arial"/>
              <a:buNone/>
              <a:defRPr sz="43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Extra Content page w/trefoil">
  <p:cSld name="Extra Content page w/trefoil">
    <p:spTree>
      <p:nvGrpSpPr>
        <p:cNvPr id="1" name="Shape 39"/>
        <p:cNvGrpSpPr/>
        <p:nvPr/>
      </p:nvGrpSpPr>
      <p:grpSpPr>
        <a:xfrm>
          <a:off x="0" y="0"/>
          <a:ext cx="0" cy="0"/>
          <a:chOff x="0" y="0"/>
          <a:chExt cx="0" cy="0"/>
        </a:xfrm>
      </p:grpSpPr>
      <p:sp>
        <p:nvSpPr>
          <p:cNvPr id="40" name="Google Shape;40;p44"/>
          <p:cNvSpPr/>
          <p:nvPr/>
        </p:nvSpPr>
        <p:spPr>
          <a:xfrm>
            <a:off x="-82549" y="-6280"/>
            <a:ext cx="9418320" cy="155448"/>
          </a:xfrm>
          <a:prstGeom prst="rect">
            <a:avLst/>
          </a:prstGeom>
          <a:gradFill>
            <a:gsLst>
              <a:gs pos="0">
                <a:srgbClr val="008745"/>
              </a:gs>
              <a:gs pos="26000">
                <a:schemeClr val="dk2"/>
              </a:gs>
              <a:gs pos="71000">
                <a:schemeClr val="dk2"/>
              </a:gs>
              <a:gs pos="100000">
                <a:srgbClr val="008745"/>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1" name="Google Shape;41;p44"/>
          <p:cNvSpPr txBox="1">
            <a:spLocks noGrp="1"/>
          </p:cNvSpPr>
          <p:nvPr>
            <p:ph type="title"/>
          </p:nvPr>
        </p:nvSpPr>
        <p:spPr>
          <a:xfrm>
            <a:off x="347472" y="192024"/>
            <a:ext cx="5832760"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rgbClr val="000000"/>
              </a:buClr>
              <a:buSzPts val="2800"/>
              <a:buFont typeface="Arial"/>
              <a:buNone/>
              <a:defRPr>
                <a:solidFill>
                  <a:srgbClr val="000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44"/>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43" name="Google Shape;43;p44"/>
          <p:cNvSpPr txBox="1">
            <a:spLocks noGrp="1"/>
          </p:cNvSpPr>
          <p:nvPr>
            <p:ph type="ftr" idx="11"/>
          </p:nvPr>
        </p:nvSpPr>
        <p:spPr>
          <a:xfrm>
            <a:off x="704088" y="4770020"/>
            <a:ext cx="5312960" cy="157162"/>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44" name="Google Shape;44;p44"/>
          <p:cNvPicPr preferRelativeResize="0"/>
          <p:nvPr/>
        </p:nvPicPr>
        <p:blipFill rotWithShape="1">
          <a:blip r:embed="rId2">
            <a:alphaModFix/>
          </a:blip>
          <a:srcRect/>
          <a:stretch/>
        </p:blipFill>
        <p:spPr>
          <a:xfrm>
            <a:off x="170548" y="4641912"/>
            <a:ext cx="411480" cy="411480"/>
          </a:xfrm>
          <a:prstGeom prst="rect">
            <a:avLst/>
          </a:prstGeom>
          <a:noFill/>
          <a:ln>
            <a:noFill/>
          </a:ln>
        </p:spPr>
      </p:pic>
      <p:sp>
        <p:nvSpPr>
          <p:cNvPr id="45" name="Google Shape;45;p44"/>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rial"/>
                <a:ea typeface="Arial"/>
                <a:cs typeface="Arial"/>
                <a:sym typeface="Arial"/>
              </a:rPr>
              <a:t>EXTRA VERTICAL SPACE</a:t>
            </a:r>
            <a:endParaRPr/>
          </a:p>
        </p:txBody>
      </p:sp>
      <p:sp>
        <p:nvSpPr>
          <p:cNvPr id="46" name="Google Shape;46;p44"/>
          <p:cNvSpPr txBox="1">
            <a:spLocks noGrp="1"/>
          </p:cNvSpPr>
          <p:nvPr>
            <p:ph type="body" idx="1"/>
          </p:nvPr>
        </p:nvSpPr>
        <p:spPr>
          <a:xfrm>
            <a:off x="254000" y="908050"/>
            <a:ext cx="8672512" cy="3638550"/>
          </a:xfrm>
          <a:prstGeom prst="rect">
            <a:avLst/>
          </a:prstGeom>
          <a:noFill/>
          <a:ln>
            <a:noFill/>
          </a:ln>
        </p:spPr>
        <p:txBody>
          <a:bodyPr spcFirstLastPara="1" wrap="square" lIns="91425" tIns="45700" rIns="91425" bIns="45700" anchor="t" anchorCtr="0">
            <a:normAutofit/>
          </a:bodyPr>
          <a:lstStyle>
            <a:lvl1pPr marL="457200" lvl="0" indent="-355600" algn="l">
              <a:spcBef>
                <a:spcPts val="400"/>
              </a:spcBef>
              <a:spcAft>
                <a:spcPts val="0"/>
              </a:spcAft>
              <a:buSzPts val="2000"/>
              <a:buChar char="•"/>
              <a:defRPr sz="2000"/>
            </a:lvl1pPr>
            <a:lvl2pPr marL="914400" lvl="1" indent="-355600" algn="l">
              <a:spcBef>
                <a:spcPts val="400"/>
              </a:spcBef>
              <a:spcAft>
                <a:spcPts val="0"/>
              </a:spcAft>
              <a:buSzPts val="2000"/>
              <a:buChar char="o"/>
              <a:defRPr sz="2000"/>
            </a:lvl2pPr>
            <a:lvl3pPr marL="1371600" lvl="2" indent="-355600" algn="l">
              <a:spcBef>
                <a:spcPts val="400"/>
              </a:spcBef>
              <a:spcAft>
                <a:spcPts val="0"/>
              </a:spcAft>
              <a:buSzPts val="2000"/>
              <a:buChar char="•"/>
              <a:defRPr sz="2000"/>
            </a:lvl3pPr>
            <a:lvl4pPr marL="1828800" lvl="3" indent="-355600" algn="l">
              <a:spcBef>
                <a:spcPts val="400"/>
              </a:spcBef>
              <a:spcAft>
                <a:spcPts val="0"/>
              </a:spcAft>
              <a:buSzPts val="2000"/>
              <a:buChar char="o"/>
              <a:defRPr sz="2000"/>
            </a:lvl4pPr>
            <a:lvl5pPr marL="2286000" lvl="4" indent="-355600" algn="l">
              <a:spcBef>
                <a:spcPts val="400"/>
              </a:spcBef>
              <a:spcAft>
                <a:spcPts val="0"/>
              </a:spcAft>
              <a:buSzPts val="2000"/>
              <a:buChar char="⎯"/>
              <a:defRPr sz="20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Content Page Btm Green Bar">
  <p:cSld name="Content Page Btm Green Bar">
    <p:spTree>
      <p:nvGrpSpPr>
        <p:cNvPr id="1" name="Shape 47"/>
        <p:cNvGrpSpPr/>
        <p:nvPr/>
      </p:nvGrpSpPr>
      <p:grpSpPr>
        <a:xfrm>
          <a:off x="0" y="0"/>
          <a:ext cx="0" cy="0"/>
          <a:chOff x="0" y="0"/>
          <a:chExt cx="0" cy="0"/>
        </a:xfrm>
      </p:grpSpPr>
      <p:sp>
        <p:nvSpPr>
          <p:cNvPr id="48" name="Google Shape;48;p45"/>
          <p:cNvSpPr/>
          <p:nvPr/>
        </p:nvSpPr>
        <p:spPr>
          <a:xfrm>
            <a:off x="1" y="4552950"/>
            <a:ext cx="9144001" cy="602601"/>
          </a:xfrm>
          <a:prstGeom prst="rect">
            <a:avLst/>
          </a:prstGeom>
          <a:gradFill>
            <a:gsLst>
              <a:gs pos="0">
                <a:srgbClr val="008745"/>
              </a:gs>
              <a:gs pos="15000">
                <a:srgbClr val="00984D"/>
              </a:gs>
              <a:gs pos="35000">
                <a:schemeClr val="dk2"/>
              </a:gs>
              <a:gs pos="69000">
                <a:schemeClr val="dk2"/>
              </a:gs>
              <a:gs pos="86000">
                <a:srgbClr val="00A052"/>
              </a:gs>
              <a:gs pos="100000">
                <a:srgbClr val="008745"/>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9" name="Google Shape;49;p45"/>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chemeClr val="dk1"/>
              </a:buClr>
              <a:buSzPts val="2800"/>
              <a:buFont typeface="Arial"/>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45"/>
          <p:cNvSpPr txBox="1">
            <a:spLocks noGrp="1"/>
          </p:cNvSpPr>
          <p:nvPr>
            <p:ph type="body" idx="1"/>
          </p:nvPr>
        </p:nvSpPr>
        <p:spPr>
          <a:xfrm>
            <a:off x="256032" y="1051560"/>
            <a:ext cx="8229600" cy="318135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o"/>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o"/>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1" name="Google Shape;51;p45"/>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b="0" i="0" u="none" strike="noStrike" cap="none">
                <a:solidFill>
                  <a:srgbClr val="FFFFFF"/>
                </a:solidFill>
                <a:latin typeface="Arial"/>
                <a:ea typeface="Arial"/>
                <a:cs typeface="Arial"/>
                <a:sym typeface="Arial"/>
              </a:defRPr>
            </a:lvl1pPr>
            <a:lvl2pPr marL="0" lvl="1" indent="0" algn="l">
              <a:spcBef>
                <a:spcPts val="0"/>
              </a:spcBef>
              <a:buNone/>
              <a:defRPr sz="1200" b="0" i="0" u="none" strike="noStrike" cap="none">
                <a:solidFill>
                  <a:srgbClr val="FFFFFF"/>
                </a:solidFill>
                <a:latin typeface="Arial"/>
                <a:ea typeface="Arial"/>
                <a:cs typeface="Arial"/>
                <a:sym typeface="Arial"/>
              </a:defRPr>
            </a:lvl2pPr>
            <a:lvl3pPr marL="0" lvl="2" indent="0" algn="l">
              <a:spcBef>
                <a:spcPts val="0"/>
              </a:spcBef>
              <a:buNone/>
              <a:defRPr sz="1200" b="0" i="0" u="none" strike="noStrike" cap="none">
                <a:solidFill>
                  <a:srgbClr val="FFFFFF"/>
                </a:solidFill>
                <a:latin typeface="Arial"/>
                <a:ea typeface="Arial"/>
                <a:cs typeface="Arial"/>
                <a:sym typeface="Arial"/>
              </a:defRPr>
            </a:lvl3pPr>
            <a:lvl4pPr marL="0" lvl="3" indent="0" algn="l">
              <a:spcBef>
                <a:spcPts val="0"/>
              </a:spcBef>
              <a:buNone/>
              <a:defRPr sz="1200" b="0" i="0" u="none" strike="noStrike" cap="none">
                <a:solidFill>
                  <a:srgbClr val="FFFFFF"/>
                </a:solidFill>
                <a:latin typeface="Arial"/>
                <a:ea typeface="Arial"/>
                <a:cs typeface="Arial"/>
                <a:sym typeface="Arial"/>
              </a:defRPr>
            </a:lvl4pPr>
            <a:lvl5pPr marL="0" lvl="4" indent="0" algn="l">
              <a:spcBef>
                <a:spcPts val="0"/>
              </a:spcBef>
              <a:buNone/>
              <a:defRPr sz="1200" b="0" i="0" u="none" strike="noStrike" cap="none">
                <a:solidFill>
                  <a:srgbClr val="FFFFFF"/>
                </a:solidFill>
                <a:latin typeface="Arial"/>
                <a:ea typeface="Arial"/>
                <a:cs typeface="Arial"/>
                <a:sym typeface="Arial"/>
              </a:defRPr>
            </a:lvl5pPr>
            <a:lvl6pPr marL="0" lvl="5" indent="0" algn="l">
              <a:spcBef>
                <a:spcPts val="0"/>
              </a:spcBef>
              <a:buNone/>
              <a:defRPr sz="1200" b="0" i="0" u="none" strike="noStrike" cap="none">
                <a:solidFill>
                  <a:srgbClr val="FFFFFF"/>
                </a:solidFill>
                <a:latin typeface="Arial"/>
                <a:ea typeface="Arial"/>
                <a:cs typeface="Arial"/>
                <a:sym typeface="Arial"/>
              </a:defRPr>
            </a:lvl6pPr>
            <a:lvl7pPr marL="0" lvl="6" indent="0" algn="l">
              <a:spcBef>
                <a:spcPts val="0"/>
              </a:spcBef>
              <a:buNone/>
              <a:defRPr sz="1200" b="0" i="0" u="none" strike="noStrike" cap="none">
                <a:solidFill>
                  <a:srgbClr val="FFFFFF"/>
                </a:solidFill>
                <a:latin typeface="Arial"/>
                <a:ea typeface="Arial"/>
                <a:cs typeface="Arial"/>
                <a:sym typeface="Arial"/>
              </a:defRPr>
            </a:lvl7pPr>
            <a:lvl8pPr marL="0" lvl="7" indent="0" algn="l">
              <a:spcBef>
                <a:spcPts val="0"/>
              </a:spcBef>
              <a:buNone/>
              <a:defRPr sz="1200" b="0" i="0" u="none" strike="noStrike" cap="none">
                <a:solidFill>
                  <a:srgbClr val="FFFFFF"/>
                </a:solidFill>
                <a:latin typeface="Arial"/>
                <a:ea typeface="Arial"/>
                <a:cs typeface="Arial"/>
                <a:sym typeface="Arial"/>
              </a:defRPr>
            </a:lvl8pPr>
            <a:lvl9pPr marL="0" lvl="8" indent="0" algn="l">
              <a:spcBef>
                <a:spcPts val="0"/>
              </a:spcBef>
              <a:buNone/>
              <a:defRPr sz="1200" b="0" i="0" u="none" strike="noStrike" cap="none">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52" name="Google Shape;52;p45"/>
          <p:cNvSpPr txBox="1">
            <a:spLocks noGrp="1"/>
          </p:cNvSpPr>
          <p:nvPr>
            <p:ph type="ftr" idx="11"/>
          </p:nvPr>
        </p:nvSpPr>
        <p:spPr>
          <a:xfrm>
            <a:off x="706840" y="4770020"/>
            <a:ext cx="5312960" cy="157162"/>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45"/>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lt1"/>
                </a:solidFill>
                <a:latin typeface="Arial"/>
                <a:ea typeface="Arial"/>
                <a:cs typeface="Arial"/>
                <a:sym typeface="Arial"/>
              </a:rPr>
              <a:t>CONTENT PAGE BOTTOM GREEN BAR</a:t>
            </a:r>
            <a:endParaRPr/>
          </a:p>
        </p:txBody>
      </p:sp>
      <p:pic>
        <p:nvPicPr>
          <p:cNvPr id="54" name="Google Shape;54;p45"/>
          <p:cNvPicPr preferRelativeResize="0"/>
          <p:nvPr/>
        </p:nvPicPr>
        <p:blipFill rotWithShape="1">
          <a:blip r:embed="rId2">
            <a:alphaModFix/>
          </a:blip>
          <a:srcRect/>
          <a:stretch/>
        </p:blipFill>
        <p:spPr>
          <a:xfrm>
            <a:off x="176136" y="4652342"/>
            <a:ext cx="409583" cy="39251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End Slide">
  <p:cSld name="End Slide">
    <p:spTree>
      <p:nvGrpSpPr>
        <p:cNvPr id="1" name="Shape 55"/>
        <p:cNvGrpSpPr/>
        <p:nvPr/>
      </p:nvGrpSpPr>
      <p:grpSpPr>
        <a:xfrm>
          <a:off x="0" y="0"/>
          <a:ext cx="0" cy="0"/>
          <a:chOff x="0" y="0"/>
          <a:chExt cx="0" cy="0"/>
        </a:xfrm>
      </p:grpSpPr>
      <p:sp>
        <p:nvSpPr>
          <p:cNvPr id="56" name="Google Shape;56;p46"/>
          <p:cNvSpPr/>
          <p:nvPr/>
        </p:nvSpPr>
        <p:spPr>
          <a:xfrm>
            <a:off x="0" y="0"/>
            <a:ext cx="9144000" cy="5143500"/>
          </a:xfrm>
          <a:prstGeom prst="rect">
            <a:avLst/>
          </a:prstGeom>
          <a:gradFill>
            <a:gsLst>
              <a:gs pos="0">
                <a:srgbClr val="008745"/>
              </a:gs>
              <a:gs pos="49000">
                <a:schemeClr val="dk2"/>
              </a:gs>
              <a:gs pos="100000">
                <a:srgbClr val="008745"/>
              </a:gs>
            </a:gsLst>
            <a:lin ang="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57" name="Google Shape;57;p46"/>
          <p:cNvPicPr preferRelativeResize="0"/>
          <p:nvPr/>
        </p:nvPicPr>
        <p:blipFill rotWithShape="1">
          <a:blip r:embed="rId2">
            <a:alphaModFix/>
          </a:blip>
          <a:srcRect/>
          <a:stretch/>
        </p:blipFill>
        <p:spPr>
          <a:xfrm>
            <a:off x="5531272" y="-552455"/>
            <a:ext cx="4335318" cy="4335318"/>
          </a:xfrm>
          <a:prstGeom prst="rect">
            <a:avLst/>
          </a:prstGeom>
          <a:noFill/>
          <a:ln>
            <a:noFill/>
          </a:ln>
        </p:spPr>
      </p:pic>
      <p:sp>
        <p:nvSpPr>
          <p:cNvPr id="58" name="Google Shape;58;p46"/>
          <p:cNvSpPr txBox="1">
            <a:spLocks noGrp="1"/>
          </p:cNvSpPr>
          <p:nvPr>
            <p:ph type="title"/>
          </p:nvPr>
        </p:nvSpPr>
        <p:spPr>
          <a:xfrm>
            <a:off x="423052" y="1291603"/>
            <a:ext cx="8229600" cy="716095"/>
          </a:xfrm>
          <a:prstGeom prst="rect">
            <a:avLst/>
          </a:prstGeom>
          <a:noFill/>
          <a:ln>
            <a:noFill/>
          </a:ln>
        </p:spPr>
        <p:txBody>
          <a:bodyPr spcFirstLastPara="1" wrap="square" lIns="0" tIns="0" rIns="0" bIns="0" anchor="ctr" anchorCtr="0">
            <a:normAutofit/>
          </a:bodyPr>
          <a:lstStyle>
            <a:lvl1pPr lvl="0" algn="l">
              <a:lnSpc>
                <a:spcPct val="80000"/>
              </a:lnSpc>
              <a:spcBef>
                <a:spcPts val="0"/>
              </a:spcBef>
              <a:spcAft>
                <a:spcPts val="0"/>
              </a:spcAft>
              <a:buClr>
                <a:schemeClr val="lt1"/>
              </a:buClr>
              <a:buSzPts val="4300"/>
              <a:buFont typeface="Arial"/>
              <a:buNone/>
              <a:defRPr sz="43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46"/>
          <p:cNvSpPr txBox="1">
            <a:spLocks noGrp="1"/>
          </p:cNvSpPr>
          <p:nvPr>
            <p:ph type="body" idx="1"/>
          </p:nvPr>
        </p:nvSpPr>
        <p:spPr>
          <a:xfrm>
            <a:off x="364840" y="2156222"/>
            <a:ext cx="8229600" cy="1766346"/>
          </a:xfrm>
          <a:prstGeom prst="rect">
            <a:avLst/>
          </a:prstGeom>
          <a:noFill/>
          <a:ln>
            <a:noFill/>
          </a:ln>
        </p:spPr>
        <p:txBody>
          <a:bodyPr spcFirstLastPara="1" wrap="square" lIns="91425" tIns="45700" rIns="91425" bIns="45700" anchor="t" anchorCtr="0">
            <a:normAutofit/>
          </a:bodyPr>
          <a:lstStyle>
            <a:lvl1pPr marL="457200" lvl="0" indent="-228600" algn="l">
              <a:spcBef>
                <a:spcPts val="600"/>
              </a:spcBef>
              <a:spcAft>
                <a:spcPts val="0"/>
              </a:spcAft>
              <a:buSzPts val="2800"/>
              <a:buFont typeface="Arial"/>
              <a:buNone/>
              <a:defRPr sz="2800">
                <a:solidFill>
                  <a:schemeClr val="lt1"/>
                </a:solidFill>
              </a:defRPr>
            </a:lvl1pPr>
            <a:lvl2pPr marL="914400" lvl="1" indent="-381000" algn="l">
              <a:spcBef>
                <a:spcPts val="480"/>
              </a:spcBef>
              <a:spcAft>
                <a:spcPts val="0"/>
              </a:spcAft>
              <a:buSzPts val="2400"/>
              <a:buChar char="o"/>
              <a:defRPr>
                <a:solidFill>
                  <a:schemeClr val="lt1"/>
                </a:solidFill>
              </a:defRPr>
            </a:lvl2pPr>
            <a:lvl3pPr marL="1371600" lvl="2" indent="-368300" algn="l">
              <a:spcBef>
                <a:spcPts val="440"/>
              </a:spcBef>
              <a:spcAft>
                <a:spcPts val="0"/>
              </a:spcAft>
              <a:buSzPts val="2200"/>
              <a:buChar char="•"/>
              <a:defRPr>
                <a:solidFill>
                  <a:schemeClr val="lt1"/>
                </a:solidFill>
              </a:defRPr>
            </a:lvl3pPr>
            <a:lvl4pPr marL="1828800" lvl="3" indent="-368300" algn="l">
              <a:spcBef>
                <a:spcPts val="440"/>
              </a:spcBef>
              <a:spcAft>
                <a:spcPts val="0"/>
              </a:spcAft>
              <a:buSzPts val="2200"/>
              <a:buChar char="o"/>
              <a:defRPr>
                <a:solidFill>
                  <a:schemeClr val="lt1"/>
                </a:solidFill>
              </a:defRPr>
            </a:lvl4pPr>
            <a:lvl5pPr marL="2286000" lvl="4" indent="-368300" algn="l">
              <a:spcBef>
                <a:spcPts val="440"/>
              </a:spcBef>
              <a:spcAft>
                <a:spcPts val="0"/>
              </a:spcAft>
              <a:buSzPts val="2200"/>
              <a:buChar char="⎯"/>
              <a:defRPr>
                <a:solidFill>
                  <a:schemeClr val="lt1"/>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0" name="Google Shape;60;p46"/>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a:solidFill>
                  <a:srgbClr val="FFFFFF"/>
                </a:solidFill>
                <a:latin typeface="Arial"/>
                <a:ea typeface="Arial"/>
                <a:cs typeface="Arial"/>
                <a:sym typeface="Arial"/>
              </a:defRPr>
            </a:lvl1pPr>
            <a:lvl2pPr marL="0" lvl="1" indent="0" algn="l">
              <a:spcBef>
                <a:spcPts val="0"/>
              </a:spcBef>
              <a:buNone/>
              <a:defRPr sz="1200">
                <a:solidFill>
                  <a:srgbClr val="FFFFFF"/>
                </a:solidFill>
                <a:latin typeface="Arial"/>
                <a:ea typeface="Arial"/>
                <a:cs typeface="Arial"/>
                <a:sym typeface="Arial"/>
              </a:defRPr>
            </a:lvl2pPr>
            <a:lvl3pPr marL="0" lvl="2" indent="0" algn="l">
              <a:spcBef>
                <a:spcPts val="0"/>
              </a:spcBef>
              <a:buNone/>
              <a:defRPr sz="1200">
                <a:solidFill>
                  <a:srgbClr val="FFFFFF"/>
                </a:solidFill>
                <a:latin typeface="Arial"/>
                <a:ea typeface="Arial"/>
                <a:cs typeface="Arial"/>
                <a:sym typeface="Arial"/>
              </a:defRPr>
            </a:lvl3pPr>
            <a:lvl4pPr marL="0" lvl="3" indent="0" algn="l">
              <a:spcBef>
                <a:spcPts val="0"/>
              </a:spcBef>
              <a:buNone/>
              <a:defRPr sz="1200">
                <a:solidFill>
                  <a:srgbClr val="FFFFFF"/>
                </a:solidFill>
                <a:latin typeface="Arial"/>
                <a:ea typeface="Arial"/>
                <a:cs typeface="Arial"/>
                <a:sym typeface="Arial"/>
              </a:defRPr>
            </a:lvl4pPr>
            <a:lvl5pPr marL="0" lvl="4" indent="0" algn="l">
              <a:spcBef>
                <a:spcPts val="0"/>
              </a:spcBef>
              <a:buNone/>
              <a:defRPr sz="1200">
                <a:solidFill>
                  <a:srgbClr val="FFFFFF"/>
                </a:solidFill>
                <a:latin typeface="Arial"/>
                <a:ea typeface="Arial"/>
                <a:cs typeface="Arial"/>
                <a:sym typeface="Arial"/>
              </a:defRPr>
            </a:lvl5pPr>
            <a:lvl6pPr marL="0" lvl="5" indent="0" algn="l">
              <a:spcBef>
                <a:spcPts val="0"/>
              </a:spcBef>
              <a:buNone/>
              <a:defRPr sz="1200">
                <a:solidFill>
                  <a:srgbClr val="FFFFFF"/>
                </a:solidFill>
                <a:latin typeface="Arial"/>
                <a:ea typeface="Arial"/>
                <a:cs typeface="Arial"/>
                <a:sym typeface="Arial"/>
              </a:defRPr>
            </a:lvl6pPr>
            <a:lvl7pPr marL="0" lvl="6" indent="0" algn="l">
              <a:spcBef>
                <a:spcPts val="0"/>
              </a:spcBef>
              <a:buNone/>
              <a:defRPr sz="1200">
                <a:solidFill>
                  <a:srgbClr val="FFFFFF"/>
                </a:solidFill>
                <a:latin typeface="Arial"/>
                <a:ea typeface="Arial"/>
                <a:cs typeface="Arial"/>
                <a:sym typeface="Arial"/>
              </a:defRPr>
            </a:lvl7pPr>
            <a:lvl8pPr marL="0" lvl="7" indent="0" algn="l">
              <a:spcBef>
                <a:spcPts val="0"/>
              </a:spcBef>
              <a:buNone/>
              <a:defRPr sz="1200">
                <a:solidFill>
                  <a:srgbClr val="FFFFFF"/>
                </a:solidFill>
                <a:latin typeface="Arial"/>
                <a:ea typeface="Arial"/>
                <a:cs typeface="Arial"/>
                <a:sym typeface="Arial"/>
              </a:defRPr>
            </a:lvl8pPr>
            <a:lvl9pPr marL="0" lvl="8" indent="0" algn="l">
              <a:spcBef>
                <a:spcPts val="0"/>
              </a:spcBef>
              <a:buNone/>
              <a:defRPr sz="1200">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61" name="Google Shape;61;p46"/>
          <p:cNvPicPr preferRelativeResize="0"/>
          <p:nvPr/>
        </p:nvPicPr>
        <p:blipFill rotWithShape="1">
          <a:blip r:embed="rId3">
            <a:alphaModFix/>
          </a:blip>
          <a:srcRect/>
          <a:stretch/>
        </p:blipFill>
        <p:spPr>
          <a:xfrm>
            <a:off x="426414" y="157765"/>
            <a:ext cx="1621041" cy="704088"/>
          </a:xfrm>
          <a:prstGeom prst="rect">
            <a:avLst/>
          </a:prstGeom>
          <a:noFill/>
          <a:ln>
            <a:noFill/>
          </a:ln>
        </p:spPr>
      </p:pic>
      <p:sp>
        <p:nvSpPr>
          <p:cNvPr id="62" name="Google Shape;62;p46"/>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END SLIDE</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Style B">
  <p:cSld name="Title Style B">
    <p:spTree>
      <p:nvGrpSpPr>
        <p:cNvPr id="1" name="Shape 63"/>
        <p:cNvGrpSpPr/>
        <p:nvPr/>
      </p:nvGrpSpPr>
      <p:grpSpPr>
        <a:xfrm>
          <a:off x="0" y="0"/>
          <a:ext cx="0" cy="0"/>
          <a:chOff x="0" y="0"/>
          <a:chExt cx="0" cy="0"/>
        </a:xfrm>
      </p:grpSpPr>
      <p:sp>
        <p:nvSpPr>
          <p:cNvPr id="64" name="Google Shape;64;p47"/>
          <p:cNvSpPr/>
          <p:nvPr/>
        </p:nvSpPr>
        <p:spPr>
          <a:xfrm>
            <a:off x="1" y="4214990"/>
            <a:ext cx="9144002" cy="928510"/>
          </a:xfrm>
          <a:prstGeom prst="rect">
            <a:avLst/>
          </a:prstGeom>
          <a:gradFill>
            <a:gsLst>
              <a:gs pos="0">
                <a:srgbClr val="008745"/>
              </a:gs>
              <a:gs pos="15000">
                <a:srgbClr val="00984D"/>
              </a:gs>
              <a:gs pos="35000">
                <a:schemeClr val="dk2"/>
              </a:gs>
              <a:gs pos="69000">
                <a:schemeClr val="dk2"/>
              </a:gs>
              <a:gs pos="86000">
                <a:srgbClr val="00A052"/>
              </a:gs>
              <a:gs pos="100000">
                <a:srgbClr val="008745"/>
              </a:gs>
            </a:gsLst>
            <a:lin ang="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Arial"/>
              <a:ea typeface="Arial"/>
              <a:cs typeface="Arial"/>
              <a:sym typeface="Arial"/>
            </a:endParaRPr>
          </a:p>
        </p:txBody>
      </p:sp>
      <p:sp>
        <p:nvSpPr>
          <p:cNvPr id="65" name="Google Shape;65;p47"/>
          <p:cNvSpPr>
            <a:spLocks noGrp="1"/>
          </p:cNvSpPr>
          <p:nvPr>
            <p:ph type="pic" idx="2"/>
          </p:nvPr>
        </p:nvSpPr>
        <p:spPr>
          <a:xfrm>
            <a:off x="0" y="1132603"/>
            <a:ext cx="9144000" cy="3082387"/>
          </a:xfrm>
          <a:prstGeom prst="rect">
            <a:avLst/>
          </a:prstGeom>
          <a:noFill/>
          <a:ln>
            <a:noFill/>
          </a:ln>
        </p:spPr>
        <p:txBody>
          <a:bodyPr spcFirstLastPara="1" wrap="square" lIns="91425" tIns="45700" rIns="91425" bIns="45700" anchor="t" anchorCtr="0">
            <a:normAutofit/>
          </a:bodyPr>
          <a:lstStyle>
            <a:lvl1pPr marR="0" lvl="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spcBef>
                <a:spcPts val="480"/>
              </a:spcBef>
              <a:spcAft>
                <a:spcPts val="0"/>
              </a:spcAft>
              <a:buClr>
                <a:schemeClr val="dk1"/>
              </a:buClr>
              <a:buSzPts val="2400"/>
              <a:buFont typeface="Courier New"/>
              <a:buChar char="o"/>
              <a:defRPr sz="2400" b="0" i="0" u="none" strike="noStrike" cap="none">
                <a:solidFill>
                  <a:schemeClr val="dk1"/>
                </a:solidFill>
                <a:latin typeface="Arial"/>
                <a:ea typeface="Arial"/>
                <a:cs typeface="Arial"/>
                <a:sym typeface="Arial"/>
              </a:defRPr>
            </a:lvl2pPr>
            <a:lvl3pPr marR="0" lvl="2"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3pPr>
            <a:lvl4pPr marR="0" lvl="3" algn="l" rtl="0">
              <a:spcBef>
                <a:spcPts val="440"/>
              </a:spcBef>
              <a:spcAft>
                <a:spcPts val="0"/>
              </a:spcAft>
              <a:buClr>
                <a:schemeClr val="dk1"/>
              </a:buClr>
              <a:buSzPts val="2200"/>
              <a:buFont typeface="Courier New"/>
              <a:buChar char="o"/>
              <a:defRPr sz="2200" b="0" i="0" u="none" strike="noStrike" cap="none">
                <a:solidFill>
                  <a:schemeClr val="dk1"/>
                </a:solidFill>
                <a:latin typeface="Arial"/>
                <a:ea typeface="Arial"/>
                <a:cs typeface="Arial"/>
                <a:sym typeface="Arial"/>
              </a:defRPr>
            </a:lvl4pPr>
            <a:lvl5pPr marR="0" lvl="4"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6" name="Google Shape;66;p47"/>
          <p:cNvSpPr txBox="1">
            <a:spLocks noGrp="1"/>
          </p:cNvSpPr>
          <p:nvPr>
            <p:ph type="title"/>
          </p:nvPr>
        </p:nvSpPr>
        <p:spPr>
          <a:xfrm>
            <a:off x="0" y="4214990"/>
            <a:ext cx="9144000" cy="928510"/>
          </a:xfrm>
          <a:prstGeom prst="rect">
            <a:avLst/>
          </a:prstGeom>
          <a:noFill/>
          <a:ln>
            <a:noFill/>
          </a:ln>
        </p:spPr>
        <p:txBody>
          <a:bodyPr spcFirstLastPara="1" wrap="square" lIns="274300" tIns="45700" rIns="182875" bIns="0" anchor="ctr" anchorCtr="0">
            <a:no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47"/>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a:solidFill>
                  <a:srgbClr val="FFFFFF"/>
                </a:solidFill>
                <a:latin typeface="Arial"/>
                <a:ea typeface="Arial"/>
                <a:cs typeface="Arial"/>
                <a:sym typeface="Arial"/>
              </a:defRPr>
            </a:lvl1pPr>
            <a:lvl2pPr marL="0" lvl="1" indent="0" algn="l">
              <a:spcBef>
                <a:spcPts val="0"/>
              </a:spcBef>
              <a:buNone/>
              <a:defRPr sz="1200">
                <a:solidFill>
                  <a:srgbClr val="FFFFFF"/>
                </a:solidFill>
                <a:latin typeface="Arial"/>
                <a:ea typeface="Arial"/>
                <a:cs typeface="Arial"/>
                <a:sym typeface="Arial"/>
              </a:defRPr>
            </a:lvl2pPr>
            <a:lvl3pPr marL="0" lvl="2" indent="0" algn="l">
              <a:spcBef>
                <a:spcPts val="0"/>
              </a:spcBef>
              <a:buNone/>
              <a:defRPr sz="1200">
                <a:solidFill>
                  <a:srgbClr val="FFFFFF"/>
                </a:solidFill>
                <a:latin typeface="Arial"/>
                <a:ea typeface="Arial"/>
                <a:cs typeface="Arial"/>
                <a:sym typeface="Arial"/>
              </a:defRPr>
            </a:lvl3pPr>
            <a:lvl4pPr marL="0" lvl="3" indent="0" algn="l">
              <a:spcBef>
                <a:spcPts val="0"/>
              </a:spcBef>
              <a:buNone/>
              <a:defRPr sz="1200">
                <a:solidFill>
                  <a:srgbClr val="FFFFFF"/>
                </a:solidFill>
                <a:latin typeface="Arial"/>
                <a:ea typeface="Arial"/>
                <a:cs typeface="Arial"/>
                <a:sym typeface="Arial"/>
              </a:defRPr>
            </a:lvl4pPr>
            <a:lvl5pPr marL="0" lvl="4" indent="0" algn="l">
              <a:spcBef>
                <a:spcPts val="0"/>
              </a:spcBef>
              <a:buNone/>
              <a:defRPr sz="1200">
                <a:solidFill>
                  <a:srgbClr val="FFFFFF"/>
                </a:solidFill>
                <a:latin typeface="Arial"/>
                <a:ea typeface="Arial"/>
                <a:cs typeface="Arial"/>
                <a:sym typeface="Arial"/>
              </a:defRPr>
            </a:lvl5pPr>
            <a:lvl6pPr marL="0" lvl="5" indent="0" algn="l">
              <a:spcBef>
                <a:spcPts val="0"/>
              </a:spcBef>
              <a:buNone/>
              <a:defRPr sz="1200">
                <a:solidFill>
                  <a:srgbClr val="FFFFFF"/>
                </a:solidFill>
                <a:latin typeface="Arial"/>
                <a:ea typeface="Arial"/>
                <a:cs typeface="Arial"/>
                <a:sym typeface="Arial"/>
              </a:defRPr>
            </a:lvl6pPr>
            <a:lvl7pPr marL="0" lvl="6" indent="0" algn="l">
              <a:spcBef>
                <a:spcPts val="0"/>
              </a:spcBef>
              <a:buNone/>
              <a:defRPr sz="1200">
                <a:solidFill>
                  <a:srgbClr val="FFFFFF"/>
                </a:solidFill>
                <a:latin typeface="Arial"/>
                <a:ea typeface="Arial"/>
                <a:cs typeface="Arial"/>
                <a:sym typeface="Arial"/>
              </a:defRPr>
            </a:lvl7pPr>
            <a:lvl8pPr marL="0" lvl="7" indent="0" algn="l">
              <a:spcBef>
                <a:spcPts val="0"/>
              </a:spcBef>
              <a:buNone/>
              <a:defRPr sz="1200">
                <a:solidFill>
                  <a:srgbClr val="FFFFFF"/>
                </a:solidFill>
                <a:latin typeface="Arial"/>
                <a:ea typeface="Arial"/>
                <a:cs typeface="Arial"/>
                <a:sym typeface="Arial"/>
              </a:defRPr>
            </a:lvl8pPr>
            <a:lvl9pPr marL="0" lvl="8" indent="0" algn="l">
              <a:spcBef>
                <a:spcPts val="0"/>
              </a:spcBef>
              <a:buNone/>
              <a:defRPr sz="1200">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68" name="Google Shape;68;p47"/>
          <p:cNvPicPr preferRelativeResize="0"/>
          <p:nvPr/>
        </p:nvPicPr>
        <p:blipFill rotWithShape="1">
          <a:blip r:embed="rId2">
            <a:alphaModFix/>
          </a:blip>
          <a:srcRect/>
          <a:stretch/>
        </p:blipFill>
        <p:spPr>
          <a:xfrm>
            <a:off x="155952" y="157765"/>
            <a:ext cx="1621041" cy="704088"/>
          </a:xfrm>
          <a:prstGeom prst="rect">
            <a:avLst/>
          </a:prstGeom>
          <a:noFill/>
          <a:ln>
            <a:noFill/>
          </a:ln>
        </p:spPr>
      </p:pic>
      <p:sp>
        <p:nvSpPr>
          <p:cNvPr id="69" name="Google Shape;69;p47"/>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TITLE STYLE B</a:t>
            </a:r>
            <a:endParaRPr sz="180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page with eyebrow">
  <p:cSld name="Content page with eyebrow">
    <p:spTree>
      <p:nvGrpSpPr>
        <p:cNvPr id="1" name="Shape 70"/>
        <p:cNvGrpSpPr/>
        <p:nvPr/>
      </p:nvGrpSpPr>
      <p:grpSpPr>
        <a:xfrm>
          <a:off x="0" y="0"/>
          <a:ext cx="0" cy="0"/>
          <a:chOff x="0" y="0"/>
          <a:chExt cx="0" cy="0"/>
        </a:xfrm>
      </p:grpSpPr>
      <p:sp>
        <p:nvSpPr>
          <p:cNvPr id="71" name="Google Shape;71;p48"/>
          <p:cNvSpPr txBox="1">
            <a:spLocks noGrp="1"/>
          </p:cNvSpPr>
          <p:nvPr>
            <p:ph type="title"/>
          </p:nvPr>
        </p:nvSpPr>
        <p:spPr>
          <a:xfrm>
            <a:off x="347472" y="469900"/>
            <a:ext cx="7518225" cy="556126"/>
          </a:xfrm>
          <a:prstGeom prst="rect">
            <a:avLst/>
          </a:prstGeom>
          <a:noFill/>
          <a:ln>
            <a:noFill/>
          </a:ln>
        </p:spPr>
        <p:txBody>
          <a:bodyPr spcFirstLastPara="1" wrap="square" lIns="0" tIns="0" rIns="0" bIns="0" anchor="t" anchorCtr="0">
            <a:noAutofit/>
          </a:bodyPr>
          <a:lstStyle>
            <a:lvl1pPr lvl="0" algn="l">
              <a:lnSpc>
                <a:spcPct val="80000"/>
              </a:lnSpc>
              <a:spcBef>
                <a:spcPts val="0"/>
              </a:spcBef>
              <a:spcAft>
                <a:spcPts val="0"/>
              </a:spcAft>
              <a:buClr>
                <a:schemeClr val="lt1"/>
              </a:buClr>
              <a:buSzPts val="28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48"/>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sz="1200" b="0" i="0">
                <a:solidFill>
                  <a:srgbClr val="FFFFFF"/>
                </a:solidFill>
                <a:latin typeface="Arial"/>
                <a:ea typeface="Arial"/>
                <a:cs typeface="Arial"/>
                <a:sym typeface="Arial"/>
              </a:defRPr>
            </a:lvl1pPr>
            <a:lvl2pPr marL="0" lvl="1" indent="0" algn="l">
              <a:spcBef>
                <a:spcPts val="0"/>
              </a:spcBef>
              <a:buNone/>
              <a:defRPr sz="1200" b="0" i="0">
                <a:solidFill>
                  <a:srgbClr val="FFFFFF"/>
                </a:solidFill>
                <a:latin typeface="Arial"/>
                <a:ea typeface="Arial"/>
                <a:cs typeface="Arial"/>
                <a:sym typeface="Arial"/>
              </a:defRPr>
            </a:lvl2pPr>
            <a:lvl3pPr marL="0" lvl="2" indent="0" algn="l">
              <a:spcBef>
                <a:spcPts val="0"/>
              </a:spcBef>
              <a:buNone/>
              <a:defRPr sz="1200" b="0" i="0">
                <a:solidFill>
                  <a:srgbClr val="FFFFFF"/>
                </a:solidFill>
                <a:latin typeface="Arial"/>
                <a:ea typeface="Arial"/>
                <a:cs typeface="Arial"/>
                <a:sym typeface="Arial"/>
              </a:defRPr>
            </a:lvl3pPr>
            <a:lvl4pPr marL="0" lvl="3" indent="0" algn="l">
              <a:spcBef>
                <a:spcPts val="0"/>
              </a:spcBef>
              <a:buNone/>
              <a:defRPr sz="1200" b="0" i="0">
                <a:solidFill>
                  <a:srgbClr val="FFFFFF"/>
                </a:solidFill>
                <a:latin typeface="Arial"/>
                <a:ea typeface="Arial"/>
                <a:cs typeface="Arial"/>
                <a:sym typeface="Arial"/>
              </a:defRPr>
            </a:lvl4pPr>
            <a:lvl5pPr marL="0" lvl="4" indent="0" algn="l">
              <a:spcBef>
                <a:spcPts val="0"/>
              </a:spcBef>
              <a:buNone/>
              <a:defRPr sz="1200" b="0" i="0">
                <a:solidFill>
                  <a:srgbClr val="FFFFFF"/>
                </a:solidFill>
                <a:latin typeface="Arial"/>
                <a:ea typeface="Arial"/>
                <a:cs typeface="Arial"/>
                <a:sym typeface="Arial"/>
              </a:defRPr>
            </a:lvl5pPr>
            <a:lvl6pPr marL="0" lvl="5" indent="0" algn="l">
              <a:spcBef>
                <a:spcPts val="0"/>
              </a:spcBef>
              <a:buNone/>
              <a:defRPr sz="1200" b="0" i="0">
                <a:solidFill>
                  <a:srgbClr val="FFFFFF"/>
                </a:solidFill>
                <a:latin typeface="Arial"/>
                <a:ea typeface="Arial"/>
                <a:cs typeface="Arial"/>
                <a:sym typeface="Arial"/>
              </a:defRPr>
            </a:lvl6pPr>
            <a:lvl7pPr marL="0" lvl="6" indent="0" algn="l">
              <a:spcBef>
                <a:spcPts val="0"/>
              </a:spcBef>
              <a:buNone/>
              <a:defRPr sz="1200" b="0" i="0">
                <a:solidFill>
                  <a:srgbClr val="FFFFFF"/>
                </a:solidFill>
                <a:latin typeface="Arial"/>
                <a:ea typeface="Arial"/>
                <a:cs typeface="Arial"/>
                <a:sym typeface="Arial"/>
              </a:defRPr>
            </a:lvl7pPr>
            <a:lvl8pPr marL="0" lvl="7" indent="0" algn="l">
              <a:spcBef>
                <a:spcPts val="0"/>
              </a:spcBef>
              <a:buNone/>
              <a:defRPr sz="1200" b="0" i="0">
                <a:solidFill>
                  <a:srgbClr val="FFFFFF"/>
                </a:solidFill>
                <a:latin typeface="Arial"/>
                <a:ea typeface="Arial"/>
                <a:cs typeface="Arial"/>
                <a:sym typeface="Arial"/>
              </a:defRPr>
            </a:lvl8pPr>
            <a:lvl9pPr marL="0" lvl="8" indent="0" algn="l">
              <a:spcBef>
                <a:spcPts val="0"/>
              </a:spcBef>
              <a:buNone/>
              <a:defRPr sz="1200" b="0" i="0">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73" name="Google Shape;73;p48"/>
          <p:cNvSpPr txBox="1">
            <a:spLocks noGrp="1"/>
          </p:cNvSpPr>
          <p:nvPr>
            <p:ph type="body" idx="1"/>
          </p:nvPr>
        </p:nvSpPr>
        <p:spPr>
          <a:xfrm>
            <a:off x="347472" y="-31227"/>
            <a:ext cx="7608887" cy="469900"/>
          </a:xfrm>
          <a:prstGeom prst="rect">
            <a:avLst/>
          </a:prstGeom>
          <a:noFill/>
          <a:ln>
            <a:noFill/>
          </a:ln>
        </p:spPr>
        <p:txBody>
          <a:bodyPr spcFirstLastPara="1" wrap="square" lIns="0" tIns="0" rIns="0" bIns="0" anchor="b" anchorCtr="0">
            <a:normAutofit/>
          </a:bodyPr>
          <a:lstStyle>
            <a:lvl1pPr marL="457200" lvl="0" indent="-228600" algn="l">
              <a:spcBef>
                <a:spcPts val="320"/>
              </a:spcBef>
              <a:spcAft>
                <a:spcPts val="0"/>
              </a:spcAft>
              <a:buSzPts val="1600"/>
              <a:buNone/>
              <a:defRPr sz="1600" b="0" i="0" cap="none">
                <a:solidFill>
                  <a:schemeClr val="lt1"/>
                </a:solidFill>
                <a:latin typeface="Arial"/>
                <a:ea typeface="Arial"/>
                <a:cs typeface="Arial"/>
                <a:sym typeface="Arial"/>
              </a:defRPr>
            </a:lvl1pPr>
            <a:lvl2pPr marL="914400" lvl="1" indent="-228600" algn="l">
              <a:spcBef>
                <a:spcPts val="480"/>
              </a:spcBef>
              <a:spcAft>
                <a:spcPts val="0"/>
              </a:spcAft>
              <a:buSzPts val="2400"/>
              <a:buNone/>
              <a:defRPr/>
            </a:lvl2pPr>
            <a:lvl3pPr marL="1371600" lvl="2" indent="-228600" algn="l">
              <a:spcBef>
                <a:spcPts val="440"/>
              </a:spcBef>
              <a:spcAft>
                <a:spcPts val="0"/>
              </a:spcAft>
              <a:buSzPts val="2200"/>
              <a:buNone/>
              <a:defRPr/>
            </a:lvl3pPr>
            <a:lvl4pPr marL="1828800" lvl="3" indent="-228600" algn="l">
              <a:spcBef>
                <a:spcPts val="440"/>
              </a:spcBef>
              <a:spcAft>
                <a:spcPts val="0"/>
              </a:spcAft>
              <a:buSzPts val="2200"/>
              <a:buNone/>
              <a:defRPr/>
            </a:lvl4pPr>
            <a:lvl5pPr marL="2286000" lvl="4" indent="-228600" algn="l">
              <a:spcBef>
                <a:spcPts val="440"/>
              </a:spcBef>
              <a:spcAft>
                <a:spcPts val="0"/>
              </a:spcAft>
              <a:buSzPts val="2200"/>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4" name="Google Shape;74;p48"/>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CONTENT PAGE WITH EYEBROW</a:t>
            </a:r>
            <a:endParaRPr/>
          </a:p>
        </p:txBody>
      </p:sp>
      <p:sp>
        <p:nvSpPr>
          <p:cNvPr id="75" name="Google Shape;75;p48"/>
          <p:cNvSpPr txBox="1">
            <a:spLocks noGrp="1"/>
          </p:cNvSpPr>
          <p:nvPr>
            <p:ph type="body" idx="2"/>
          </p:nvPr>
        </p:nvSpPr>
        <p:spPr>
          <a:xfrm>
            <a:off x="257018" y="1371600"/>
            <a:ext cx="7837113" cy="313531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o"/>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o"/>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6" name="Google Shape;76;p48"/>
          <p:cNvSpPr txBox="1">
            <a:spLocks noGrp="1"/>
          </p:cNvSpPr>
          <p:nvPr>
            <p:ph type="ftr" idx="11"/>
          </p:nvPr>
        </p:nvSpPr>
        <p:spPr>
          <a:xfrm>
            <a:off x="344375" y="4770020"/>
            <a:ext cx="5312960" cy="157162"/>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mp; Full-width image">
  <p:cSld name="Title &amp; Full-width image">
    <p:spTree>
      <p:nvGrpSpPr>
        <p:cNvPr id="1" name="Shape 77"/>
        <p:cNvGrpSpPr/>
        <p:nvPr/>
      </p:nvGrpSpPr>
      <p:grpSpPr>
        <a:xfrm>
          <a:off x="0" y="0"/>
          <a:ext cx="0" cy="0"/>
          <a:chOff x="0" y="0"/>
          <a:chExt cx="0" cy="0"/>
        </a:xfrm>
      </p:grpSpPr>
      <p:sp>
        <p:nvSpPr>
          <p:cNvPr id="78" name="Google Shape;78;p49"/>
          <p:cNvSpPr>
            <a:spLocks noGrp="1"/>
          </p:cNvSpPr>
          <p:nvPr>
            <p:ph type="pic" idx="2"/>
          </p:nvPr>
        </p:nvSpPr>
        <p:spPr>
          <a:xfrm>
            <a:off x="0" y="1138465"/>
            <a:ext cx="9144000" cy="4014107"/>
          </a:xfrm>
          <a:prstGeom prst="rect">
            <a:avLst/>
          </a:prstGeom>
          <a:noFill/>
          <a:ln>
            <a:noFill/>
          </a:ln>
        </p:spPr>
        <p:txBody>
          <a:bodyPr spcFirstLastPara="1" wrap="square" lIns="91425" tIns="45700" rIns="91425" bIns="45700" anchor="t" anchorCtr="0">
            <a:normAutofit/>
          </a:bodyPr>
          <a:lstStyle>
            <a:lvl1pPr marR="0" lvl="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spcBef>
                <a:spcPts val="480"/>
              </a:spcBef>
              <a:spcAft>
                <a:spcPts val="0"/>
              </a:spcAft>
              <a:buClr>
                <a:schemeClr val="dk1"/>
              </a:buClr>
              <a:buSzPts val="2400"/>
              <a:buFont typeface="Courier New"/>
              <a:buChar char="o"/>
              <a:defRPr sz="2400" b="0" i="0" u="none" strike="noStrike" cap="none">
                <a:solidFill>
                  <a:schemeClr val="dk1"/>
                </a:solidFill>
                <a:latin typeface="Arial"/>
                <a:ea typeface="Arial"/>
                <a:cs typeface="Arial"/>
                <a:sym typeface="Arial"/>
              </a:defRPr>
            </a:lvl2pPr>
            <a:lvl3pPr marR="0" lvl="2"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3pPr>
            <a:lvl4pPr marR="0" lvl="3" algn="l" rtl="0">
              <a:spcBef>
                <a:spcPts val="440"/>
              </a:spcBef>
              <a:spcAft>
                <a:spcPts val="0"/>
              </a:spcAft>
              <a:buClr>
                <a:schemeClr val="dk1"/>
              </a:buClr>
              <a:buSzPts val="2200"/>
              <a:buFont typeface="Courier New"/>
              <a:buChar char="o"/>
              <a:defRPr sz="2200" b="0" i="0" u="none" strike="noStrike" cap="none">
                <a:solidFill>
                  <a:schemeClr val="dk1"/>
                </a:solidFill>
                <a:latin typeface="Arial"/>
                <a:ea typeface="Arial"/>
                <a:cs typeface="Arial"/>
                <a:sym typeface="Arial"/>
              </a:defRPr>
            </a:lvl4pPr>
            <a:lvl5pPr marR="0" lvl="4"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9" name="Google Shape;79;p49"/>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
        <p:nvSpPr>
          <p:cNvPr id="80" name="Google Shape;80;p49"/>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lvl="0" algn="l">
              <a:lnSpc>
                <a:spcPct val="8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49"/>
          <p:cNvSpPr txBox="1">
            <a:spLocks noGrp="1"/>
          </p:cNvSpPr>
          <p:nvPr>
            <p:ph type="body" idx="1"/>
          </p:nvPr>
        </p:nvSpPr>
        <p:spPr>
          <a:xfrm>
            <a:off x="527948" y="1591735"/>
            <a:ext cx="8041182" cy="3071537"/>
          </a:xfrm>
          <a:prstGeom prst="rect">
            <a:avLst/>
          </a:prstGeom>
          <a:solidFill>
            <a:srgbClr val="FFFFFF">
              <a:alpha val="89803"/>
            </a:srgbClr>
          </a:solidFill>
          <a:ln>
            <a:noFill/>
          </a:ln>
        </p:spPr>
        <p:txBody>
          <a:bodyPr spcFirstLastPara="1" wrap="square" lIns="91425" tIns="45700" rIns="91425" bIns="45700"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o"/>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o"/>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2" name="Google Shape;82;p49"/>
          <p:cNvSpPr/>
          <p:nvPr/>
        </p:nvSpPr>
        <p:spPr>
          <a:xfrm>
            <a:off x="1236132" y="-558801"/>
            <a:ext cx="6858000" cy="372533"/>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Arial"/>
                <a:ea typeface="Arial"/>
                <a:cs typeface="Arial"/>
                <a:sym typeface="Arial"/>
              </a:rPr>
              <a:t>TITLE &amp; FULL-WIDTH IMAGE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
        <p:cNvGrpSpPr/>
        <p:nvPr/>
      </p:nvGrpSpPr>
      <p:grpSpPr>
        <a:xfrm>
          <a:off x="0" y="0"/>
          <a:ext cx="0" cy="0"/>
          <a:chOff x="0" y="0"/>
          <a:chExt cx="0" cy="0"/>
        </a:xfrm>
      </p:grpSpPr>
      <p:sp>
        <p:nvSpPr>
          <p:cNvPr id="11" name="Google Shape;11;p40"/>
          <p:cNvSpPr/>
          <p:nvPr/>
        </p:nvSpPr>
        <p:spPr>
          <a:xfrm>
            <a:off x="1" y="0"/>
            <a:ext cx="9144002" cy="1136904"/>
          </a:xfrm>
          <a:prstGeom prst="rect">
            <a:avLst/>
          </a:prstGeom>
          <a:gradFill>
            <a:gsLst>
              <a:gs pos="0">
                <a:srgbClr val="008745"/>
              </a:gs>
              <a:gs pos="15000">
                <a:srgbClr val="00984D"/>
              </a:gs>
              <a:gs pos="35000">
                <a:schemeClr val="dk2"/>
              </a:gs>
              <a:gs pos="69000">
                <a:schemeClr val="dk2"/>
              </a:gs>
              <a:gs pos="86000">
                <a:srgbClr val="00A052"/>
              </a:gs>
              <a:gs pos="100000">
                <a:srgbClr val="008745"/>
              </a:gs>
            </a:gsLst>
            <a:lin ang="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2" name="Google Shape;12;p40"/>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lvl1pPr marR="0" lvl="0" algn="l" rtl="0">
              <a:lnSpc>
                <a:spcPct val="80000"/>
              </a:lnSpc>
              <a:spcBef>
                <a:spcPts val="0"/>
              </a:spcBef>
              <a:spcAft>
                <a:spcPts val="0"/>
              </a:spcAft>
              <a:buClr>
                <a:schemeClr val="lt1"/>
              </a:buClr>
              <a:buSzPts val="2800"/>
              <a:buFont typeface="Arial"/>
              <a:buNone/>
              <a:defRPr sz="28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40"/>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lvl1pPr marL="0" marR="0" lvl="0" indent="0" algn="l" rtl="0">
              <a:spcBef>
                <a:spcPts val="0"/>
              </a:spcBef>
              <a:buNone/>
              <a:defRPr sz="1200" b="0" i="0" u="none" strike="noStrike" cap="none">
                <a:solidFill>
                  <a:schemeClr val="lt2"/>
                </a:solidFill>
                <a:latin typeface="Arial"/>
                <a:ea typeface="Arial"/>
                <a:cs typeface="Arial"/>
                <a:sym typeface="Arial"/>
              </a:defRPr>
            </a:lvl1pPr>
            <a:lvl2pPr marL="0" marR="0" lvl="1" indent="0" algn="l" rtl="0">
              <a:spcBef>
                <a:spcPts val="0"/>
              </a:spcBef>
              <a:buNone/>
              <a:defRPr sz="1200" b="0" i="0" u="none" strike="noStrike" cap="none">
                <a:solidFill>
                  <a:schemeClr val="lt2"/>
                </a:solidFill>
                <a:latin typeface="Arial"/>
                <a:ea typeface="Arial"/>
                <a:cs typeface="Arial"/>
                <a:sym typeface="Arial"/>
              </a:defRPr>
            </a:lvl2pPr>
            <a:lvl3pPr marL="0" marR="0" lvl="2" indent="0" algn="l" rtl="0">
              <a:spcBef>
                <a:spcPts val="0"/>
              </a:spcBef>
              <a:buNone/>
              <a:defRPr sz="1200" b="0" i="0" u="none" strike="noStrike" cap="none">
                <a:solidFill>
                  <a:schemeClr val="lt2"/>
                </a:solidFill>
                <a:latin typeface="Arial"/>
                <a:ea typeface="Arial"/>
                <a:cs typeface="Arial"/>
                <a:sym typeface="Arial"/>
              </a:defRPr>
            </a:lvl3pPr>
            <a:lvl4pPr marL="0" marR="0" lvl="3" indent="0" algn="l" rtl="0">
              <a:spcBef>
                <a:spcPts val="0"/>
              </a:spcBef>
              <a:buNone/>
              <a:defRPr sz="1200" b="0" i="0" u="none" strike="noStrike" cap="none">
                <a:solidFill>
                  <a:schemeClr val="lt2"/>
                </a:solidFill>
                <a:latin typeface="Arial"/>
                <a:ea typeface="Arial"/>
                <a:cs typeface="Arial"/>
                <a:sym typeface="Arial"/>
              </a:defRPr>
            </a:lvl4pPr>
            <a:lvl5pPr marL="0" marR="0" lvl="4" indent="0" algn="l" rtl="0">
              <a:spcBef>
                <a:spcPts val="0"/>
              </a:spcBef>
              <a:buNone/>
              <a:defRPr sz="1200" b="0" i="0" u="none" strike="noStrike" cap="none">
                <a:solidFill>
                  <a:schemeClr val="lt2"/>
                </a:solidFill>
                <a:latin typeface="Arial"/>
                <a:ea typeface="Arial"/>
                <a:cs typeface="Arial"/>
                <a:sym typeface="Arial"/>
              </a:defRPr>
            </a:lvl5pPr>
            <a:lvl6pPr marL="0" marR="0" lvl="5" indent="0" algn="l" rtl="0">
              <a:spcBef>
                <a:spcPts val="0"/>
              </a:spcBef>
              <a:buNone/>
              <a:defRPr sz="1200" b="0" i="0" u="none" strike="noStrike" cap="none">
                <a:solidFill>
                  <a:schemeClr val="lt2"/>
                </a:solidFill>
                <a:latin typeface="Arial"/>
                <a:ea typeface="Arial"/>
                <a:cs typeface="Arial"/>
                <a:sym typeface="Arial"/>
              </a:defRPr>
            </a:lvl6pPr>
            <a:lvl7pPr marL="0" marR="0" lvl="6" indent="0" algn="l" rtl="0">
              <a:spcBef>
                <a:spcPts val="0"/>
              </a:spcBef>
              <a:buNone/>
              <a:defRPr sz="1200" b="0" i="0" u="none" strike="noStrike" cap="none">
                <a:solidFill>
                  <a:schemeClr val="lt2"/>
                </a:solidFill>
                <a:latin typeface="Arial"/>
                <a:ea typeface="Arial"/>
                <a:cs typeface="Arial"/>
                <a:sym typeface="Arial"/>
              </a:defRPr>
            </a:lvl7pPr>
            <a:lvl8pPr marL="0" marR="0" lvl="7" indent="0" algn="l" rtl="0">
              <a:spcBef>
                <a:spcPts val="0"/>
              </a:spcBef>
              <a:buNone/>
              <a:defRPr sz="1200" b="0" i="0" u="none" strike="noStrike" cap="none">
                <a:solidFill>
                  <a:schemeClr val="lt2"/>
                </a:solidFill>
                <a:latin typeface="Arial"/>
                <a:ea typeface="Arial"/>
                <a:cs typeface="Arial"/>
                <a:sym typeface="Arial"/>
              </a:defRPr>
            </a:lvl8pPr>
            <a:lvl9pPr marL="0" marR="0" lvl="8" indent="0" algn="l" rtl="0">
              <a:spcBef>
                <a:spcPts val="0"/>
              </a:spcBef>
              <a:buNone/>
              <a:defRPr sz="1200" b="0" i="0" u="none" strike="noStrike" cap="none">
                <a:solidFill>
                  <a:schemeClr val="lt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14" name="Google Shape;14;p40"/>
          <p:cNvSpPr txBox="1">
            <a:spLocks noGrp="1"/>
          </p:cNvSpPr>
          <p:nvPr>
            <p:ph type="body" idx="1"/>
          </p:nvPr>
        </p:nvSpPr>
        <p:spPr>
          <a:xfrm>
            <a:off x="250337" y="1371600"/>
            <a:ext cx="8712791" cy="3181761"/>
          </a:xfrm>
          <a:prstGeom prst="rect">
            <a:avLst/>
          </a:prstGeom>
          <a:noFill/>
          <a:ln>
            <a:noFill/>
          </a:ln>
        </p:spPr>
        <p:txBody>
          <a:bodyPr spcFirstLastPara="1" wrap="square" lIns="91425" tIns="45700" rIns="91425" bIns="45700" anchor="t" anchorCtr="0">
            <a:norm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Courier New"/>
              <a:buChar char="o"/>
              <a:defRPr sz="2400" b="0" i="0" u="none" strike="noStrike" cap="none">
                <a:solidFill>
                  <a:schemeClr val="dk1"/>
                </a:solidFill>
                <a:latin typeface="Arial"/>
                <a:ea typeface="Arial"/>
                <a:cs typeface="Arial"/>
                <a:sym typeface="Arial"/>
              </a:defRPr>
            </a:lvl2pPr>
            <a:lvl3pPr marL="1371600" marR="0" lvl="2" indent="-368300"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3pPr>
            <a:lvl4pPr marL="1828800" marR="0" lvl="3" indent="-368300" algn="l" rtl="0">
              <a:spcBef>
                <a:spcPts val="440"/>
              </a:spcBef>
              <a:spcAft>
                <a:spcPts val="0"/>
              </a:spcAft>
              <a:buClr>
                <a:schemeClr val="dk1"/>
              </a:buClr>
              <a:buSzPts val="2200"/>
              <a:buFont typeface="Courier New"/>
              <a:buChar char="o"/>
              <a:defRPr sz="2200" b="0" i="0" u="none" strike="noStrike" cap="none">
                <a:solidFill>
                  <a:schemeClr val="dk1"/>
                </a:solidFill>
                <a:latin typeface="Arial"/>
                <a:ea typeface="Arial"/>
                <a:cs typeface="Arial"/>
                <a:sym typeface="Arial"/>
              </a:defRPr>
            </a:lvl4pPr>
            <a:lvl5pPr marL="2286000" marR="0" lvl="4" indent="-368300"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 name="Google Shape;15;p40"/>
          <p:cNvSpPr txBox="1">
            <a:spLocks noGrp="1"/>
          </p:cNvSpPr>
          <p:nvPr>
            <p:ph type="ftr" idx="11"/>
          </p:nvPr>
        </p:nvSpPr>
        <p:spPr>
          <a:xfrm>
            <a:off x="706840" y="4770020"/>
            <a:ext cx="5312960" cy="157162"/>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8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pic>
        <p:nvPicPr>
          <p:cNvPr id="16" name="Google Shape;16;p40"/>
          <p:cNvPicPr preferRelativeResize="0"/>
          <p:nvPr/>
        </p:nvPicPr>
        <p:blipFill rotWithShape="1">
          <a:blip r:embed="rId24">
            <a:alphaModFix/>
          </a:blip>
          <a:srcRect/>
          <a:stretch/>
        </p:blipFill>
        <p:spPr>
          <a:xfrm>
            <a:off x="8209634" y="210794"/>
            <a:ext cx="753494" cy="722098"/>
          </a:xfrm>
          <a:prstGeom prst="rect">
            <a:avLst/>
          </a:prstGeom>
          <a:noFill/>
          <a:ln>
            <a:noFill/>
          </a:ln>
        </p:spPr>
      </p:pic>
      <p:pic>
        <p:nvPicPr>
          <p:cNvPr id="17" name="Google Shape;17;p40"/>
          <p:cNvPicPr preferRelativeResize="0"/>
          <p:nvPr/>
        </p:nvPicPr>
        <p:blipFill rotWithShape="1">
          <a:blip r:embed="rId24">
            <a:alphaModFix/>
          </a:blip>
          <a:srcRect/>
          <a:stretch/>
        </p:blipFill>
        <p:spPr>
          <a:xfrm>
            <a:off x="7851886" y="115545"/>
            <a:ext cx="357748" cy="34284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irlscouts.org/internet_safety_pledge.as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wagggs.org/en/projects"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www.tigweb.org/"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girlscoutshs.wufoo.com/forms/mzq96l216n0vbc/"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girlscoutshs.wufoo.com/forms/mzq96l216n0vbc/"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hyperlink" Target="mailto:jenny.jones@girlscoutshs.org" TargetMode="External"/><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pic>
        <p:nvPicPr>
          <p:cNvPr id="193" name="Google Shape;193;p1"/>
          <p:cNvPicPr preferRelativeResize="0">
            <a:picLocks noGrp="1"/>
          </p:cNvPicPr>
          <p:nvPr>
            <p:ph type="pic" idx="2"/>
          </p:nvPr>
        </p:nvPicPr>
        <p:blipFill rotWithShape="1">
          <a:blip r:embed="rId3">
            <a:alphaModFix/>
          </a:blip>
          <a:srcRect/>
          <a:stretch/>
        </p:blipFill>
        <p:spPr>
          <a:xfrm>
            <a:off x="0" y="1118469"/>
            <a:ext cx="9144000" cy="4025031"/>
          </a:xfrm>
          <a:prstGeom prst="rect">
            <a:avLst/>
          </a:prstGeom>
          <a:noFill/>
          <a:ln>
            <a:noFill/>
          </a:ln>
        </p:spPr>
      </p:pic>
      <p:sp>
        <p:nvSpPr>
          <p:cNvPr id="194" name="Google Shape;194;p1"/>
          <p:cNvSpPr txBox="1">
            <a:spLocks noGrp="1"/>
          </p:cNvSpPr>
          <p:nvPr>
            <p:ph type="subTitle" idx="1"/>
          </p:nvPr>
        </p:nvSpPr>
        <p:spPr>
          <a:xfrm>
            <a:off x="421822" y="1591856"/>
            <a:ext cx="8309428" cy="981284"/>
          </a:xfrm>
          <a:prstGeom prst="rect">
            <a:avLst/>
          </a:prstGeom>
          <a:solidFill>
            <a:schemeClr val="lt1"/>
          </a:solidFill>
          <a:ln>
            <a:noFill/>
          </a:ln>
        </p:spPr>
        <p:txBody>
          <a:bodyPr spcFirstLastPara="1" wrap="square" lIns="91425" tIns="0" rIns="91425" bIns="73150" anchor="ctr" anchorCtr="0">
            <a:normAutofit/>
          </a:bodyPr>
          <a:lstStyle/>
          <a:p>
            <a:pPr marL="0" lvl="0" indent="0" algn="ctr" rtl="0">
              <a:spcBef>
                <a:spcPts val="0"/>
              </a:spcBef>
              <a:spcAft>
                <a:spcPts val="0"/>
              </a:spcAft>
              <a:buSzPts val="3200"/>
              <a:buNone/>
            </a:pPr>
            <a:r>
              <a:rPr lang="en-US"/>
              <a:t>Girl Scout Silver Award Training</a:t>
            </a:r>
            <a:endParaRPr/>
          </a:p>
        </p:txBody>
      </p:sp>
      <p:sp>
        <p:nvSpPr>
          <p:cNvPr id="195" name="Google Shape;195;p1"/>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10"/>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Getting started with your Community Map</a:t>
            </a:r>
            <a:endParaRPr/>
          </a:p>
        </p:txBody>
      </p:sp>
      <p:sp>
        <p:nvSpPr>
          <p:cNvPr id="267" name="Google Shape;267;p10"/>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10</a:t>
            </a:fld>
            <a:endParaRPr/>
          </a:p>
        </p:txBody>
      </p:sp>
      <p:sp>
        <p:nvSpPr>
          <p:cNvPr id="268" name="Google Shape;268;p10"/>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227013" lvl="0" indent="-227013" algn="l" rtl="0">
              <a:spcBef>
                <a:spcPts val="0"/>
              </a:spcBef>
              <a:spcAft>
                <a:spcPts val="0"/>
              </a:spcAft>
              <a:buSzPts val="2400"/>
              <a:buChar char="•"/>
            </a:pPr>
            <a:r>
              <a:rPr lang="en-US"/>
              <a:t>Take a walk through your neighborhood, school, or town</a:t>
            </a:r>
            <a:endParaRPr/>
          </a:p>
          <a:p>
            <a:pPr marL="227013" lvl="0" indent="-227013" algn="l" rtl="0">
              <a:spcBef>
                <a:spcPts val="480"/>
              </a:spcBef>
              <a:spcAft>
                <a:spcPts val="0"/>
              </a:spcAft>
              <a:buSzPts val="2400"/>
              <a:buChar char="•"/>
            </a:pPr>
            <a:r>
              <a:rPr lang="en-US"/>
              <a:t>Observe all the different aspects of your community while you shop at stores, gather at your Troop meeting place, or go to school</a:t>
            </a:r>
            <a:endParaRPr/>
          </a:p>
          <a:p>
            <a:pPr marL="227013" lvl="0" indent="-112713" algn="l" rtl="0">
              <a:spcBef>
                <a:spcPts val="360"/>
              </a:spcBef>
              <a:spcAft>
                <a:spcPts val="0"/>
              </a:spcAft>
              <a:buSzPts val="1800"/>
              <a:buNone/>
            </a:pPr>
            <a:endParaRPr sz="1800"/>
          </a:p>
          <a:p>
            <a:pPr marL="0" lvl="0" indent="0" algn="ctr" rtl="0">
              <a:spcBef>
                <a:spcPts val="480"/>
              </a:spcBef>
              <a:spcAft>
                <a:spcPts val="0"/>
              </a:spcAft>
              <a:buSzPts val="2400"/>
              <a:buNone/>
            </a:pPr>
            <a:r>
              <a:rPr lang="en-US" b="1"/>
              <a:t>(Tip: go back to your Journey(s) for more ideas about spotting community needs)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11"/>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Now it’s time to talk to people to get in-depth information about community issues.</a:t>
            </a:r>
            <a:endParaRPr/>
          </a:p>
        </p:txBody>
      </p:sp>
      <p:sp>
        <p:nvSpPr>
          <p:cNvPr id="275" name="Google Shape;275;p11"/>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11</a:t>
            </a:fld>
            <a:endParaRPr/>
          </a:p>
        </p:txBody>
      </p:sp>
      <p:sp>
        <p:nvSpPr>
          <p:cNvPr id="276" name="Google Shape;276;p11"/>
          <p:cNvSpPr txBox="1">
            <a:spLocks noGrp="1"/>
          </p:cNvSpPr>
          <p:nvPr>
            <p:ph type="body" idx="1"/>
          </p:nvPr>
        </p:nvSpPr>
        <p:spPr>
          <a:xfrm>
            <a:off x="227768" y="1371600"/>
            <a:ext cx="8709545" cy="3205726"/>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2400"/>
              <a:buNone/>
            </a:pPr>
            <a:r>
              <a:rPr lang="en-US"/>
              <a:t>Start by talking to people you know</a:t>
            </a:r>
            <a:endParaRPr/>
          </a:p>
          <a:p>
            <a:pPr marL="622300" lvl="1" indent="-285750" algn="l" rtl="0">
              <a:spcBef>
                <a:spcPts val="480"/>
              </a:spcBef>
              <a:spcAft>
                <a:spcPts val="0"/>
              </a:spcAft>
              <a:buSzPts val="2400"/>
              <a:buChar char="o"/>
            </a:pPr>
            <a:r>
              <a:rPr lang="en-US"/>
              <a:t>Neighbors or teachers</a:t>
            </a:r>
            <a:endParaRPr/>
          </a:p>
          <a:p>
            <a:pPr marL="336550" lvl="1" indent="0" algn="l" rtl="0">
              <a:spcBef>
                <a:spcPts val="480"/>
              </a:spcBef>
              <a:spcAft>
                <a:spcPts val="0"/>
              </a:spcAft>
              <a:buSzPts val="2400"/>
              <a:buNone/>
            </a:pPr>
            <a:endParaRPr/>
          </a:p>
          <a:p>
            <a:pPr marL="0" lvl="0" indent="0" algn="l" rtl="0">
              <a:spcBef>
                <a:spcPts val="480"/>
              </a:spcBef>
              <a:spcAft>
                <a:spcPts val="0"/>
              </a:spcAft>
              <a:buSzPts val="2400"/>
              <a:buNone/>
            </a:pPr>
            <a:r>
              <a:rPr lang="en-US"/>
              <a:t>Ask them to introduce you to others in your community</a:t>
            </a:r>
            <a:endParaRPr/>
          </a:p>
          <a:p>
            <a:pPr marL="622300" lvl="1" indent="-285750" algn="l" rtl="0">
              <a:spcBef>
                <a:spcPts val="480"/>
              </a:spcBef>
              <a:spcAft>
                <a:spcPts val="0"/>
              </a:spcAft>
              <a:buSzPts val="2400"/>
              <a:buChar char="o"/>
            </a:pPr>
            <a:r>
              <a:rPr lang="en-US"/>
              <a:t>Business owners, school officials, religious leaders, council members, police officers, etc…</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12"/>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Always be safe when you talk to new people:</a:t>
            </a:r>
            <a:endParaRPr/>
          </a:p>
        </p:txBody>
      </p:sp>
      <p:sp>
        <p:nvSpPr>
          <p:cNvPr id="283" name="Google Shape;283;p12"/>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12</a:t>
            </a:fld>
            <a:endParaRPr/>
          </a:p>
        </p:txBody>
      </p:sp>
      <p:sp>
        <p:nvSpPr>
          <p:cNvPr id="284" name="Google Shape;284;p12"/>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227013" lvl="0" indent="-227013" algn="l" rtl="0">
              <a:spcBef>
                <a:spcPts val="0"/>
              </a:spcBef>
              <a:spcAft>
                <a:spcPts val="0"/>
              </a:spcAft>
              <a:buSzPts val="2400"/>
              <a:buChar char="•"/>
            </a:pPr>
            <a:r>
              <a:rPr lang="en-US"/>
              <a:t>Discuss safety tips with your troop/group volunteer and family</a:t>
            </a:r>
            <a:endParaRPr/>
          </a:p>
          <a:p>
            <a:pPr marL="227013" lvl="0" indent="-227013" algn="l" rtl="0">
              <a:spcBef>
                <a:spcPts val="480"/>
              </a:spcBef>
              <a:spcAft>
                <a:spcPts val="0"/>
              </a:spcAft>
              <a:buSzPts val="2400"/>
              <a:buChar char="•"/>
            </a:pPr>
            <a:r>
              <a:rPr lang="en-US"/>
              <a:t>Always go with a friend or team member</a:t>
            </a:r>
            <a:endParaRPr/>
          </a:p>
          <a:p>
            <a:pPr marL="227013" lvl="0" indent="-227013" algn="l" rtl="0">
              <a:spcBef>
                <a:spcPts val="480"/>
              </a:spcBef>
              <a:spcAft>
                <a:spcPts val="0"/>
              </a:spcAft>
              <a:buSzPts val="2400"/>
              <a:buChar char="•"/>
            </a:pPr>
            <a:r>
              <a:rPr lang="en-US"/>
              <a:t>When going on line, take the Girl Scout Internet Safety Pledge at:</a:t>
            </a:r>
            <a:endParaRPr/>
          </a:p>
          <a:p>
            <a:pPr marL="622300" lvl="1" indent="-285750" algn="l" rtl="0">
              <a:spcBef>
                <a:spcPts val="480"/>
              </a:spcBef>
              <a:spcAft>
                <a:spcPts val="0"/>
              </a:spcAft>
              <a:buSzPts val="2400"/>
              <a:buChar char="o"/>
            </a:pPr>
            <a:r>
              <a:rPr lang="en-US" u="sng">
                <a:solidFill>
                  <a:schemeClr val="hlink"/>
                </a:solidFill>
                <a:hlinkClick r:id="rId3"/>
              </a:rPr>
              <a:t>www.girlscouts.org/internet_safety_pledge.asp</a:t>
            </a:r>
            <a:endParaRPr/>
          </a:p>
          <a:p>
            <a:pPr marL="227013" lvl="0" indent="-227013" algn="l" rtl="0">
              <a:spcBef>
                <a:spcPts val="480"/>
              </a:spcBef>
              <a:spcAft>
                <a:spcPts val="0"/>
              </a:spcAft>
              <a:buSzPts val="2400"/>
              <a:buChar char="•"/>
            </a:pPr>
            <a:r>
              <a:rPr lang="en-US"/>
              <a:t>Never give out personal information on the internet </a:t>
            </a:r>
            <a:endParaRPr/>
          </a:p>
          <a:p>
            <a:pPr marL="0" lvl="0" indent="0" algn="l" rtl="0">
              <a:spcBef>
                <a:spcPts val="480"/>
              </a:spcBef>
              <a:spcAft>
                <a:spcPts val="0"/>
              </a:spcAft>
              <a:buSzPts val="2400"/>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13"/>
          <p:cNvSpPr txBox="1">
            <a:spLocks noGrp="1"/>
          </p:cNvSpPr>
          <p:nvPr>
            <p:ph type="title"/>
          </p:nvPr>
        </p:nvSpPr>
        <p:spPr>
          <a:xfrm>
            <a:off x="347472" y="192024"/>
            <a:ext cx="5832760"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rgbClr val="000000"/>
              </a:buClr>
              <a:buSzPts val="2800"/>
              <a:buFont typeface="Arial"/>
              <a:buNone/>
            </a:pPr>
            <a:r>
              <a:rPr lang="en-US"/>
              <a:t>Community Contact List</a:t>
            </a:r>
            <a:endParaRPr/>
          </a:p>
        </p:txBody>
      </p:sp>
      <p:sp>
        <p:nvSpPr>
          <p:cNvPr id="291" name="Google Shape;291;p13"/>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13</a:t>
            </a:fld>
            <a:endParaRPr/>
          </a:p>
        </p:txBody>
      </p:sp>
      <p:sp>
        <p:nvSpPr>
          <p:cNvPr id="292" name="Google Shape;292;p13"/>
          <p:cNvSpPr txBox="1">
            <a:spLocks noGrp="1"/>
          </p:cNvSpPr>
          <p:nvPr>
            <p:ph type="ftr" idx="11"/>
          </p:nvPr>
        </p:nvSpPr>
        <p:spPr>
          <a:xfrm>
            <a:off x="704088" y="4770020"/>
            <a:ext cx="5312960" cy="157162"/>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en-US"/>
              <a:t>Footer goes here</a:t>
            </a:r>
            <a:endParaRPr/>
          </a:p>
        </p:txBody>
      </p:sp>
      <p:graphicFrame>
        <p:nvGraphicFramePr>
          <p:cNvPr id="293" name="Google Shape;293;p13"/>
          <p:cNvGraphicFramePr/>
          <p:nvPr/>
        </p:nvGraphicFramePr>
        <p:xfrm>
          <a:off x="439831" y="1784135"/>
          <a:ext cx="8229600" cy="2130335"/>
        </p:xfrm>
        <a:graphic>
          <a:graphicData uri="http://schemas.openxmlformats.org/drawingml/2006/table">
            <a:tbl>
              <a:tblPr firstRow="1" bandRow="1">
                <a:noFill/>
                <a:tableStyleId>{C1F2A8BF-7E14-4275-9B45-F51A24B7640D}</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311400">
                  <a:extLst>
                    <a:ext uri="{9D8B030D-6E8A-4147-A177-3AD203B41FA5}">
                      <a16:colId xmlns:a16="http://schemas.microsoft.com/office/drawing/2014/main" val="20002"/>
                    </a:ext>
                  </a:extLst>
                </a:gridCol>
                <a:gridCol w="1803400">
                  <a:extLst>
                    <a:ext uri="{9D8B030D-6E8A-4147-A177-3AD203B41FA5}">
                      <a16:colId xmlns:a16="http://schemas.microsoft.com/office/drawing/2014/main" val="20003"/>
                    </a:ext>
                  </a:extLst>
                </a:gridCol>
              </a:tblGrid>
              <a:tr h="465125">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Community Contact</a:t>
                      </a:r>
                      <a:endParaRPr/>
                    </a:p>
                  </a:txBody>
                  <a:tcPr marL="91450" marR="91450" marT="45725" marB="45725">
                    <a:lnL w="38100" cap="flat" cmpd="sng">
                      <a:solidFill>
                        <a:srgbClr val="FFFFFF"/>
                      </a:solidFill>
                      <a:prstDash val="solid"/>
                      <a:round/>
                      <a:headEnd type="none" w="sm" len="sm"/>
                      <a:tailEnd type="none" w="sm" len="sm"/>
                    </a:lnL>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chemeClr val="dk2"/>
                    </a:solidFill>
                  </a:tcP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Organization</a:t>
                      </a:r>
                      <a:endParaRPr/>
                    </a:p>
                  </a:txBody>
                  <a:tcPr marL="91450" marR="91450" marT="45725" marB="45725">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Contact Information</a:t>
                      </a:r>
                      <a:endParaRPr/>
                    </a:p>
                  </a:txBody>
                  <a:tcPr marL="91450" marR="91450" marT="45725" marB="45725">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How they can help</a:t>
                      </a:r>
                      <a:endParaRPr/>
                    </a:p>
                  </a:txBody>
                  <a:tcPr marL="91450" marR="91450" marT="45725" marB="45725">
                    <a:lnR w="381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chemeClr val="accent5"/>
                    </a:solidFill>
                  </a:tcPr>
                </a:tc>
                <a:extLst>
                  <a:ext uri="{0D108BD9-81ED-4DB2-BD59-A6C34878D82A}">
                    <a16:rowId xmlns:a16="http://schemas.microsoft.com/office/drawing/2014/main" val="10000"/>
                  </a:ext>
                </a:extLst>
              </a:tr>
              <a:tr h="382775">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lnT w="38100" cap="flat" cmpd="sng">
                      <a:solidFill>
                        <a:srgbClr val="FFFFFF"/>
                      </a:solidFill>
                      <a:prstDash val="solid"/>
                      <a:round/>
                      <a:headEnd type="none" w="sm" len="sm"/>
                      <a:tailEnd type="none" w="sm" len="sm"/>
                    </a:lnT>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lnT w="38100" cap="flat" cmpd="sng">
                      <a:solidFill>
                        <a:srgbClr val="FFFFFF"/>
                      </a:solidFill>
                      <a:prstDash val="solid"/>
                      <a:round/>
                      <a:headEnd type="none" w="sm" len="sm"/>
                      <a:tailEnd type="none" w="sm" len="sm"/>
                    </a:lnT>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lnT w="38100" cap="flat" cmpd="sng">
                      <a:solidFill>
                        <a:srgbClr val="FFFFFF"/>
                      </a:solidFill>
                      <a:prstDash val="solid"/>
                      <a:round/>
                      <a:headEnd type="none" w="sm" len="sm"/>
                      <a:tailEnd type="none" w="sm" len="sm"/>
                    </a:lnT>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lnT w="38100" cap="flat" cmpd="sng">
                      <a:solidFill>
                        <a:srgbClr val="FFFFFF"/>
                      </a:solidFill>
                      <a:prstDash val="solid"/>
                      <a:round/>
                      <a:headEnd type="none" w="sm" len="sm"/>
                      <a:tailEnd type="none" w="sm" len="sm"/>
                    </a:lnT>
                    <a:solidFill>
                      <a:srgbClr val="D8D8D8"/>
                    </a:solidFill>
                  </a:tcPr>
                </a:tc>
                <a:extLst>
                  <a:ext uri="{0D108BD9-81ED-4DB2-BD59-A6C34878D82A}">
                    <a16:rowId xmlns:a16="http://schemas.microsoft.com/office/drawing/2014/main" val="10001"/>
                  </a:ext>
                </a:extLst>
              </a:tr>
              <a:tr h="356775">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extLst>
                  <a:ext uri="{0D108BD9-81ED-4DB2-BD59-A6C34878D82A}">
                    <a16:rowId xmlns:a16="http://schemas.microsoft.com/office/drawing/2014/main" val="10002"/>
                  </a:ext>
                </a:extLst>
              </a:tr>
              <a:tr h="370850">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extLst>
                  <a:ext uri="{0D108BD9-81ED-4DB2-BD59-A6C34878D82A}">
                    <a16:rowId xmlns:a16="http://schemas.microsoft.com/office/drawing/2014/main" val="10003"/>
                  </a:ext>
                </a:extLst>
              </a:tr>
              <a:tr h="370850">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14"/>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dk1"/>
              </a:buClr>
              <a:buSzPts val="2800"/>
              <a:buFont typeface="Arial"/>
              <a:buNone/>
            </a:pPr>
            <a:r>
              <a:rPr lang="en-US"/>
              <a:t>Step 5 – Pick Your Take Action Project</a:t>
            </a:r>
            <a:endParaRPr/>
          </a:p>
        </p:txBody>
      </p:sp>
      <p:sp>
        <p:nvSpPr>
          <p:cNvPr id="300" name="Google Shape;300;p14"/>
          <p:cNvSpPr txBox="1">
            <a:spLocks noGrp="1"/>
          </p:cNvSpPr>
          <p:nvPr>
            <p:ph type="body" idx="1"/>
          </p:nvPr>
        </p:nvSpPr>
        <p:spPr>
          <a:xfrm>
            <a:off x="256032" y="1051560"/>
            <a:ext cx="8229600" cy="318135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2400"/>
              <a:buNone/>
            </a:pPr>
            <a:r>
              <a:rPr lang="en-US"/>
              <a:t>You’ve come a long way to get to this point!!!</a:t>
            </a:r>
            <a:endParaRPr/>
          </a:p>
        </p:txBody>
      </p:sp>
      <p:sp>
        <p:nvSpPr>
          <p:cNvPr id="301" name="Google Shape;301;p14"/>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15"/>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dk1"/>
              </a:buClr>
              <a:buSzPts val="2800"/>
              <a:buFont typeface="Arial"/>
              <a:buNone/>
            </a:pPr>
            <a:endParaRPr/>
          </a:p>
        </p:txBody>
      </p:sp>
      <p:sp>
        <p:nvSpPr>
          <p:cNvPr id="308" name="Google Shape;308;p15"/>
          <p:cNvSpPr txBox="1">
            <a:spLocks noGrp="1"/>
          </p:cNvSpPr>
          <p:nvPr>
            <p:ph type="body" idx="1"/>
          </p:nvPr>
        </p:nvSpPr>
        <p:spPr>
          <a:xfrm>
            <a:off x="256032" y="1051560"/>
            <a:ext cx="8229600" cy="3181350"/>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1679"/>
              <a:buNone/>
            </a:pPr>
            <a:r>
              <a:rPr lang="en-US" sz="1679"/>
              <a:t>Whether you are working solo or on a team before you pick your project you will need to:</a:t>
            </a:r>
            <a:endParaRPr/>
          </a:p>
          <a:p>
            <a:pPr marL="227013" lvl="0" indent="-227013" algn="l" rtl="0">
              <a:lnSpc>
                <a:spcPct val="80000"/>
              </a:lnSpc>
              <a:spcBef>
                <a:spcPts val="336"/>
              </a:spcBef>
              <a:spcAft>
                <a:spcPts val="0"/>
              </a:spcAft>
              <a:buSzPts val="1679"/>
              <a:buChar char="•"/>
            </a:pPr>
            <a:r>
              <a:rPr lang="en-US" sz="1679"/>
              <a:t>Review your Issues Chart, Community Map, and interview notes</a:t>
            </a:r>
            <a:endParaRPr/>
          </a:p>
          <a:p>
            <a:pPr marL="227013" lvl="0" indent="-227013" algn="l" rtl="0">
              <a:lnSpc>
                <a:spcPct val="80000"/>
              </a:lnSpc>
              <a:spcBef>
                <a:spcPts val="336"/>
              </a:spcBef>
              <a:spcAft>
                <a:spcPts val="0"/>
              </a:spcAft>
              <a:buSzPts val="1679"/>
              <a:buChar char="•"/>
            </a:pPr>
            <a:r>
              <a:rPr lang="en-US" sz="1679"/>
              <a:t>Choose a project based on what matters most to you or where you think you can create some positive change</a:t>
            </a:r>
            <a:endParaRPr/>
          </a:p>
          <a:p>
            <a:pPr marL="0" lvl="0" indent="0" algn="l" rtl="0">
              <a:lnSpc>
                <a:spcPct val="80000"/>
              </a:lnSpc>
              <a:spcBef>
                <a:spcPts val="336"/>
              </a:spcBef>
              <a:spcAft>
                <a:spcPts val="0"/>
              </a:spcAft>
              <a:buSzPts val="1679"/>
              <a:buNone/>
            </a:pPr>
            <a:r>
              <a:rPr lang="en-US" sz="1679" b="1"/>
              <a:t>(Tip: if you are having a hard time deciding, write a pro/con list for each choice)</a:t>
            </a:r>
            <a:endParaRPr/>
          </a:p>
          <a:p>
            <a:pPr marL="227013" lvl="0" indent="-227013" algn="l" rtl="0">
              <a:lnSpc>
                <a:spcPct val="80000"/>
              </a:lnSpc>
              <a:spcBef>
                <a:spcPts val="336"/>
              </a:spcBef>
              <a:spcAft>
                <a:spcPts val="0"/>
              </a:spcAft>
              <a:buSzPts val="1679"/>
              <a:buChar char="•"/>
            </a:pPr>
            <a:r>
              <a:rPr lang="en-US" sz="1679"/>
              <a:t>Narrow your focus on one aspect of your issue if your issue is big and complicated it might be a good idea to</a:t>
            </a:r>
            <a:endParaRPr/>
          </a:p>
          <a:p>
            <a:pPr marL="227013" lvl="0" indent="-227013" algn="l" rtl="0">
              <a:lnSpc>
                <a:spcPct val="80000"/>
              </a:lnSpc>
              <a:spcBef>
                <a:spcPts val="336"/>
              </a:spcBef>
              <a:spcAft>
                <a:spcPts val="0"/>
              </a:spcAft>
              <a:buSzPts val="1679"/>
              <a:buChar char="•"/>
            </a:pPr>
            <a:r>
              <a:rPr lang="en-US" sz="1679"/>
              <a:t>Remember you can always go back to your Journey(s) for project ideas and examples</a:t>
            </a:r>
            <a:endParaRPr/>
          </a:p>
          <a:p>
            <a:pPr marL="227013" lvl="0" indent="-227013" algn="l" rtl="0">
              <a:lnSpc>
                <a:spcPct val="80000"/>
              </a:lnSpc>
              <a:spcBef>
                <a:spcPts val="336"/>
              </a:spcBef>
              <a:spcAft>
                <a:spcPts val="0"/>
              </a:spcAft>
              <a:buSzPts val="1679"/>
              <a:buChar char="•"/>
            </a:pPr>
            <a:r>
              <a:rPr lang="en-US" sz="1679"/>
              <a:t>Make sure everyone is clear about what you want to do and why if you are working with a team</a:t>
            </a:r>
            <a:endParaRPr/>
          </a:p>
        </p:txBody>
      </p:sp>
      <p:sp>
        <p:nvSpPr>
          <p:cNvPr id="309" name="Google Shape;309;p15"/>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16"/>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dk1"/>
              </a:buClr>
              <a:buSzPts val="2800"/>
              <a:buFont typeface="Arial"/>
              <a:buNone/>
            </a:pPr>
            <a:endParaRPr/>
          </a:p>
        </p:txBody>
      </p:sp>
      <p:sp>
        <p:nvSpPr>
          <p:cNvPr id="316" name="Google Shape;316;p16"/>
          <p:cNvSpPr txBox="1">
            <a:spLocks noGrp="1"/>
          </p:cNvSpPr>
          <p:nvPr>
            <p:ph type="body" idx="1"/>
          </p:nvPr>
        </p:nvSpPr>
        <p:spPr>
          <a:xfrm>
            <a:off x="256032" y="1051560"/>
            <a:ext cx="8229600" cy="318135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2400"/>
              <a:buNone/>
            </a:pPr>
            <a:r>
              <a:rPr lang="en-US"/>
              <a:t>Answer the following:</a:t>
            </a:r>
            <a:endParaRPr/>
          </a:p>
          <a:p>
            <a:pPr marL="227013" lvl="0" indent="-227013" algn="l" rtl="0">
              <a:spcBef>
                <a:spcPts val="480"/>
              </a:spcBef>
              <a:spcAft>
                <a:spcPts val="0"/>
              </a:spcAft>
              <a:buSzPts val="2400"/>
              <a:buChar char="•"/>
            </a:pPr>
            <a:r>
              <a:rPr lang="en-US"/>
              <a:t>What is my/our project?</a:t>
            </a:r>
            <a:endParaRPr/>
          </a:p>
          <a:p>
            <a:pPr marL="227013" lvl="0" indent="-227013" algn="l" rtl="0">
              <a:spcBef>
                <a:spcPts val="480"/>
              </a:spcBef>
              <a:spcAft>
                <a:spcPts val="0"/>
              </a:spcAft>
              <a:buSzPts val="2400"/>
              <a:buChar char="•"/>
            </a:pPr>
            <a:r>
              <a:rPr lang="en-US"/>
              <a:t>Why does it matter?</a:t>
            </a:r>
            <a:endParaRPr/>
          </a:p>
          <a:p>
            <a:pPr marL="227013" lvl="0" indent="-227013" algn="l" rtl="0">
              <a:spcBef>
                <a:spcPts val="480"/>
              </a:spcBef>
              <a:spcAft>
                <a:spcPts val="0"/>
              </a:spcAft>
              <a:buSzPts val="2400"/>
              <a:buChar char="•"/>
            </a:pPr>
            <a:r>
              <a:rPr lang="en-US"/>
              <a:t>Who will help?</a:t>
            </a:r>
            <a:endParaRPr/>
          </a:p>
        </p:txBody>
      </p:sp>
      <p:sp>
        <p:nvSpPr>
          <p:cNvPr id="317" name="Google Shape;317;p16"/>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17"/>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Think about the following:</a:t>
            </a:r>
            <a:endParaRPr/>
          </a:p>
        </p:txBody>
      </p:sp>
      <p:sp>
        <p:nvSpPr>
          <p:cNvPr id="324" name="Google Shape;324;p17"/>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17</a:t>
            </a:fld>
            <a:endParaRPr/>
          </a:p>
        </p:txBody>
      </p:sp>
      <p:sp>
        <p:nvSpPr>
          <p:cNvPr id="325" name="Google Shape;325;p17"/>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227013" lvl="0" indent="-227013" algn="l" rtl="0">
              <a:spcBef>
                <a:spcPts val="0"/>
              </a:spcBef>
              <a:spcAft>
                <a:spcPts val="0"/>
              </a:spcAft>
              <a:buSzPts val="2400"/>
              <a:buChar char="•"/>
            </a:pPr>
            <a:r>
              <a:rPr lang="en-US"/>
              <a:t>Which of your leadership skills do you think you’ll use as work on your Take Action Project?</a:t>
            </a:r>
            <a:endParaRPr/>
          </a:p>
          <a:p>
            <a:pPr marL="227013" lvl="0" indent="-227013" algn="l" rtl="0">
              <a:spcBef>
                <a:spcPts val="480"/>
              </a:spcBef>
              <a:spcAft>
                <a:spcPts val="0"/>
              </a:spcAft>
              <a:buSzPts val="2400"/>
              <a:buChar char="•"/>
            </a:pPr>
            <a:r>
              <a:rPr lang="en-US"/>
              <a:t>How will these skills help you better understand who you are and what you can do?</a:t>
            </a:r>
            <a:endParaRPr/>
          </a:p>
          <a:p>
            <a:pPr marL="227013" lvl="0" indent="-227013" algn="l" rtl="0">
              <a:spcBef>
                <a:spcPts val="480"/>
              </a:spcBef>
              <a:spcAft>
                <a:spcPts val="0"/>
              </a:spcAft>
              <a:buSzPts val="2400"/>
              <a:buChar char="•"/>
            </a:pPr>
            <a:r>
              <a:rPr lang="en-US"/>
              <a:t>How will you live the Girl Scout Promise and Law while earning your Girl Scout Silver Award?</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18"/>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Step 6 – Develop Your Project</a:t>
            </a:r>
            <a:endParaRPr/>
          </a:p>
        </p:txBody>
      </p:sp>
      <p:sp>
        <p:nvSpPr>
          <p:cNvPr id="332" name="Google Shape;332;p18"/>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18</a:t>
            </a:fld>
            <a:endParaRPr/>
          </a:p>
        </p:txBody>
      </p:sp>
      <p:sp>
        <p:nvSpPr>
          <p:cNvPr id="333" name="Google Shape;333;p18"/>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2400"/>
              <a:buNone/>
            </a:pPr>
            <a:r>
              <a:rPr lang="en-US"/>
              <a:t>Now that you’ve chosen a project, it’s time to make a plan!!!</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p19"/>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Before You Start:</a:t>
            </a:r>
            <a:endParaRPr/>
          </a:p>
        </p:txBody>
      </p:sp>
      <p:sp>
        <p:nvSpPr>
          <p:cNvPr id="340" name="Google Shape;340;p19"/>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19</a:t>
            </a:fld>
            <a:endParaRPr/>
          </a:p>
        </p:txBody>
      </p:sp>
      <p:sp>
        <p:nvSpPr>
          <p:cNvPr id="341" name="Google Shape;341;p19"/>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227013" lvl="0" indent="-227013" algn="l" rtl="0">
              <a:lnSpc>
                <a:spcPct val="80000"/>
              </a:lnSpc>
              <a:spcBef>
                <a:spcPts val="0"/>
              </a:spcBef>
              <a:spcAft>
                <a:spcPts val="0"/>
              </a:spcAft>
              <a:buSzPts val="1860"/>
              <a:buChar char="•"/>
            </a:pPr>
            <a:r>
              <a:rPr lang="en-US" sz="1860"/>
              <a:t>What steps do we need to take to reach our goal?</a:t>
            </a:r>
            <a:endParaRPr/>
          </a:p>
          <a:p>
            <a:pPr marL="227013" lvl="0" indent="-227013" algn="l" rtl="0">
              <a:lnSpc>
                <a:spcPct val="80000"/>
              </a:lnSpc>
              <a:spcBef>
                <a:spcPts val="372"/>
              </a:spcBef>
              <a:spcAft>
                <a:spcPts val="0"/>
              </a:spcAft>
              <a:buSzPts val="1860"/>
              <a:buChar char="•"/>
            </a:pPr>
            <a:r>
              <a:rPr lang="en-US" sz="1860"/>
              <a:t>What special talents can each girl use to make the project a success?\</a:t>
            </a:r>
            <a:endParaRPr/>
          </a:p>
          <a:p>
            <a:pPr marL="227013" lvl="0" indent="-227013" algn="l" rtl="0">
              <a:lnSpc>
                <a:spcPct val="80000"/>
              </a:lnSpc>
              <a:spcBef>
                <a:spcPts val="372"/>
              </a:spcBef>
              <a:spcAft>
                <a:spcPts val="0"/>
              </a:spcAft>
              <a:buSzPts val="1860"/>
              <a:buChar char="•"/>
            </a:pPr>
            <a:r>
              <a:rPr lang="en-US" sz="1860"/>
              <a:t>What did we learn when we earned our Girl Scout Cadette journey awards that will help us make sure this project runs smoothly?</a:t>
            </a:r>
            <a:endParaRPr/>
          </a:p>
          <a:p>
            <a:pPr marL="227013" lvl="0" indent="-227013" algn="l" rtl="0">
              <a:lnSpc>
                <a:spcPct val="80000"/>
              </a:lnSpc>
              <a:spcBef>
                <a:spcPts val="372"/>
              </a:spcBef>
              <a:spcAft>
                <a:spcPts val="0"/>
              </a:spcAft>
              <a:buSzPts val="1860"/>
              <a:buChar char="•"/>
            </a:pPr>
            <a:r>
              <a:rPr lang="en-US" sz="1860"/>
              <a:t>Do we know enough to get started or do we need more background information? Where can we get that information?</a:t>
            </a:r>
            <a:endParaRPr/>
          </a:p>
          <a:p>
            <a:pPr marL="227013" lvl="0" indent="-227013" algn="l" rtl="0">
              <a:lnSpc>
                <a:spcPct val="80000"/>
              </a:lnSpc>
              <a:spcBef>
                <a:spcPts val="372"/>
              </a:spcBef>
              <a:spcAft>
                <a:spcPts val="0"/>
              </a:spcAft>
              <a:buSzPts val="1860"/>
              <a:buChar char="•"/>
            </a:pPr>
            <a:r>
              <a:rPr lang="en-US" sz="1860"/>
              <a:t>Which groups or organizations can we work with? Who can we ask for help?</a:t>
            </a:r>
            <a:endParaRPr/>
          </a:p>
          <a:p>
            <a:pPr marL="227013" lvl="0" indent="-227013" algn="l" rtl="0">
              <a:lnSpc>
                <a:spcPct val="80000"/>
              </a:lnSpc>
              <a:spcBef>
                <a:spcPts val="372"/>
              </a:spcBef>
              <a:spcAft>
                <a:spcPts val="0"/>
              </a:spcAft>
              <a:buSzPts val="1860"/>
              <a:buChar char="•"/>
            </a:pPr>
            <a:r>
              <a:rPr lang="en-US" sz="1860"/>
              <a:t>How can we get other people involved?</a:t>
            </a:r>
            <a:endParaRPr/>
          </a:p>
          <a:p>
            <a:pPr marL="227013" lvl="0" indent="-227013" algn="l" rtl="0">
              <a:lnSpc>
                <a:spcPct val="80000"/>
              </a:lnSpc>
              <a:spcBef>
                <a:spcPts val="372"/>
              </a:spcBef>
              <a:spcAft>
                <a:spcPts val="0"/>
              </a:spcAft>
              <a:buSzPts val="1860"/>
              <a:buChar char="•"/>
            </a:pPr>
            <a:r>
              <a:rPr lang="en-US" sz="1860"/>
              <a:t>What supplies will we need?</a:t>
            </a:r>
            <a:endParaRPr/>
          </a:p>
          <a:p>
            <a:pPr marL="227013" lvl="0" indent="-227013" algn="l" rtl="0">
              <a:lnSpc>
                <a:spcPct val="80000"/>
              </a:lnSpc>
              <a:spcBef>
                <a:spcPts val="372"/>
              </a:spcBef>
              <a:spcAft>
                <a:spcPts val="0"/>
              </a:spcAft>
              <a:buSzPts val="1860"/>
              <a:buChar char="•"/>
            </a:pPr>
            <a:r>
              <a:rPr lang="en-US" sz="1860"/>
              <a:t>How will we earn money for our project, if necessary?</a:t>
            </a:r>
            <a:endParaRPr/>
          </a:p>
          <a:p>
            <a:pPr marL="227013" lvl="0" indent="-227013" algn="l" rtl="0">
              <a:lnSpc>
                <a:spcPct val="80000"/>
              </a:lnSpc>
              <a:spcBef>
                <a:spcPts val="372"/>
              </a:spcBef>
              <a:spcAft>
                <a:spcPts val="0"/>
              </a:spcAft>
              <a:buSzPts val="1860"/>
              <a:buChar char="•"/>
            </a:pPr>
            <a:r>
              <a:rPr lang="en-US" sz="1860"/>
              <a:t>How much time do we need to finish our project? Is that timeline realistic?</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Overview of the Silver Award</a:t>
            </a:r>
            <a:endParaRPr/>
          </a:p>
        </p:txBody>
      </p:sp>
      <p:sp>
        <p:nvSpPr>
          <p:cNvPr id="202" name="Google Shape;202;p2"/>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2</a:t>
            </a:fld>
            <a:endParaRPr/>
          </a:p>
        </p:txBody>
      </p:sp>
      <p:sp>
        <p:nvSpPr>
          <p:cNvPr id="203" name="Google Shape;203;p2"/>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227013" lvl="0" indent="-227013" algn="l" rtl="0">
              <a:lnSpc>
                <a:spcPct val="80000"/>
              </a:lnSpc>
              <a:spcBef>
                <a:spcPts val="0"/>
              </a:spcBef>
              <a:spcAft>
                <a:spcPts val="0"/>
              </a:spcAft>
              <a:buSzPts val="2220"/>
              <a:buChar char="•"/>
            </a:pPr>
            <a:r>
              <a:rPr lang="en-US" sz="2220"/>
              <a:t>Step One- Go on a Cadette Journey</a:t>
            </a:r>
            <a:endParaRPr/>
          </a:p>
          <a:p>
            <a:pPr marL="227013" lvl="0" indent="-227013" algn="l" rtl="0">
              <a:lnSpc>
                <a:spcPct val="80000"/>
              </a:lnSpc>
              <a:spcBef>
                <a:spcPts val="444"/>
              </a:spcBef>
              <a:spcAft>
                <a:spcPts val="0"/>
              </a:spcAft>
              <a:buSzPts val="2220"/>
              <a:buChar char="•"/>
            </a:pPr>
            <a:r>
              <a:rPr lang="en-US" sz="2220"/>
              <a:t>Step Two- Identify issues you care about</a:t>
            </a:r>
            <a:endParaRPr/>
          </a:p>
          <a:p>
            <a:pPr marL="227013" lvl="0" indent="-227013" algn="l" rtl="0">
              <a:lnSpc>
                <a:spcPct val="80000"/>
              </a:lnSpc>
              <a:spcBef>
                <a:spcPts val="444"/>
              </a:spcBef>
              <a:spcAft>
                <a:spcPts val="0"/>
              </a:spcAft>
              <a:buSzPts val="2220"/>
              <a:buChar char="•"/>
            </a:pPr>
            <a:r>
              <a:rPr lang="en-US" sz="2220"/>
              <a:t>Step Three- Build your Girl Scout Silver Award Team (3-5 girls) or decide to go solo</a:t>
            </a:r>
            <a:endParaRPr/>
          </a:p>
          <a:p>
            <a:pPr marL="227013" lvl="0" indent="-227013" algn="l" rtl="0">
              <a:lnSpc>
                <a:spcPct val="80000"/>
              </a:lnSpc>
              <a:spcBef>
                <a:spcPts val="444"/>
              </a:spcBef>
              <a:spcAft>
                <a:spcPts val="0"/>
              </a:spcAft>
              <a:buSzPts val="2220"/>
              <a:buChar char="•"/>
            </a:pPr>
            <a:r>
              <a:rPr lang="en-US" sz="2220"/>
              <a:t>Step Four- Explore your community</a:t>
            </a:r>
            <a:endParaRPr/>
          </a:p>
          <a:p>
            <a:pPr marL="227013" lvl="0" indent="-227013" algn="l" rtl="0">
              <a:lnSpc>
                <a:spcPct val="80000"/>
              </a:lnSpc>
              <a:spcBef>
                <a:spcPts val="444"/>
              </a:spcBef>
              <a:spcAft>
                <a:spcPts val="0"/>
              </a:spcAft>
              <a:buSzPts val="2220"/>
              <a:buChar char="•"/>
            </a:pPr>
            <a:r>
              <a:rPr lang="en-US" sz="2220"/>
              <a:t>Step Five- Pick your Take Action Project</a:t>
            </a:r>
            <a:endParaRPr/>
          </a:p>
          <a:p>
            <a:pPr marL="227013" lvl="0" indent="-227013" algn="l" rtl="0">
              <a:lnSpc>
                <a:spcPct val="80000"/>
              </a:lnSpc>
              <a:spcBef>
                <a:spcPts val="444"/>
              </a:spcBef>
              <a:spcAft>
                <a:spcPts val="0"/>
              </a:spcAft>
              <a:buSzPts val="2220"/>
              <a:buChar char="•"/>
            </a:pPr>
            <a:r>
              <a:rPr lang="en-US" sz="2220"/>
              <a:t>Step Six- Develop your project</a:t>
            </a:r>
            <a:endParaRPr/>
          </a:p>
          <a:p>
            <a:pPr marL="227013" lvl="0" indent="-227013" algn="l" rtl="0">
              <a:lnSpc>
                <a:spcPct val="80000"/>
              </a:lnSpc>
              <a:spcBef>
                <a:spcPts val="444"/>
              </a:spcBef>
              <a:spcAft>
                <a:spcPts val="0"/>
              </a:spcAft>
              <a:buSzPts val="2220"/>
              <a:buChar char="•"/>
            </a:pPr>
            <a:r>
              <a:rPr lang="en-US" sz="2220"/>
              <a:t>Step Seven- Make a plan and put it into action</a:t>
            </a:r>
            <a:endParaRPr/>
          </a:p>
          <a:p>
            <a:pPr marL="227013" lvl="0" indent="-227013" algn="l" rtl="0">
              <a:lnSpc>
                <a:spcPct val="80000"/>
              </a:lnSpc>
              <a:spcBef>
                <a:spcPts val="444"/>
              </a:spcBef>
              <a:spcAft>
                <a:spcPts val="0"/>
              </a:spcAft>
              <a:buSzPts val="2220"/>
              <a:buChar char="•"/>
            </a:pPr>
            <a:r>
              <a:rPr lang="en-US" sz="2220"/>
              <a:t>Step Eight- Reflect, share your story, and CELEBRATE</a:t>
            </a:r>
            <a:endParaRPr sz="2220"/>
          </a:p>
          <a:p>
            <a:pPr marL="227013" lvl="0" indent="-86043" algn="l" rtl="0">
              <a:lnSpc>
                <a:spcPct val="80000"/>
              </a:lnSpc>
              <a:spcBef>
                <a:spcPts val="444"/>
              </a:spcBef>
              <a:spcAft>
                <a:spcPts val="0"/>
              </a:spcAft>
              <a:buSzPts val="2220"/>
              <a:buNone/>
            </a:pPr>
            <a:endParaRPr sz="222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p20"/>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Make It Last:</a:t>
            </a:r>
            <a:endParaRPr/>
          </a:p>
        </p:txBody>
      </p:sp>
      <p:sp>
        <p:nvSpPr>
          <p:cNvPr id="348" name="Google Shape;348;p20"/>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20</a:t>
            </a:fld>
            <a:endParaRPr/>
          </a:p>
        </p:txBody>
      </p:sp>
      <p:sp>
        <p:nvSpPr>
          <p:cNvPr id="349" name="Google Shape;349;p20"/>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2400"/>
              <a:buNone/>
            </a:pPr>
            <a:r>
              <a:rPr lang="en-US"/>
              <a:t>You’ll be investing a lot of time on your Take Action Project, so you’ll want to develop it in a way that it keeps going even after you’re gone!!!</a:t>
            </a:r>
            <a:endParaRPr/>
          </a:p>
          <a:p>
            <a:pPr marL="0" lvl="0" indent="0" algn="ctr" rtl="0">
              <a:spcBef>
                <a:spcPts val="480"/>
              </a:spcBef>
              <a:spcAft>
                <a:spcPts val="0"/>
              </a:spcAft>
              <a:buSzPts val="2400"/>
              <a:buNone/>
            </a:pPr>
            <a:r>
              <a:rPr lang="en-US" b="1"/>
              <a:t>(Tip: a simple, clear, focused, and well thought out plan can often be more </a:t>
            </a:r>
            <a:r>
              <a:rPr lang="en-US" b="1" u="sng"/>
              <a:t>SUSTAINABLE</a:t>
            </a:r>
            <a:r>
              <a:rPr lang="en-US" b="1"/>
              <a:t> than taking on a huge project)</a:t>
            </a:r>
            <a:endParaRPr/>
          </a:p>
          <a:p>
            <a:pPr marL="227013" lvl="0" indent="-74613" algn="l" rtl="0">
              <a:spcBef>
                <a:spcPts val="480"/>
              </a:spcBef>
              <a:spcAft>
                <a:spcPts val="0"/>
              </a:spcAft>
              <a:buSzPts val="2400"/>
              <a:buNone/>
            </a:pPr>
            <a:endParaRPr/>
          </a:p>
          <a:p>
            <a:pPr marL="0" lvl="0" indent="0" algn="l" rtl="0">
              <a:spcBef>
                <a:spcPts val="480"/>
              </a:spcBef>
              <a:spcAft>
                <a:spcPts val="0"/>
              </a:spcAft>
              <a:buSzPts val="2400"/>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21"/>
          <p:cNvSpPr txBox="1">
            <a:spLocks noGrp="1"/>
          </p:cNvSpPr>
          <p:nvPr>
            <p:ph type="title"/>
          </p:nvPr>
        </p:nvSpPr>
        <p:spPr>
          <a:xfrm>
            <a:off x="350156" y="195631"/>
            <a:ext cx="8381094" cy="831064"/>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Sustainable Projects last after your involvement ends, is long lasting or continuous; not a “one shot” deal:</a:t>
            </a:r>
            <a:endParaRPr/>
          </a:p>
        </p:txBody>
      </p:sp>
      <p:sp>
        <p:nvSpPr>
          <p:cNvPr id="356" name="Google Shape;356;p21"/>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21</a:t>
            </a:fld>
            <a:endParaRPr/>
          </a:p>
        </p:txBody>
      </p:sp>
      <p:sp>
        <p:nvSpPr>
          <p:cNvPr id="357" name="Google Shape;357;p21"/>
          <p:cNvSpPr txBox="1">
            <a:spLocks noGrp="1"/>
          </p:cNvSpPr>
          <p:nvPr>
            <p:ph type="body" idx="1"/>
          </p:nvPr>
        </p:nvSpPr>
        <p:spPr>
          <a:xfrm>
            <a:off x="256031" y="1371600"/>
            <a:ext cx="3866789" cy="3205726"/>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1500"/>
              <a:buNone/>
            </a:pPr>
            <a:r>
              <a:rPr lang="en-US" sz="1500"/>
              <a:t>Community Service Projects</a:t>
            </a:r>
            <a:endParaRPr/>
          </a:p>
          <a:p>
            <a:pPr marL="227013" lvl="0" indent="-227013" algn="l" rtl="0">
              <a:lnSpc>
                <a:spcPct val="80000"/>
              </a:lnSpc>
              <a:spcBef>
                <a:spcPts val="300"/>
              </a:spcBef>
              <a:spcAft>
                <a:spcPts val="0"/>
              </a:spcAft>
              <a:buSzPts val="1500"/>
              <a:buChar char="•"/>
            </a:pPr>
            <a:r>
              <a:rPr lang="en-US" sz="1500"/>
              <a:t>Address an immediate need in the community by making the community better for some people, at that moment</a:t>
            </a:r>
            <a:endParaRPr/>
          </a:p>
          <a:p>
            <a:pPr marL="227013" lvl="0" indent="-227013" algn="l" rtl="0">
              <a:lnSpc>
                <a:spcPct val="80000"/>
              </a:lnSpc>
              <a:spcBef>
                <a:spcPts val="300"/>
              </a:spcBef>
              <a:spcAft>
                <a:spcPts val="0"/>
              </a:spcAft>
              <a:buSzPts val="1500"/>
              <a:buChar char="•"/>
            </a:pPr>
            <a:r>
              <a:rPr lang="en-US" sz="1500"/>
              <a:t>Address the issue for only a short period of time</a:t>
            </a:r>
            <a:endParaRPr/>
          </a:p>
          <a:p>
            <a:pPr marL="227013" lvl="0" indent="-227013" algn="l" rtl="0">
              <a:lnSpc>
                <a:spcPct val="80000"/>
              </a:lnSpc>
              <a:spcBef>
                <a:spcPts val="300"/>
              </a:spcBef>
              <a:spcAft>
                <a:spcPts val="0"/>
              </a:spcAft>
              <a:buSzPts val="1500"/>
              <a:buChar char="•"/>
            </a:pPr>
            <a:r>
              <a:rPr lang="en-US" sz="1500"/>
              <a:t>Does not include provisions to ensure that the service is long lasting or continuous</a:t>
            </a:r>
            <a:endParaRPr/>
          </a:p>
          <a:p>
            <a:pPr marL="622300" lvl="1" indent="-285750" algn="l" rtl="0">
              <a:lnSpc>
                <a:spcPct val="80000"/>
              </a:lnSpc>
              <a:spcBef>
                <a:spcPts val="300"/>
              </a:spcBef>
              <a:spcAft>
                <a:spcPts val="0"/>
              </a:spcAft>
              <a:buSzPts val="1500"/>
              <a:buChar char="o"/>
            </a:pPr>
            <a:r>
              <a:rPr lang="en-US" sz="1500"/>
              <a:t>Organizing a book or clothing drive</a:t>
            </a:r>
            <a:endParaRPr/>
          </a:p>
          <a:p>
            <a:pPr marL="622300" lvl="1" indent="-285750" algn="l" rtl="0">
              <a:lnSpc>
                <a:spcPct val="80000"/>
              </a:lnSpc>
              <a:spcBef>
                <a:spcPts val="300"/>
              </a:spcBef>
              <a:spcAft>
                <a:spcPts val="0"/>
              </a:spcAft>
              <a:buSzPts val="1500"/>
              <a:buChar char="o"/>
            </a:pPr>
            <a:r>
              <a:rPr lang="en-US" sz="1500"/>
              <a:t>Painting walls to cover up graffiti</a:t>
            </a:r>
            <a:endParaRPr/>
          </a:p>
          <a:p>
            <a:pPr marL="622300" lvl="1" indent="-285750" algn="l" rtl="0">
              <a:lnSpc>
                <a:spcPct val="80000"/>
              </a:lnSpc>
              <a:spcBef>
                <a:spcPts val="300"/>
              </a:spcBef>
              <a:spcAft>
                <a:spcPts val="0"/>
              </a:spcAft>
              <a:buSzPts val="1500"/>
              <a:buChar char="o"/>
            </a:pPr>
            <a:r>
              <a:rPr lang="en-US" sz="1500"/>
              <a:t>Holding a one-time march or fair to highlight a community</a:t>
            </a:r>
            <a:endParaRPr/>
          </a:p>
        </p:txBody>
      </p:sp>
      <p:sp>
        <p:nvSpPr>
          <p:cNvPr id="358" name="Google Shape;358;p21"/>
          <p:cNvSpPr txBox="1"/>
          <p:nvPr/>
        </p:nvSpPr>
        <p:spPr>
          <a:xfrm>
            <a:off x="4507832" y="1197245"/>
            <a:ext cx="3962400" cy="39703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i="0" u="none" strike="noStrike" cap="none">
                <a:solidFill>
                  <a:schemeClr val="dk1"/>
                </a:solidFill>
                <a:latin typeface="Arial"/>
                <a:ea typeface="Arial"/>
                <a:cs typeface="Arial"/>
                <a:sym typeface="Arial"/>
              </a:rPr>
              <a:t>Take Action Projects</a:t>
            </a:r>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Address the root (main) cause of an issue</a:t>
            </a:r>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Create long term impacts (lasting results) that can be measured by the number of people helped, the number of people involved, or the reduction in the community need</a:t>
            </a:r>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Include provisions to ensure sustainability long after you have finished the project</a:t>
            </a:r>
            <a:endParaRPr/>
          </a:p>
          <a:p>
            <a:pPr marL="742950" marR="0" lvl="1"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Creates a lasting change</a:t>
            </a:r>
            <a:endParaRPr/>
          </a:p>
          <a:p>
            <a:pPr marL="742950" marR="0" lvl="1"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Is NOT a one time event</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22"/>
          <p:cNvSpPr txBox="1">
            <a:spLocks noGrp="1"/>
          </p:cNvSpPr>
          <p:nvPr>
            <p:ph type="title"/>
          </p:nvPr>
        </p:nvSpPr>
        <p:spPr>
          <a:xfrm>
            <a:off x="501650" y="168656"/>
            <a:ext cx="8229600" cy="716095"/>
          </a:xfrm>
          <a:prstGeom prst="rect">
            <a:avLst/>
          </a:prstGeom>
          <a:noFill/>
          <a:ln>
            <a:noFill/>
          </a:ln>
        </p:spPr>
        <p:txBody>
          <a:bodyPr spcFirstLastPara="1" wrap="square" lIns="0" tIns="0" rIns="0" bIns="0" anchor="ctr" anchorCtr="0">
            <a:normAutofit/>
          </a:bodyPr>
          <a:lstStyle/>
          <a:p>
            <a:pPr marL="0" lvl="0" indent="0" algn="l" rtl="0">
              <a:lnSpc>
                <a:spcPct val="80000"/>
              </a:lnSpc>
              <a:spcBef>
                <a:spcPts val="0"/>
              </a:spcBef>
              <a:spcAft>
                <a:spcPts val="0"/>
              </a:spcAft>
              <a:buClr>
                <a:schemeClr val="lt1"/>
              </a:buClr>
              <a:buSzPts val="4300"/>
              <a:buFont typeface="Arial"/>
              <a:buNone/>
            </a:pPr>
            <a:endParaRPr/>
          </a:p>
        </p:txBody>
      </p:sp>
      <p:sp>
        <p:nvSpPr>
          <p:cNvPr id="365" name="Google Shape;365;p22"/>
          <p:cNvSpPr txBox="1">
            <a:spLocks noGrp="1"/>
          </p:cNvSpPr>
          <p:nvPr>
            <p:ph type="body" idx="1"/>
          </p:nvPr>
        </p:nvSpPr>
        <p:spPr>
          <a:xfrm>
            <a:off x="501650" y="1390351"/>
            <a:ext cx="8229600" cy="1766346"/>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2800"/>
              <a:buFont typeface="Arial"/>
              <a:buNone/>
            </a:pPr>
            <a:r>
              <a:rPr lang="en-US"/>
              <a:t>Two examples of </a:t>
            </a:r>
            <a:r>
              <a:rPr lang="en-US" u="sng"/>
              <a:t>SUSTAINABLE</a:t>
            </a:r>
            <a:r>
              <a:rPr lang="en-US"/>
              <a:t> Take Action Projects:</a:t>
            </a:r>
            <a:endParaRPr/>
          </a:p>
        </p:txBody>
      </p:sp>
      <p:sp>
        <p:nvSpPr>
          <p:cNvPr id="366" name="Google Shape;366;p22"/>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p23"/>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T.A.P. #1</a:t>
            </a:r>
            <a:endParaRPr/>
          </a:p>
        </p:txBody>
      </p:sp>
      <p:sp>
        <p:nvSpPr>
          <p:cNvPr id="373" name="Google Shape;373;p23"/>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23</a:t>
            </a:fld>
            <a:endParaRPr/>
          </a:p>
        </p:txBody>
      </p:sp>
      <p:sp>
        <p:nvSpPr>
          <p:cNvPr id="374" name="Google Shape;374;p23"/>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227013" lvl="0" indent="-227013" algn="l" rtl="0">
              <a:lnSpc>
                <a:spcPct val="90000"/>
              </a:lnSpc>
              <a:spcBef>
                <a:spcPts val="0"/>
              </a:spcBef>
              <a:spcAft>
                <a:spcPts val="0"/>
              </a:spcAft>
              <a:buSzPts val="2040"/>
              <a:buChar char="•"/>
            </a:pPr>
            <a:r>
              <a:rPr lang="en-US" sz="2040" b="1"/>
              <a:t>Problem: </a:t>
            </a:r>
            <a:r>
              <a:rPr lang="en-US" sz="2040"/>
              <a:t>Kids can’t walk to school safely because there aren’t any sidewalks. </a:t>
            </a:r>
            <a:endParaRPr/>
          </a:p>
          <a:p>
            <a:pPr marL="227013" lvl="0" indent="-227013" algn="l" rtl="0">
              <a:lnSpc>
                <a:spcPct val="90000"/>
              </a:lnSpc>
              <a:spcBef>
                <a:spcPts val="408"/>
              </a:spcBef>
              <a:spcAft>
                <a:spcPts val="0"/>
              </a:spcAft>
              <a:buSzPts val="2040"/>
              <a:buChar char="•"/>
            </a:pPr>
            <a:r>
              <a:rPr lang="en-US" sz="2040" b="1"/>
              <a:t>Root Cause: </a:t>
            </a:r>
            <a:r>
              <a:rPr lang="en-US" sz="2040"/>
              <a:t>Lack of planning when the roads were built.</a:t>
            </a:r>
            <a:endParaRPr/>
          </a:p>
          <a:p>
            <a:pPr marL="227013" lvl="0" indent="-227013" algn="l" rtl="0">
              <a:lnSpc>
                <a:spcPct val="90000"/>
              </a:lnSpc>
              <a:spcBef>
                <a:spcPts val="408"/>
              </a:spcBef>
              <a:spcAft>
                <a:spcPts val="0"/>
              </a:spcAft>
              <a:buSzPts val="2040"/>
              <a:buChar char="•"/>
            </a:pPr>
            <a:r>
              <a:rPr lang="en-US" sz="2040" b="1"/>
              <a:t>Solution with long-term impact: </a:t>
            </a:r>
            <a:r>
              <a:rPr lang="en-US" sz="2040"/>
              <a:t>Create a petition asking that a sidewalk be built, get local residents to sign it, and present it to the city council.</a:t>
            </a:r>
            <a:endParaRPr/>
          </a:p>
          <a:p>
            <a:pPr marL="227013" lvl="0" indent="-227013" algn="l" rtl="0">
              <a:lnSpc>
                <a:spcPct val="90000"/>
              </a:lnSpc>
              <a:spcBef>
                <a:spcPts val="408"/>
              </a:spcBef>
              <a:spcAft>
                <a:spcPts val="0"/>
              </a:spcAft>
              <a:buSzPts val="2040"/>
              <a:buChar char="•"/>
            </a:pPr>
            <a:r>
              <a:rPr lang="en-US" sz="2040" b="1"/>
              <a:t>Making the Solution </a:t>
            </a:r>
            <a:r>
              <a:rPr lang="en-US" sz="2040" b="1" u="sng"/>
              <a:t>Sustainable:</a:t>
            </a:r>
            <a:endParaRPr/>
          </a:p>
          <a:p>
            <a:pPr marL="622300" lvl="1" indent="-285750" algn="l" rtl="0">
              <a:lnSpc>
                <a:spcPct val="90000"/>
              </a:lnSpc>
              <a:spcBef>
                <a:spcPts val="408"/>
              </a:spcBef>
              <a:spcAft>
                <a:spcPts val="0"/>
              </a:spcAft>
              <a:buSzPts val="2040"/>
              <a:buChar char="o"/>
            </a:pPr>
            <a:r>
              <a:rPr lang="en-US" sz="2040"/>
              <a:t>Once the sidewalk is built, it will be in place for years, offering a safe route for future generations.</a:t>
            </a:r>
            <a:endParaRPr/>
          </a:p>
          <a:p>
            <a:pPr marL="622300" lvl="1" indent="-285750" algn="l" rtl="0">
              <a:lnSpc>
                <a:spcPct val="90000"/>
              </a:lnSpc>
              <a:spcBef>
                <a:spcPts val="408"/>
              </a:spcBef>
              <a:spcAft>
                <a:spcPts val="0"/>
              </a:spcAft>
              <a:buSzPts val="2040"/>
              <a:buChar char="o"/>
            </a:pPr>
            <a:r>
              <a:rPr lang="en-US" sz="2040"/>
              <a:t>You may need to encourage kids to change their habits and walk – that can be a fun group activity.</a:t>
            </a:r>
            <a:endParaRPr/>
          </a:p>
          <a:p>
            <a:pPr marL="227013" lvl="0" indent="-97473" algn="l" rtl="0">
              <a:lnSpc>
                <a:spcPct val="90000"/>
              </a:lnSpc>
              <a:spcBef>
                <a:spcPts val="408"/>
              </a:spcBef>
              <a:spcAft>
                <a:spcPts val="0"/>
              </a:spcAft>
              <a:buSzPts val="2040"/>
              <a:buNone/>
            </a:pPr>
            <a:endParaRPr sz="2040"/>
          </a:p>
          <a:p>
            <a:pPr marL="0" lvl="0" indent="0" algn="l" rtl="0">
              <a:lnSpc>
                <a:spcPct val="90000"/>
              </a:lnSpc>
              <a:spcBef>
                <a:spcPts val="408"/>
              </a:spcBef>
              <a:spcAft>
                <a:spcPts val="0"/>
              </a:spcAft>
              <a:buSzPts val="2040"/>
              <a:buNone/>
            </a:pPr>
            <a:endParaRPr sz="204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24"/>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T.A.P. #2</a:t>
            </a:r>
            <a:endParaRPr/>
          </a:p>
        </p:txBody>
      </p:sp>
      <p:sp>
        <p:nvSpPr>
          <p:cNvPr id="381" name="Google Shape;381;p24"/>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24</a:t>
            </a:fld>
            <a:endParaRPr/>
          </a:p>
        </p:txBody>
      </p:sp>
      <p:sp>
        <p:nvSpPr>
          <p:cNvPr id="382" name="Google Shape;382;p24"/>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2400"/>
              <a:buNone/>
            </a:pPr>
            <a:r>
              <a:rPr lang="en-US" b="1"/>
              <a:t>Problem: </a:t>
            </a:r>
            <a:r>
              <a:rPr lang="en-US"/>
              <a:t>Children in homeless shelters often struggle in school. </a:t>
            </a:r>
            <a:endParaRPr/>
          </a:p>
          <a:p>
            <a:pPr marL="0" lvl="0" indent="0" algn="l" rtl="0">
              <a:spcBef>
                <a:spcPts val="480"/>
              </a:spcBef>
              <a:spcAft>
                <a:spcPts val="0"/>
              </a:spcAft>
              <a:buSzPts val="2400"/>
              <a:buNone/>
            </a:pPr>
            <a:r>
              <a:rPr lang="en-US" b="1"/>
              <a:t>Root Cause: </a:t>
            </a:r>
            <a:r>
              <a:rPr lang="en-US"/>
              <a:t>Lack of stability and family resources, both financial and emotional. </a:t>
            </a:r>
            <a:endParaRPr/>
          </a:p>
          <a:p>
            <a:pPr marL="0" lvl="0" indent="0" algn="l" rtl="0">
              <a:spcBef>
                <a:spcPts val="480"/>
              </a:spcBef>
              <a:spcAft>
                <a:spcPts val="0"/>
              </a:spcAft>
              <a:buSzPts val="2400"/>
              <a:buNone/>
            </a:pPr>
            <a:endParaRPr/>
          </a:p>
          <a:p>
            <a:pPr marL="227013" lvl="0" indent="-227013" algn="l" rtl="0">
              <a:spcBef>
                <a:spcPts val="480"/>
              </a:spcBef>
              <a:spcAft>
                <a:spcPts val="0"/>
              </a:spcAft>
              <a:buSzPts val="2400"/>
              <a:buChar char="•"/>
            </a:pPr>
            <a:r>
              <a:rPr lang="en-US" b="1"/>
              <a:t>What could be a solution with </a:t>
            </a:r>
            <a:r>
              <a:rPr lang="en-US" b="1" u="sng"/>
              <a:t>long-term impacts</a:t>
            </a:r>
            <a:r>
              <a:rPr lang="en-US" b="1"/>
              <a:t>?</a:t>
            </a:r>
            <a:endParaRPr/>
          </a:p>
          <a:p>
            <a:pPr marL="0" lvl="0" indent="0" algn="l" rtl="0">
              <a:spcBef>
                <a:spcPts val="480"/>
              </a:spcBef>
              <a:spcAft>
                <a:spcPts val="0"/>
              </a:spcAft>
              <a:buSzPts val="2400"/>
              <a:buNone/>
            </a:pPr>
            <a:endParaRPr b="1"/>
          </a:p>
          <a:p>
            <a:pPr marL="227013" lvl="0" indent="-227013" algn="l" rtl="0">
              <a:spcBef>
                <a:spcPts val="480"/>
              </a:spcBef>
              <a:spcAft>
                <a:spcPts val="0"/>
              </a:spcAft>
              <a:buSzPts val="2400"/>
              <a:buChar char="•"/>
            </a:pPr>
            <a:r>
              <a:rPr lang="en-US" b="1"/>
              <a:t>How could you make the solution </a:t>
            </a:r>
            <a:r>
              <a:rPr lang="en-US" b="1" u="sng"/>
              <a:t>sustainable</a:t>
            </a:r>
            <a:r>
              <a:rPr lang="en-US" b="1"/>
              <a:t>?</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Google Shape;388;p25"/>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T.A.P. #2 Possible Answers</a:t>
            </a:r>
            <a:endParaRPr/>
          </a:p>
        </p:txBody>
      </p:sp>
      <p:sp>
        <p:nvSpPr>
          <p:cNvPr id="389" name="Google Shape;389;p25"/>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25</a:t>
            </a:fld>
            <a:endParaRPr/>
          </a:p>
        </p:txBody>
      </p:sp>
      <p:sp>
        <p:nvSpPr>
          <p:cNvPr id="390" name="Google Shape;390;p25"/>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2220"/>
              <a:buNone/>
            </a:pPr>
            <a:r>
              <a:rPr lang="en-US" sz="2220" b="1"/>
              <a:t>Solution with </a:t>
            </a:r>
            <a:r>
              <a:rPr lang="en-US" sz="2220" b="1" u="sng"/>
              <a:t>long-term impact</a:t>
            </a:r>
            <a:r>
              <a:rPr lang="en-US" sz="2220" b="1"/>
              <a:t>: </a:t>
            </a:r>
            <a:r>
              <a:rPr lang="en-US" sz="2220"/>
              <a:t>Work with a local homeless shelter 	and school to establish an ongoing tutoring program that matches 	student volunteers with children in the shelter.</a:t>
            </a:r>
            <a:endParaRPr/>
          </a:p>
          <a:p>
            <a:pPr marL="0" lvl="0" indent="0" algn="l" rtl="0">
              <a:lnSpc>
                <a:spcPct val="80000"/>
              </a:lnSpc>
              <a:spcBef>
                <a:spcPts val="444"/>
              </a:spcBef>
              <a:spcAft>
                <a:spcPts val="0"/>
              </a:spcAft>
              <a:buSzPts val="2220"/>
              <a:buNone/>
            </a:pPr>
            <a:endParaRPr sz="2220"/>
          </a:p>
          <a:p>
            <a:pPr marL="0" lvl="0" indent="0" algn="l" rtl="0">
              <a:lnSpc>
                <a:spcPct val="80000"/>
              </a:lnSpc>
              <a:spcBef>
                <a:spcPts val="444"/>
              </a:spcBef>
              <a:spcAft>
                <a:spcPts val="0"/>
              </a:spcAft>
              <a:buSzPts val="2220"/>
              <a:buNone/>
            </a:pPr>
            <a:r>
              <a:rPr lang="en-US" sz="2220" b="1"/>
              <a:t>Making the solution </a:t>
            </a:r>
            <a:r>
              <a:rPr lang="en-US" sz="2220" b="1" u="sng"/>
              <a:t>sustainable:</a:t>
            </a:r>
            <a:endParaRPr/>
          </a:p>
          <a:p>
            <a:pPr marL="227013" lvl="0" indent="-227013" algn="l" rtl="0">
              <a:lnSpc>
                <a:spcPct val="80000"/>
              </a:lnSpc>
              <a:spcBef>
                <a:spcPts val="444"/>
              </a:spcBef>
              <a:spcAft>
                <a:spcPts val="0"/>
              </a:spcAft>
              <a:buSzPts val="2220"/>
              <a:buChar char="•"/>
            </a:pPr>
            <a:r>
              <a:rPr lang="en-US" sz="2220"/>
              <a:t>Work with the school and shelter to find adult staff members who will continue to coordinate the program.</a:t>
            </a:r>
            <a:endParaRPr/>
          </a:p>
          <a:p>
            <a:pPr marL="227013" lvl="0" indent="-227013" algn="l" rtl="0">
              <a:lnSpc>
                <a:spcPct val="80000"/>
              </a:lnSpc>
              <a:spcBef>
                <a:spcPts val="444"/>
              </a:spcBef>
              <a:spcAft>
                <a:spcPts val="0"/>
              </a:spcAft>
              <a:buSzPts val="2220"/>
              <a:buChar char="•"/>
            </a:pPr>
            <a:r>
              <a:rPr lang="en-US" sz="2220"/>
              <a:t>Establish a transition tradition, such as an end-of-school-year party, where potential new student volunteers can meet current volunteers and people in the homeless shelter.</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Google Shape;396;p26"/>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Find a Project Advisor:</a:t>
            </a:r>
            <a:endParaRPr/>
          </a:p>
        </p:txBody>
      </p:sp>
      <p:sp>
        <p:nvSpPr>
          <p:cNvPr id="397" name="Google Shape;397;p26"/>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26</a:t>
            </a:fld>
            <a:endParaRPr/>
          </a:p>
        </p:txBody>
      </p:sp>
      <p:sp>
        <p:nvSpPr>
          <p:cNvPr id="398" name="Google Shape;398;p26"/>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2400"/>
              <a:buNone/>
            </a:pPr>
            <a:r>
              <a:rPr lang="en-US"/>
              <a:t>Your project advisor is an expert who can answer specific questions about your issue. </a:t>
            </a:r>
            <a:endParaRPr/>
          </a:p>
          <a:p>
            <a:pPr marL="0" lvl="0" indent="0" algn="l" rtl="0">
              <a:spcBef>
                <a:spcPts val="480"/>
              </a:spcBef>
              <a:spcAft>
                <a:spcPts val="0"/>
              </a:spcAft>
              <a:buSzPts val="2400"/>
              <a:buNone/>
            </a:pPr>
            <a:endParaRPr/>
          </a:p>
          <a:p>
            <a:pPr marL="0" lvl="0" indent="0" algn="ctr" rtl="0">
              <a:spcBef>
                <a:spcPts val="480"/>
              </a:spcBef>
              <a:spcAft>
                <a:spcPts val="0"/>
              </a:spcAft>
              <a:buSzPts val="2400"/>
              <a:buNone/>
            </a:pPr>
            <a:r>
              <a:rPr lang="en-US" b="1"/>
              <a:t>(Tip: look at your list of the people you met while researching issues)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03"/>
        <p:cNvGrpSpPr/>
        <p:nvPr/>
      </p:nvGrpSpPr>
      <p:grpSpPr>
        <a:xfrm>
          <a:off x="0" y="0"/>
          <a:ext cx="0" cy="0"/>
          <a:chOff x="0" y="0"/>
          <a:chExt cx="0" cy="0"/>
        </a:xfrm>
      </p:grpSpPr>
      <p:sp>
        <p:nvSpPr>
          <p:cNvPr id="404" name="Google Shape;404;p27"/>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Make a Global Connection:</a:t>
            </a:r>
            <a:endParaRPr/>
          </a:p>
        </p:txBody>
      </p:sp>
      <p:sp>
        <p:nvSpPr>
          <p:cNvPr id="405" name="Google Shape;405;p27"/>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27</a:t>
            </a:fld>
            <a:endParaRPr/>
          </a:p>
        </p:txBody>
      </p:sp>
      <p:sp>
        <p:nvSpPr>
          <p:cNvPr id="406" name="Google Shape;406;p27"/>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2400"/>
              <a:buNone/>
            </a:pPr>
            <a:r>
              <a:rPr lang="en-US" dirty="0"/>
              <a:t>Think about others who may have worked on the same problem in the past or check the Internet to see how others around the globe deal with your issue.</a:t>
            </a:r>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28"/>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Take One Last Look:</a:t>
            </a:r>
            <a:endParaRPr/>
          </a:p>
        </p:txBody>
      </p:sp>
      <p:sp>
        <p:nvSpPr>
          <p:cNvPr id="413" name="Google Shape;413;p28"/>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28</a:t>
            </a:fld>
            <a:endParaRPr/>
          </a:p>
        </p:txBody>
      </p:sp>
      <p:sp>
        <p:nvSpPr>
          <p:cNvPr id="414" name="Google Shape;414;p28"/>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227013" lvl="0" indent="-227013" algn="l" rtl="0">
              <a:lnSpc>
                <a:spcPct val="80000"/>
              </a:lnSpc>
              <a:spcBef>
                <a:spcPts val="0"/>
              </a:spcBef>
              <a:spcAft>
                <a:spcPts val="0"/>
              </a:spcAft>
              <a:buSzPts val="2220"/>
              <a:buChar char="•"/>
            </a:pPr>
            <a:r>
              <a:rPr lang="en-US" sz="2220"/>
              <a:t>Take a step back and look at your project one more time</a:t>
            </a:r>
            <a:endParaRPr/>
          </a:p>
          <a:p>
            <a:pPr marL="0" lvl="0" indent="0" algn="l" rtl="0">
              <a:lnSpc>
                <a:spcPct val="80000"/>
              </a:lnSpc>
              <a:spcBef>
                <a:spcPts val="444"/>
              </a:spcBef>
              <a:spcAft>
                <a:spcPts val="0"/>
              </a:spcAft>
              <a:buSzPts val="2220"/>
              <a:buNone/>
            </a:pPr>
            <a:endParaRPr sz="2220"/>
          </a:p>
          <a:p>
            <a:pPr marL="227013" lvl="0" indent="-227013" algn="l" rtl="0">
              <a:lnSpc>
                <a:spcPct val="80000"/>
              </a:lnSpc>
              <a:spcBef>
                <a:spcPts val="444"/>
              </a:spcBef>
              <a:spcAft>
                <a:spcPts val="0"/>
              </a:spcAft>
              <a:buSzPts val="2220"/>
              <a:buChar char="•"/>
            </a:pPr>
            <a:r>
              <a:rPr lang="en-US" sz="2220"/>
              <a:t>Do you need to narrow your focus a bit more or shift your approach in order to make the project work?</a:t>
            </a:r>
            <a:endParaRPr/>
          </a:p>
          <a:p>
            <a:pPr marL="0" lvl="0" indent="0" algn="l" rtl="0">
              <a:lnSpc>
                <a:spcPct val="80000"/>
              </a:lnSpc>
              <a:spcBef>
                <a:spcPts val="444"/>
              </a:spcBef>
              <a:spcAft>
                <a:spcPts val="0"/>
              </a:spcAft>
              <a:buSzPts val="2220"/>
              <a:buNone/>
            </a:pPr>
            <a:endParaRPr sz="2220"/>
          </a:p>
          <a:p>
            <a:pPr marL="227013" lvl="0" indent="-227013" algn="l" rtl="0">
              <a:lnSpc>
                <a:spcPct val="80000"/>
              </a:lnSpc>
              <a:spcBef>
                <a:spcPts val="444"/>
              </a:spcBef>
              <a:spcAft>
                <a:spcPts val="0"/>
              </a:spcAft>
              <a:buSzPts val="2220"/>
              <a:buChar char="•"/>
            </a:pPr>
            <a:r>
              <a:rPr lang="en-US" sz="2220"/>
              <a:t>Ask others for feedback, especially your troop/group volunteer</a:t>
            </a:r>
            <a:endParaRPr/>
          </a:p>
          <a:p>
            <a:pPr marL="0" lvl="0" indent="0" algn="l" rtl="0">
              <a:lnSpc>
                <a:spcPct val="80000"/>
              </a:lnSpc>
              <a:spcBef>
                <a:spcPts val="444"/>
              </a:spcBef>
              <a:spcAft>
                <a:spcPts val="0"/>
              </a:spcAft>
              <a:buSzPts val="2220"/>
              <a:buNone/>
            </a:pPr>
            <a:endParaRPr sz="2220"/>
          </a:p>
          <a:p>
            <a:pPr marL="0" lvl="0" indent="0" algn="ctr" rtl="0">
              <a:lnSpc>
                <a:spcPct val="80000"/>
              </a:lnSpc>
              <a:spcBef>
                <a:spcPts val="444"/>
              </a:spcBef>
              <a:spcAft>
                <a:spcPts val="0"/>
              </a:spcAft>
              <a:buSzPts val="2220"/>
              <a:buNone/>
            </a:pPr>
            <a:r>
              <a:rPr lang="en-US" sz="2220" b="1"/>
              <a:t>(Tip: remember to be open to new ideas and suggestions, you may need to rethink certain parts of your project.)</a:t>
            </a:r>
            <a:endParaRPr/>
          </a:p>
          <a:p>
            <a:pPr marL="227013" lvl="0" indent="-86043" algn="l" rtl="0">
              <a:lnSpc>
                <a:spcPct val="80000"/>
              </a:lnSpc>
              <a:spcBef>
                <a:spcPts val="444"/>
              </a:spcBef>
              <a:spcAft>
                <a:spcPts val="0"/>
              </a:spcAft>
              <a:buSzPts val="2220"/>
              <a:buNone/>
            </a:pPr>
            <a:endParaRPr sz="222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Google Shape;420;p29"/>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Step 7 – Make a Plan and Put It Into Motion</a:t>
            </a:r>
            <a:endParaRPr/>
          </a:p>
        </p:txBody>
      </p:sp>
      <p:sp>
        <p:nvSpPr>
          <p:cNvPr id="421" name="Google Shape;421;p29"/>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29</a:t>
            </a:fld>
            <a:endParaRPr/>
          </a:p>
        </p:txBody>
      </p:sp>
      <p:sp>
        <p:nvSpPr>
          <p:cNvPr id="422" name="Google Shape;422;p29"/>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3600"/>
              <a:buNone/>
            </a:pPr>
            <a:r>
              <a:rPr lang="en-US" sz="3600"/>
              <a:t>It’s time to get started!!!</a:t>
            </a:r>
            <a:endParaRPr/>
          </a:p>
          <a:p>
            <a:pPr marL="0" lvl="0" indent="0" algn="l" rtl="0">
              <a:spcBef>
                <a:spcPts val="480"/>
              </a:spcBef>
              <a:spcAft>
                <a:spcPts val="0"/>
              </a:spcAft>
              <a:buSzPts val="24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Step 1- Go on a Cadette Journey</a:t>
            </a:r>
            <a:endParaRPr/>
          </a:p>
        </p:txBody>
      </p:sp>
      <p:sp>
        <p:nvSpPr>
          <p:cNvPr id="210" name="Google Shape;210;p3"/>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3</a:t>
            </a:fld>
            <a:endParaRPr/>
          </a:p>
        </p:txBody>
      </p:sp>
      <p:sp>
        <p:nvSpPr>
          <p:cNvPr id="211" name="Google Shape;211;p3"/>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227013" lvl="0" indent="-227013" algn="l" rtl="0">
              <a:spcBef>
                <a:spcPts val="0"/>
              </a:spcBef>
              <a:spcAft>
                <a:spcPts val="0"/>
              </a:spcAft>
              <a:buSzPts val="2400"/>
              <a:buChar char="•"/>
            </a:pPr>
            <a:r>
              <a:rPr lang="en-US"/>
              <a:t>Choose either:</a:t>
            </a:r>
            <a:endParaRPr/>
          </a:p>
          <a:p>
            <a:pPr marL="622300" lvl="1" indent="-285750" algn="l" rtl="0">
              <a:spcBef>
                <a:spcPts val="480"/>
              </a:spcBef>
              <a:spcAft>
                <a:spcPts val="0"/>
              </a:spcAft>
              <a:buSzPts val="2400"/>
              <a:buChar char="o"/>
            </a:pPr>
            <a:r>
              <a:rPr lang="en-US"/>
              <a:t>It’s Your World – Change It!</a:t>
            </a:r>
            <a:endParaRPr/>
          </a:p>
          <a:p>
            <a:pPr marL="622300" lvl="1" indent="-285750" algn="l" rtl="0">
              <a:spcBef>
                <a:spcPts val="480"/>
              </a:spcBef>
              <a:spcAft>
                <a:spcPts val="0"/>
              </a:spcAft>
              <a:buSzPts val="2400"/>
              <a:buChar char="o"/>
            </a:pPr>
            <a:r>
              <a:rPr lang="en-US"/>
              <a:t>It’s Your Planet – Love It!</a:t>
            </a:r>
            <a:endParaRPr/>
          </a:p>
          <a:p>
            <a:pPr marL="622300" lvl="1" indent="-285750" algn="l" rtl="0">
              <a:spcBef>
                <a:spcPts val="480"/>
              </a:spcBef>
              <a:spcAft>
                <a:spcPts val="0"/>
              </a:spcAft>
              <a:buSzPts val="2400"/>
              <a:buChar char="o"/>
            </a:pPr>
            <a:r>
              <a:rPr lang="en-US"/>
              <a:t>It’s Your Story – Tell It!</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30"/>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endParaRPr/>
          </a:p>
        </p:txBody>
      </p:sp>
      <p:sp>
        <p:nvSpPr>
          <p:cNvPr id="429" name="Google Shape;429;p30"/>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30</a:t>
            </a:fld>
            <a:endParaRPr/>
          </a:p>
        </p:txBody>
      </p:sp>
      <p:sp>
        <p:nvSpPr>
          <p:cNvPr id="430" name="Google Shape;430;p30"/>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2520"/>
              <a:buNone/>
            </a:pPr>
            <a:r>
              <a:rPr lang="en-US" sz="2520"/>
              <a:t>Your project needs to involve action by you and your Silver Award Team (if you have one), from the planning stages all the way to earning the Girl Scout Silver Award.</a:t>
            </a:r>
            <a:endParaRPr/>
          </a:p>
          <a:p>
            <a:pPr marL="0" lvl="0" indent="0" algn="l" rtl="0">
              <a:lnSpc>
                <a:spcPct val="80000"/>
              </a:lnSpc>
              <a:spcBef>
                <a:spcPts val="504"/>
              </a:spcBef>
              <a:spcAft>
                <a:spcPts val="0"/>
              </a:spcAft>
              <a:buSzPts val="2520"/>
              <a:buNone/>
            </a:pPr>
            <a:endParaRPr sz="2520"/>
          </a:p>
          <a:p>
            <a:pPr marL="227013" lvl="0" indent="-227013" algn="l" rtl="0">
              <a:lnSpc>
                <a:spcPct val="80000"/>
              </a:lnSpc>
              <a:spcBef>
                <a:spcPts val="504"/>
              </a:spcBef>
              <a:spcAft>
                <a:spcPts val="0"/>
              </a:spcAft>
              <a:buSzPts val="2520"/>
              <a:buChar char="•"/>
            </a:pPr>
            <a:r>
              <a:rPr lang="en-US" sz="2520"/>
              <a:t>Build a list of what you’ll need to do, how it can be done, and who will be doing what (remember you are a team and one or more girls can volunteer for each task), and when each task needs to be finished.</a:t>
            </a:r>
            <a:endParaRPr/>
          </a:p>
          <a:p>
            <a:pPr marL="0" lvl="0" indent="0" algn="l" rtl="0">
              <a:lnSpc>
                <a:spcPct val="80000"/>
              </a:lnSpc>
              <a:spcBef>
                <a:spcPts val="336"/>
              </a:spcBef>
              <a:spcAft>
                <a:spcPts val="0"/>
              </a:spcAft>
              <a:buSzPts val="1680"/>
              <a:buNone/>
            </a:pPr>
            <a:endParaRPr sz="1679"/>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35"/>
        <p:cNvGrpSpPr/>
        <p:nvPr/>
      </p:nvGrpSpPr>
      <p:grpSpPr>
        <a:xfrm>
          <a:off x="0" y="0"/>
          <a:ext cx="0" cy="0"/>
          <a:chOff x="0" y="0"/>
          <a:chExt cx="0" cy="0"/>
        </a:xfrm>
      </p:grpSpPr>
      <p:sp>
        <p:nvSpPr>
          <p:cNvPr id="436" name="Google Shape;436;p31"/>
          <p:cNvSpPr txBox="1">
            <a:spLocks noGrp="1"/>
          </p:cNvSpPr>
          <p:nvPr>
            <p:ph type="title"/>
          </p:nvPr>
        </p:nvSpPr>
        <p:spPr>
          <a:xfrm>
            <a:off x="347472" y="192024"/>
            <a:ext cx="5832760"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rgbClr val="000000"/>
              </a:buClr>
              <a:buSzPts val="2800"/>
              <a:buFont typeface="Arial"/>
              <a:buNone/>
            </a:pPr>
            <a:r>
              <a:rPr lang="en-US"/>
              <a:t>Make a plan chart:</a:t>
            </a:r>
            <a:endParaRPr/>
          </a:p>
        </p:txBody>
      </p:sp>
      <p:sp>
        <p:nvSpPr>
          <p:cNvPr id="437" name="Google Shape;437;p31"/>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31</a:t>
            </a:fld>
            <a:endParaRPr/>
          </a:p>
        </p:txBody>
      </p:sp>
      <p:sp>
        <p:nvSpPr>
          <p:cNvPr id="438" name="Google Shape;438;p31"/>
          <p:cNvSpPr txBox="1">
            <a:spLocks noGrp="1"/>
          </p:cNvSpPr>
          <p:nvPr>
            <p:ph type="ftr" idx="11"/>
          </p:nvPr>
        </p:nvSpPr>
        <p:spPr>
          <a:xfrm>
            <a:off x="704088" y="4770020"/>
            <a:ext cx="5312960" cy="157162"/>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en-US"/>
              <a:t>Footer goes here</a:t>
            </a:r>
            <a:endParaRPr/>
          </a:p>
        </p:txBody>
      </p:sp>
      <p:graphicFrame>
        <p:nvGraphicFramePr>
          <p:cNvPr id="439" name="Google Shape;439;p31"/>
          <p:cNvGraphicFramePr/>
          <p:nvPr/>
        </p:nvGraphicFramePr>
        <p:xfrm>
          <a:off x="439831" y="1784135"/>
          <a:ext cx="8229600" cy="2821295"/>
        </p:xfrm>
        <a:graphic>
          <a:graphicData uri="http://schemas.openxmlformats.org/drawingml/2006/table">
            <a:tbl>
              <a:tblPr firstRow="1" bandRow="1">
                <a:noFill/>
                <a:tableStyleId>{C1F2A8BF-7E14-4275-9B45-F51A24B7640D}</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311400">
                  <a:extLst>
                    <a:ext uri="{9D8B030D-6E8A-4147-A177-3AD203B41FA5}">
                      <a16:colId xmlns:a16="http://schemas.microsoft.com/office/drawing/2014/main" val="20002"/>
                    </a:ext>
                  </a:extLst>
                </a:gridCol>
                <a:gridCol w="1803400">
                  <a:extLst>
                    <a:ext uri="{9D8B030D-6E8A-4147-A177-3AD203B41FA5}">
                      <a16:colId xmlns:a16="http://schemas.microsoft.com/office/drawing/2014/main" val="20003"/>
                    </a:ext>
                  </a:extLst>
                </a:gridCol>
              </a:tblGrid>
              <a:tr h="465125">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What is the Task?</a:t>
                      </a:r>
                      <a:endParaRPr/>
                    </a:p>
                  </a:txBody>
                  <a:tcPr marL="91450" marR="91450" marT="45725" marB="45725">
                    <a:lnL w="38100" cap="flat" cmpd="sng">
                      <a:solidFill>
                        <a:srgbClr val="FFFFFF"/>
                      </a:solidFill>
                      <a:prstDash val="solid"/>
                      <a:round/>
                      <a:headEnd type="none" w="sm" len="sm"/>
                      <a:tailEnd type="none" w="sm" len="sm"/>
                    </a:lnL>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chemeClr val="dk2"/>
                    </a:solidFill>
                  </a:tcP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Who will do it?</a:t>
                      </a:r>
                      <a:endParaRPr/>
                    </a:p>
                  </a:txBody>
                  <a:tcPr marL="91450" marR="91450" marT="45725" marB="45725">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How will the task be done?</a:t>
                      </a:r>
                      <a:endParaRPr/>
                    </a:p>
                  </a:txBody>
                  <a:tcPr marL="91450" marR="91450" marT="45725" marB="45725">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chemeClr val="accent2"/>
                    </a:solidFill>
                  </a:tcP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When will it be done?</a:t>
                      </a:r>
                      <a:endParaRPr sz="1800" u="none" strike="noStrike" cap="none">
                        <a:latin typeface="Arial"/>
                        <a:ea typeface="Arial"/>
                        <a:cs typeface="Arial"/>
                        <a:sym typeface="Arial"/>
                      </a:endParaRPr>
                    </a:p>
                  </a:txBody>
                  <a:tcPr marL="91450" marR="91450" marT="45725" marB="45725">
                    <a:lnR w="381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chemeClr val="accent5"/>
                    </a:solidFill>
                  </a:tcPr>
                </a:tc>
                <a:extLst>
                  <a:ext uri="{0D108BD9-81ED-4DB2-BD59-A6C34878D82A}">
                    <a16:rowId xmlns:a16="http://schemas.microsoft.com/office/drawing/2014/main" val="10000"/>
                  </a:ext>
                </a:extLst>
              </a:tr>
              <a:tr h="493850">
                <a:tc>
                  <a:txBody>
                    <a:bodyPr/>
                    <a:lstStyle/>
                    <a:p>
                      <a:pPr marL="0" marR="0" lvl="0" indent="0" algn="ctr" rtl="0">
                        <a:spcBef>
                          <a:spcPts val="0"/>
                        </a:spcBef>
                        <a:spcAft>
                          <a:spcPts val="0"/>
                        </a:spcAft>
                        <a:buNone/>
                      </a:pPr>
                      <a:r>
                        <a:rPr lang="en-US" sz="1800" u="none" strike="noStrike" cap="none">
                          <a:solidFill>
                            <a:schemeClr val="dk1"/>
                          </a:solidFill>
                          <a:latin typeface="Arial"/>
                          <a:ea typeface="Arial"/>
                          <a:cs typeface="Arial"/>
                          <a:sym typeface="Arial"/>
                        </a:rPr>
                        <a:t>Research how a petition is presented to the city council</a:t>
                      </a:r>
                      <a:endParaRPr/>
                    </a:p>
                  </a:txBody>
                  <a:tcPr marL="91450" marR="91450" marT="45725" marB="45725">
                    <a:lnT w="38100" cap="flat" cmpd="sng">
                      <a:solidFill>
                        <a:srgbClr val="FFFFFF"/>
                      </a:solidFill>
                      <a:prstDash val="solid"/>
                      <a:round/>
                      <a:headEnd type="none" w="sm" len="sm"/>
                      <a:tailEnd type="none" w="sm" len="sm"/>
                    </a:lnT>
                    <a:solidFill>
                      <a:srgbClr val="D8D8D8"/>
                    </a:solidFill>
                  </a:tcPr>
                </a:tc>
                <a:tc>
                  <a:txBody>
                    <a:bodyPr/>
                    <a:lstStyle/>
                    <a:p>
                      <a:pPr marL="0" marR="0" lvl="0" indent="0" algn="ctr" rtl="0">
                        <a:spcBef>
                          <a:spcPts val="0"/>
                        </a:spcBef>
                        <a:spcAft>
                          <a:spcPts val="0"/>
                        </a:spcAft>
                        <a:buNone/>
                      </a:pPr>
                      <a:r>
                        <a:rPr lang="en-US" sz="1800" u="none" strike="noStrike" cap="none">
                          <a:solidFill>
                            <a:schemeClr val="dk1"/>
                          </a:solidFill>
                          <a:latin typeface="Arial"/>
                          <a:ea typeface="Arial"/>
                          <a:cs typeface="Arial"/>
                          <a:sym typeface="Arial"/>
                        </a:rPr>
                        <a:t>Monique</a:t>
                      </a:r>
                      <a:endParaRPr/>
                    </a:p>
                  </a:txBody>
                  <a:tcPr marL="91450" marR="91450" marT="45725" marB="45725">
                    <a:lnT w="38100" cap="flat" cmpd="sng">
                      <a:solidFill>
                        <a:srgbClr val="FFFFFF"/>
                      </a:solidFill>
                      <a:prstDash val="solid"/>
                      <a:round/>
                      <a:headEnd type="none" w="sm" len="sm"/>
                      <a:tailEnd type="none" w="sm" len="sm"/>
                    </a:lnT>
                    <a:solidFill>
                      <a:srgbClr val="D8D8D8"/>
                    </a:solidFill>
                  </a:tcPr>
                </a:tc>
                <a:tc>
                  <a:txBody>
                    <a:bodyPr/>
                    <a:lstStyle/>
                    <a:p>
                      <a:pPr marL="0" marR="0" lvl="0" indent="0" algn="ctr" rtl="0">
                        <a:spcBef>
                          <a:spcPts val="0"/>
                        </a:spcBef>
                        <a:spcAft>
                          <a:spcPts val="0"/>
                        </a:spcAft>
                        <a:buNone/>
                      </a:pPr>
                      <a:r>
                        <a:rPr lang="en-US" sz="1800" u="none" strike="noStrike" cap="none">
                          <a:solidFill>
                            <a:schemeClr val="dk1"/>
                          </a:solidFill>
                          <a:latin typeface="Arial"/>
                          <a:ea typeface="Arial"/>
                          <a:cs typeface="Arial"/>
                          <a:sym typeface="Arial"/>
                        </a:rPr>
                        <a:t>Talk to a council member or the mayor</a:t>
                      </a:r>
                      <a:endParaRPr sz="1800" u="none" strike="noStrike" cap="none">
                        <a:solidFill>
                          <a:schemeClr val="dk1"/>
                        </a:solidFill>
                        <a:latin typeface="Arial"/>
                        <a:ea typeface="Arial"/>
                        <a:cs typeface="Arial"/>
                        <a:sym typeface="Arial"/>
                      </a:endParaRPr>
                    </a:p>
                  </a:txBody>
                  <a:tcPr marL="91450" marR="91450" marT="45725" marB="45725">
                    <a:lnT w="38100" cap="flat" cmpd="sng">
                      <a:solidFill>
                        <a:srgbClr val="FFFFFF"/>
                      </a:solidFill>
                      <a:prstDash val="solid"/>
                      <a:round/>
                      <a:headEnd type="none" w="sm" len="sm"/>
                      <a:tailEnd type="none" w="sm" len="sm"/>
                    </a:lnT>
                    <a:solidFill>
                      <a:srgbClr val="D8D8D8"/>
                    </a:solidFill>
                  </a:tcPr>
                </a:tc>
                <a:tc>
                  <a:txBody>
                    <a:bodyPr/>
                    <a:lstStyle/>
                    <a:p>
                      <a:pPr marL="0" marR="0" lvl="0" indent="0" algn="ctr" rtl="0">
                        <a:spcBef>
                          <a:spcPts val="0"/>
                        </a:spcBef>
                        <a:spcAft>
                          <a:spcPts val="0"/>
                        </a:spcAft>
                        <a:buNone/>
                      </a:pPr>
                      <a:r>
                        <a:rPr lang="en-US" sz="1800" u="none" strike="noStrike" cap="none">
                          <a:solidFill>
                            <a:schemeClr val="dk1"/>
                          </a:solidFill>
                          <a:latin typeface="Arial"/>
                          <a:ea typeface="Arial"/>
                          <a:cs typeface="Arial"/>
                          <a:sym typeface="Arial"/>
                        </a:rPr>
                        <a:t>September 7</a:t>
                      </a:r>
                      <a:endParaRPr sz="1800" u="none" strike="noStrike" cap="none">
                        <a:solidFill>
                          <a:schemeClr val="dk1"/>
                        </a:solidFill>
                        <a:latin typeface="Arial"/>
                        <a:ea typeface="Arial"/>
                        <a:cs typeface="Arial"/>
                        <a:sym typeface="Arial"/>
                      </a:endParaRPr>
                    </a:p>
                  </a:txBody>
                  <a:tcPr marL="91450" marR="91450" marT="45725" marB="45725">
                    <a:lnT w="38100" cap="flat" cmpd="sng">
                      <a:solidFill>
                        <a:srgbClr val="FFFFFF"/>
                      </a:solidFill>
                      <a:prstDash val="solid"/>
                      <a:round/>
                      <a:headEnd type="none" w="sm" len="sm"/>
                      <a:tailEnd type="none" w="sm" len="sm"/>
                    </a:lnT>
                    <a:solidFill>
                      <a:srgbClr val="D8D8D8"/>
                    </a:solidFill>
                  </a:tcPr>
                </a:tc>
                <a:extLst>
                  <a:ext uri="{0D108BD9-81ED-4DB2-BD59-A6C34878D82A}">
                    <a16:rowId xmlns:a16="http://schemas.microsoft.com/office/drawing/2014/main" val="10001"/>
                  </a:ext>
                </a:extLst>
              </a:tr>
              <a:tr h="621625">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extLst>
                  <a:ext uri="{0D108BD9-81ED-4DB2-BD59-A6C34878D82A}">
                    <a16:rowId xmlns:a16="http://schemas.microsoft.com/office/drawing/2014/main" val="10002"/>
                  </a:ext>
                </a:extLst>
              </a:tr>
              <a:tr h="370850">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Google Shape;445;p32"/>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When your steps are identified and your plan is set…	</a:t>
            </a:r>
            <a:endParaRPr/>
          </a:p>
        </p:txBody>
      </p:sp>
      <p:sp>
        <p:nvSpPr>
          <p:cNvPr id="446" name="Google Shape;446;p32"/>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32</a:t>
            </a:fld>
            <a:endParaRPr/>
          </a:p>
        </p:txBody>
      </p:sp>
      <p:sp>
        <p:nvSpPr>
          <p:cNvPr id="447" name="Google Shape;447;p32"/>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400"/>
              <a:buNone/>
            </a:pPr>
            <a:r>
              <a:rPr lang="en-US"/>
              <a:t>DO IT!</a:t>
            </a:r>
            <a:endParaRPr/>
          </a:p>
          <a:p>
            <a:pPr marL="0" lvl="0" indent="0" algn="l" rtl="0">
              <a:lnSpc>
                <a:spcPct val="90000"/>
              </a:lnSpc>
              <a:spcBef>
                <a:spcPts val="480"/>
              </a:spcBef>
              <a:spcAft>
                <a:spcPts val="0"/>
              </a:spcAft>
              <a:buSzPts val="2400"/>
              <a:buNone/>
            </a:pPr>
            <a:endParaRPr/>
          </a:p>
          <a:p>
            <a:pPr marL="0" lvl="0" indent="0" algn="l" rtl="0">
              <a:lnSpc>
                <a:spcPct val="90000"/>
              </a:lnSpc>
              <a:spcBef>
                <a:spcPts val="480"/>
              </a:spcBef>
              <a:spcAft>
                <a:spcPts val="0"/>
              </a:spcAft>
              <a:buSzPts val="2400"/>
              <a:buNone/>
            </a:pPr>
            <a:r>
              <a:rPr lang="en-US" b="1"/>
              <a:t>Remember</a:t>
            </a:r>
            <a:r>
              <a:rPr lang="en-US"/>
              <a:t> to keep a record as you go by taking photos, shooting video, or making a scrapbook. This will help make it easier to share your story when you are through.</a:t>
            </a:r>
            <a:endParaRPr/>
          </a:p>
          <a:p>
            <a:pPr marL="0" lvl="0" indent="0" algn="l" rtl="0">
              <a:lnSpc>
                <a:spcPct val="90000"/>
              </a:lnSpc>
              <a:spcBef>
                <a:spcPts val="480"/>
              </a:spcBef>
              <a:spcAft>
                <a:spcPts val="0"/>
              </a:spcAft>
              <a:buSzPts val="2400"/>
              <a:buNone/>
            </a:pPr>
            <a:endParaRPr/>
          </a:p>
          <a:p>
            <a:pPr marL="0" lvl="0" indent="0" algn="l" rtl="0">
              <a:lnSpc>
                <a:spcPct val="90000"/>
              </a:lnSpc>
              <a:spcBef>
                <a:spcPts val="480"/>
              </a:spcBef>
              <a:spcAft>
                <a:spcPts val="0"/>
              </a:spcAft>
              <a:buSzPts val="2400"/>
              <a:buNone/>
            </a:pPr>
            <a:r>
              <a:rPr lang="en-US"/>
              <a:t>Your project must be completed no later than September 30</a:t>
            </a:r>
            <a:r>
              <a:rPr lang="en-US" baseline="30000"/>
              <a:t>th</a:t>
            </a:r>
            <a:r>
              <a:rPr lang="en-US"/>
              <a:t> (Fall) of your 9</a:t>
            </a:r>
            <a:r>
              <a:rPr lang="en-US" baseline="30000"/>
              <a:t>th</a:t>
            </a:r>
            <a:r>
              <a:rPr lang="en-US"/>
              <a:t> grade year. </a:t>
            </a:r>
            <a:endParaRPr/>
          </a:p>
          <a:p>
            <a:pPr marL="0" lvl="0" indent="0" algn="l" rtl="0">
              <a:lnSpc>
                <a:spcPct val="90000"/>
              </a:lnSpc>
              <a:spcBef>
                <a:spcPts val="480"/>
              </a:spcBef>
              <a:spcAft>
                <a:spcPts val="0"/>
              </a:spcAft>
              <a:buSzPts val="2400"/>
              <a:buNone/>
            </a:pP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Google Shape;453;p33"/>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Step 8 – Reflect, Share Your Story, and Celebrate</a:t>
            </a:r>
            <a:endParaRPr/>
          </a:p>
        </p:txBody>
      </p:sp>
      <p:sp>
        <p:nvSpPr>
          <p:cNvPr id="454" name="Google Shape;454;p33"/>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33</a:t>
            </a:fld>
            <a:endParaRPr/>
          </a:p>
        </p:txBody>
      </p:sp>
      <p:sp>
        <p:nvSpPr>
          <p:cNvPr id="455" name="Google Shape;455;p33"/>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2400"/>
              <a:buNone/>
            </a:pPr>
            <a:r>
              <a:rPr lang="en-US"/>
              <a:t>Congratulations, you have earned the highest award for a Girl Scout Cadette – the Girl Scout Silver Award!!!</a:t>
            </a:r>
            <a:endParaRPr/>
          </a:p>
          <a:p>
            <a:pPr marL="0" lvl="0" indent="0" algn="ctr" rtl="0">
              <a:spcBef>
                <a:spcPts val="480"/>
              </a:spcBef>
              <a:spcAft>
                <a:spcPts val="0"/>
              </a:spcAft>
              <a:buSzPts val="2400"/>
              <a:buNone/>
            </a:pP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sp>
        <p:nvSpPr>
          <p:cNvPr id="461" name="Google Shape;461;p34"/>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Reflect:</a:t>
            </a:r>
            <a:endParaRPr/>
          </a:p>
        </p:txBody>
      </p:sp>
      <p:sp>
        <p:nvSpPr>
          <p:cNvPr id="462" name="Google Shape;462;p34"/>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34</a:t>
            </a:fld>
            <a:endParaRPr/>
          </a:p>
        </p:txBody>
      </p:sp>
      <p:sp>
        <p:nvSpPr>
          <p:cNvPr id="463" name="Google Shape;463;p34"/>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2220"/>
              <a:buNone/>
            </a:pPr>
            <a:r>
              <a:rPr lang="en-US" sz="2220"/>
              <a:t>Take the time to reflect on all of your hard work. </a:t>
            </a:r>
            <a:endParaRPr/>
          </a:p>
          <a:p>
            <a:pPr marL="0" lvl="0" indent="0" algn="l" rtl="0">
              <a:lnSpc>
                <a:spcPct val="80000"/>
              </a:lnSpc>
              <a:spcBef>
                <a:spcPts val="444"/>
              </a:spcBef>
              <a:spcAft>
                <a:spcPts val="0"/>
              </a:spcAft>
              <a:buSzPts val="2220"/>
              <a:buNone/>
            </a:pPr>
            <a:endParaRPr sz="2220"/>
          </a:p>
          <a:p>
            <a:pPr marL="227013" lvl="0" indent="-227013" algn="l" rtl="0">
              <a:lnSpc>
                <a:spcPct val="80000"/>
              </a:lnSpc>
              <a:spcBef>
                <a:spcPts val="444"/>
              </a:spcBef>
              <a:spcAft>
                <a:spcPts val="0"/>
              </a:spcAft>
              <a:buSzPts val="2220"/>
              <a:buChar char="•"/>
            </a:pPr>
            <a:r>
              <a:rPr lang="en-US" sz="2220"/>
              <a:t>What did you discover about yourself?</a:t>
            </a:r>
            <a:endParaRPr/>
          </a:p>
          <a:p>
            <a:pPr marL="227013" lvl="0" indent="-227013" algn="l" rtl="0">
              <a:lnSpc>
                <a:spcPct val="80000"/>
              </a:lnSpc>
              <a:spcBef>
                <a:spcPts val="444"/>
              </a:spcBef>
              <a:spcAft>
                <a:spcPts val="0"/>
              </a:spcAft>
              <a:buSzPts val="2220"/>
              <a:buChar char="•"/>
            </a:pPr>
            <a:r>
              <a:rPr lang="en-US" sz="2220"/>
              <a:t>What did you learn from others who worked to solve the same problem?</a:t>
            </a:r>
            <a:endParaRPr/>
          </a:p>
          <a:p>
            <a:pPr marL="227013" lvl="0" indent="-227013" algn="l" rtl="0">
              <a:lnSpc>
                <a:spcPct val="80000"/>
              </a:lnSpc>
              <a:spcBef>
                <a:spcPts val="444"/>
              </a:spcBef>
              <a:spcAft>
                <a:spcPts val="0"/>
              </a:spcAft>
              <a:buSzPts val="2220"/>
              <a:buChar char="•"/>
            </a:pPr>
            <a:r>
              <a:rPr lang="en-US" sz="2220"/>
              <a:t>What skills did you gain?</a:t>
            </a:r>
            <a:endParaRPr/>
          </a:p>
          <a:p>
            <a:pPr marL="227013" lvl="0" indent="-227013" algn="l" rtl="0">
              <a:lnSpc>
                <a:spcPct val="80000"/>
              </a:lnSpc>
              <a:spcBef>
                <a:spcPts val="444"/>
              </a:spcBef>
              <a:spcAft>
                <a:spcPts val="0"/>
              </a:spcAft>
              <a:buSzPts val="2220"/>
              <a:buChar char="•"/>
            </a:pPr>
            <a:r>
              <a:rPr lang="en-US" sz="2220"/>
              <a:t>What impact did your T.A.P. have on your community? How will it go on past your involvement?</a:t>
            </a:r>
            <a:endParaRPr/>
          </a:p>
          <a:p>
            <a:pPr marL="227013" lvl="0" indent="-227013" algn="l" rtl="0">
              <a:lnSpc>
                <a:spcPct val="80000"/>
              </a:lnSpc>
              <a:spcBef>
                <a:spcPts val="444"/>
              </a:spcBef>
              <a:spcAft>
                <a:spcPts val="0"/>
              </a:spcAft>
              <a:buSzPts val="2220"/>
              <a:buChar char="•"/>
            </a:pPr>
            <a:r>
              <a:rPr lang="en-US" sz="2220"/>
              <a:t>How did you live the Girl Scout Promise and Law?</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Google Shape;469;p35"/>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Share Your Story:</a:t>
            </a:r>
            <a:endParaRPr/>
          </a:p>
        </p:txBody>
      </p:sp>
      <p:sp>
        <p:nvSpPr>
          <p:cNvPr id="470" name="Google Shape;470;p35"/>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35</a:t>
            </a:fld>
            <a:endParaRPr/>
          </a:p>
        </p:txBody>
      </p:sp>
      <p:sp>
        <p:nvSpPr>
          <p:cNvPr id="471" name="Google Shape;471;p35"/>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227013" lvl="0" indent="-227013" algn="l" rtl="0">
              <a:lnSpc>
                <a:spcPct val="90000"/>
              </a:lnSpc>
              <a:spcBef>
                <a:spcPts val="0"/>
              </a:spcBef>
              <a:spcAft>
                <a:spcPts val="0"/>
              </a:spcAft>
              <a:buSzPts val="2220"/>
              <a:buChar char="•"/>
            </a:pPr>
            <a:r>
              <a:rPr lang="en-US" sz="2220"/>
              <a:t>Create a Web site or blog about what you have learned and how your project will help your community.</a:t>
            </a:r>
            <a:endParaRPr/>
          </a:p>
          <a:p>
            <a:pPr marL="227013" lvl="0" indent="-86043" algn="l" rtl="0">
              <a:lnSpc>
                <a:spcPct val="90000"/>
              </a:lnSpc>
              <a:spcBef>
                <a:spcPts val="444"/>
              </a:spcBef>
              <a:spcAft>
                <a:spcPts val="0"/>
              </a:spcAft>
              <a:buSzPts val="2220"/>
              <a:buNone/>
            </a:pPr>
            <a:endParaRPr sz="2220"/>
          </a:p>
          <a:p>
            <a:pPr marL="227013" lvl="0" indent="-227013" algn="l" rtl="0">
              <a:lnSpc>
                <a:spcPct val="90000"/>
              </a:lnSpc>
              <a:spcBef>
                <a:spcPts val="444"/>
              </a:spcBef>
              <a:spcAft>
                <a:spcPts val="0"/>
              </a:spcAft>
              <a:buSzPts val="2220"/>
              <a:buChar char="•"/>
            </a:pPr>
            <a:r>
              <a:rPr lang="en-US" sz="2220"/>
              <a:t>Log on to some web sites where you can share your story:</a:t>
            </a:r>
            <a:endParaRPr/>
          </a:p>
          <a:p>
            <a:pPr marL="622300" lvl="1" indent="-285750" algn="l" rtl="0">
              <a:lnSpc>
                <a:spcPct val="90000"/>
              </a:lnSpc>
              <a:spcBef>
                <a:spcPts val="444"/>
              </a:spcBef>
              <a:spcAft>
                <a:spcPts val="0"/>
              </a:spcAft>
              <a:buSzPts val="2220"/>
              <a:buChar char="o"/>
            </a:pPr>
            <a:r>
              <a:rPr lang="en-US" sz="2220"/>
              <a:t>World Association of Girl Guides and Girl Scouts: </a:t>
            </a:r>
            <a:r>
              <a:rPr lang="en-US" sz="2220" u="sng">
                <a:solidFill>
                  <a:schemeClr val="hlink"/>
                </a:solidFill>
                <a:hlinkClick r:id="rId3"/>
              </a:rPr>
              <a:t>www.wagggs.org/en/projects</a:t>
            </a:r>
            <a:endParaRPr sz="2220"/>
          </a:p>
          <a:p>
            <a:pPr marL="974725" lvl="2" indent="-228599" algn="l" rtl="0">
              <a:lnSpc>
                <a:spcPct val="90000"/>
              </a:lnSpc>
              <a:spcBef>
                <a:spcPts val="407"/>
              </a:spcBef>
              <a:spcAft>
                <a:spcPts val="0"/>
              </a:spcAft>
              <a:buSzPts val="2035"/>
              <a:buChar char="•"/>
            </a:pPr>
            <a:r>
              <a:rPr lang="en-US" sz="2035"/>
              <a:t>Taking if Global: </a:t>
            </a:r>
            <a:r>
              <a:rPr lang="en-US" sz="2035" u="sng">
                <a:solidFill>
                  <a:schemeClr val="hlink"/>
                </a:solidFill>
                <a:hlinkClick r:id="rId4"/>
              </a:rPr>
              <a:t>www.tigweb.org</a:t>
            </a:r>
            <a:endParaRPr sz="2035"/>
          </a:p>
          <a:p>
            <a:pPr marL="974725" lvl="2" indent="-99377" algn="l" rtl="0">
              <a:lnSpc>
                <a:spcPct val="90000"/>
              </a:lnSpc>
              <a:spcBef>
                <a:spcPts val="407"/>
              </a:spcBef>
              <a:spcAft>
                <a:spcPts val="0"/>
              </a:spcAft>
              <a:buSzPts val="2035"/>
              <a:buNone/>
            </a:pPr>
            <a:endParaRPr sz="2035"/>
          </a:p>
          <a:p>
            <a:pPr marL="227013" lvl="0" indent="-227013" algn="l" rtl="0">
              <a:lnSpc>
                <a:spcPct val="90000"/>
              </a:lnSpc>
              <a:spcBef>
                <a:spcPts val="444"/>
              </a:spcBef>
              <a:spcAft>
                <a:spcPts val="0"/>
              </a:spcAft>
              <a:buSzPts val="2220"/>
              <a:buChar char="•"/>
            </a:pPr>
            <a:r>
              <a:rPr lang="en-US" sz="2220"/>
              <a:t>Do a presentation for a younger group of Girl Scouts </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76"/>
        <p:cNvGrpSpPr/>
        <p:nvPr/>
      </p:nvGrpSpPr>
      <p:grpSpPr>
        <a:xfrm>
          <a:off x="0" y="0"/>
          <a:ext cx="0" cy="0"/>
          <a:chOff x="0" y="0"/>
          <a:chExt cx="0" cy="0"/>
        </a:xfrm>
      </p:grpSpPr>
      <p:sp>
        <p:nvSpPr>
          <p:cNvPr id="477" name="Google Shape;477;p36"/>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Notify Council of your achievement </a:t>
            </a:r>
            <a:endParaRPr/>
          </a:p>
        </p:txBody>
      </p:sp>
      <p:sp>
        <p:nvSpPr>
          <p:cNvPr id="478" name="Google Shape;478;p36"/>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36</a:t>
            </a:fld>
            <a:endParaRPr/>
          </a:p>
        </p:txBody>
      </p:sp>
      <p:sp>
        <p:nvSpPr>
          <p:cNvPr id="479" name="Google Shape;479;p36"/>
          <p:cNvSpPr txBox="1">
            <a:spLocks noGrp="1"/>
          </p:cNvSpPr>
          <p:nvPr>
            <p:ph type="body" idx="1"/>
          </p:nvPr>
        </p:nvSpPr>
        <p:spPr>
          <a:xfrm>
            <a:off x="256025" y="1371600"/>
            <a:ext cx="8709600" cy="3554400"/>
          </a:xfrm>
          <a:prstGeom prst="rect">
            <a:avLst/>
          </a:prstGeom>
          <a:noFill/>
          <a:ln>
            <a:noFill/>
          </a:ln>
        </p:spPr>
        <p:txBody>
          <a:bodyPr spcFirstLastPara="1" wrap="square" lIns="91425" tIns="45700" rIns="91425" bIns="45700" anchor="t" anchorCtr="0">
            <a:normAutofit lnSpcReduction="10000"/>
          </a:bodyPr>
          <a:lstStyle/>
          <a:p>
            <a:pPr marL="227013" lvl="0" indent="-227013" algn="l" rtl="0">
              <a:spcBef>
                <a:spcPts val="0"/>
              </a:spcBef>
              <a:spcAft>
                <a:spcPts val="0"/>
              </a:spcAft>
              <a:buSzPts val="2400"/>
              <a:buChar char="•"/>
            </a:pPr>
            <a:r>
              <a:rPr lang="en-US" dirty="0"/>
              <a:t>Fill out the </a:t>
            </a:r>
            <a:r>
              <a:rPr lang="en-US" u="sng" dirty="0">
                <a:solidFill>
                  <a:schemeClr val="hlink"/>
                </a:solidFill>
                <a:hlinkClick r:id="rId3"/>
              </a:rPr>
              <a:t>Recognition Request Form</a:t>
            </a:r>
            <a:endParaRPr dirty="0"/>
          </a:p>
          <a:p>
            <a:pPr marL="227013" lvl="0" indent="-227013" algn="l" rtl="0">
              <a:spcBef>
                <a:spcPts val="480"/>
              </a:spcBef>
              <a:spcAft>
                <a:spcPts val="0"/>
              </a:spcAft>
              <a:buSzPts val="2400"/>
              <a:buChar char="•"/>
            </a:pPr>
            <a:r>
              <a:rPr lang="en-US" dirty="0"/>
              <a:t>After the notification form has been returned to Council you will receive a congratulatory letter from the Council CEO.</a:t>
            </a:r>
            <a:endParaRPr dirty="0"/>
          </a:p>
          <a:p>
            <a:pPr marL="227012" lvl="0" indent="-227012" algn="l" rtl="0">
              <a:spcBef>
                <a:spcPts val="480"/>
              </a:spcBef>
              <a:spcAft>
                <a:spcPts val="0"/>
              </a:spcAft>
              <a:buSzPts val="2400"/>
              <a:buChar char="•"/>
            </a:pPr>
            <a:r>
              <a:rPr lang="en-US" dirty="0"/>
              <a:t>Your leader will receive on your behalf, a certificate of achievement and your Silver Award Patch which are to be presented to you at your troop’s or service unit Court of Awards, special meeting, or celebratory event. </a:t>
            </a:r>
            <a:endParaRPr dirty="0"/>
          </a:p>
          <a:p>
            <a:pPr marL="227013" lvl="0" indent="-188913" algn="l" rtl="0">
              <a:spcBef>
                <a:spcPts val="480"/>
              </a:spcBef>
              <a:spcAft>
                <a:spcPts val="0"/>
              </a:spcAft>
              <a:buSzPts val="1800"/>
              <a:buChar char="•"/>
            </a:pPr>
            <a:r>
              <a:rPr lang="en-US" dirty="0"/>
              <a:t>Your leader may also choose to have your certificate presented at the annual council-wide recognitions ceremony.</a:t>
            </a:r>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BC9E4-6AD7-4B48-A035-F0F12AE8F4D7}"/>
              </a:ext>
            </a:extLst>
          </p:cNvPr>
          <p:cNvSpPr>
            <a:spLocks noGrp="1"/>
          </p:cNvSpPr>
          <p:nvPr>
            <p:ph type="title"/>
          </p:nvPr>
        </p:nvSpPr>
        <p:spPr/>
        <p:txBody>
          <a:bodyPr/>
          <a:lstStyle/>
          <a:p>
            <a:r>
              <a:rPr lang="en-US" dirty="0"/>
              <a:t>Annual Council Higher Awards Recognitions</a:t>
            </a:r>
          </a:p>
        </p:txBody>
      </p:sp>
      <p:sp>
        <p:nvSpPr>
          <p:cNvPr id="3" name="Slide Number Placeholder 2">
            <a:extLst>
              <a:ext uri="{FF2B5EF4-FFF2-40B4-BE49-F238E27FC236}">
                <a16:creationId xmlns:a16="http://schemas.microsoft.com/office/drawing/2014/main" id="{31CF8772-A890-4185-814C-16DA9741574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37</a:t>
            </a:fld>
            <a:endParaRPr lang="en-US"/>
          </a:p>
        </p:txBody>
      </p:sp>
      <p:sp>
        <p:nvSpPr>
          <p:cNvPr id="4" name="Text Placeholder 3">
            <a:extLst>
              <a:ext uri="{FF2B5EF4-FFF2-40B4-BE49-F238E27FC236}">
                <a16:creationId xmlns:a16="http://schemas.microsoft.com/office/drawing/2014/main" id="{14869F2F-5B18-46EB-8CA1-A7E6FDCDF0D9}"/>
              </a:ext>
            </a:extLst>
          </p:cNvPr>
          <p:cNvSpPr>
            <a:spLocks noGrp="1"/>
          </p:cNvSpPr>
          <p:nvPr>
            <p:ph type="body" idx="1"/>
          </p:nvPr>
        </p:nvSpPr>
        <p:spPr/>
        <p:txBody>
          <a:bodyPr>
            <a:normAutofit fontScale="92500" lnSpcReduction="10000"/>
          </a:bodyPr>
          <a:lstStyle/>
          <a:p>
            <a:r>
              <a:rPr lang="en-US" dirty="0"/>
              <a:t>Girl Scouts Heart of the South will hold a council-wide recognition event each year for higher award recognitions.</a:t>
            </a:r>
          </a:p>
          <a:p>
            <a:r>
              <a:rPr lang="en-US" dirty="0"/>
              <a:t>Troops who wish to be recognized during the event must submit their </a:t>
            </a:r>
            <a:r>
              <a:rPr lang="en-US" u="sng" dirty="0">
                <a:solidFill>
                  <a:schemeClr val="hlink"/>
                </a:solidFill>
                <a:hlinkClick r:id="rId2"/>
              </a:rPr>
              <a:t>Recognition Request Form</a:t>
            </a:r>
            <a:r>
              <a:rPr lang="en-US" u="sng" dirty="0">
                <a:solidFill>
                  <a:schemeClr val="hlink"/>
                </a:solidFill>
              </a:rPr>
              <a:t> </a:t>
            </a:r>
            <a:r>
              <a:rPr lang="en-US" b="1" dirty="0">
                <a:solidFill>
                  <a:schemeClr val="tx1"/>
                </a:solidFill>
              </a:rPr>
              <a:t>by March 31</a:t>
            </a:r>
            <a:r>
              <a:rPr lang="en-US" b="1" baseline="30000" dirty="0">
                <a:solidFill>
                  <a:schemeClr val="tx1"/>
                </a:solidFill>
              </a:rPr>
              <a:t>st</a:t>
            </a:r>
            <a:r>
              <a:rPr lang="en-US" b="1" dirty="0">
                <a:solidFill>
                  <a:schemeClr val="tx1"/>
                </a:solidFill>
              </a:rPr>
              <a:t>.  </a:t>
            </a:r>
            <a:r>
              <a:rPr lang="en-US" sz="1800" i="1" dirty="0"/>
              <a:t>This deadline has no affect on local Troop or Service Unit spring recognition deadlines and is put in place in order to prepare materials and presentations for the council-wide recognitions.</a:t>
            </a:r>
            <a:endParaRPr lang="en-US" sz="1800" u="sng" dirty="0">
              <a:solidFill>
                <a:schemeClr val="hlink"/>
              </a:solidFill>
            </a:endParaRPr>
          </a:p>
          <a:p>
            <a:r>
              <a:rPr lang="en-US" dirty="0"/>
              <a:t>Troops that haven’t completed their projects by March 31</a:t>
            </a:r>
            <a:r>
              <a:rPr lang="en-US" baseline="30000" dirty="0"/>
              <a:t>st</a:t>
            </a:r>
            <a:r>
              <a:rPr lang="en-US" dirty="0"/>
              <a:t> will be recognized during the council recognitions the following year. </a:t>
            </a:r>
          </a:p>
          <a:p>
            <a:r>
              <a:rPr lang="en-US" dirty="0"/>
              <a:t>Absolute Final deadline to earn the Silver Award is September 30</a:t>
            </a:r>
            <a:r>
              <a:rPr lang="en-US" baseline="30000" dirty="0"/>
              <a:t>th</a:t>
            </a:r>
            <a:r>
              <a:rPr lang="en-US" dirty="0"/>
              <a:t> (fall) of your 9</a:t>
            </a:r>
            <a:r>
              <a:rPr lang="en-US" baseline="30000" dirty="0"/>
              <a:t>th</a:t>
            </a:r>
            <a:r>
              <a:rPr lang="en-US" dirty="0"/>
              <a:t> grade year. </a:t>
            </a:r>
            <a:endParaRPr lang="en-US" sz="1800" i="1" dirty="0"/>
          </a:p>
          <a:p>
            <a:endParaRPr lang="en-US" dirty="0"/>
          </a:p>
        </p:txBody>
      </p:sp>
    </p:spTree>
    <p:extLst>
      <p:ext uri="{BB962C8B-B14F-4D97-AF65-F5344CB8AC3E}">
        <p14:creationId xmlns:p14="http://schemas.microsoft.com/office/powerpoint/2010/main" val="17337586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Google Shape;485;p37"/>
          <p:cNvSpPr txBox="1">
            <a:spLocks noGrp="1"/>
          </p:cNvSpPr>
          <p:nvPr>
            <p:ph type="title"/>
          </p:nvPr>
        </p:nvSpPr>
        <p:spPr>
          <a:xfrm>
            <a:off x="501650" y="168656"/>
            <a:ext cx="8229600" cy="716095"/>
          </a:xfrm>
          <a:prstGeom prst="rect">
            <a:avLst/>
          </a:prstGeom>
          <a:noFill/>
          <a:ln>
            <a:noFill/>
          </a:ln>
        </p:spPr>
        <p:txBody>
          <a:bodyPr spcFirstLastPara="1" wrap="square" lIns="0" tIns="0" rIns="0" bIns="0" anchor="ctr" anchorCtr="0">
            <a:normAutofit/>
          </a:bodyPr>
          <a:lstStyle/>
          <a:p>
            <a:pPr marL="0" lvl="0" indent="0" algn="l" rtl="0">
              <a:lnSpc>
                <a:spcPct val="80000"/>
              </a:lnSpc>
              <a:spcBef>
                <a:spcPts val="0"/>
              </a:spcBef>
              <a:spcAft>
                <a:spcPts val="0"/>
              </a:spcAft>
              <a:buClr>
                <a:schemeClr val="lt1"/>
              </a:buClr>
              <a:buSzPts val="4300"/>
              <a:buFont typeface="Arial"/>
              <a:buNone/>
            </a:pPr>
            <a:endParaRPr/>
          </a:p>
        </p:txBody>
      </p:sp>
      <p:sp>
        <p:nvSpPr>
          <p:cNvPr id="486" name="Google Shape;486;p37"/>
          <p:cNvSpPr txBox="1">
            <a:spLocks noGrp="1"/>
          </p:cNvSpPr>
          <p:nvPr>
            <p:ph type="body" idx="1"/>
          </p:nvPr>
        </p:nvSpPr>
        <p:spPr>
          <a:xfrm>
            <a:off x="501650" y="1390351"/>
            <a:ext cx="8229600" cy="1766346"/>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800"/>
              <a:buFont typeface="Arial"/>
              <a:buNone/>
            </a:pPr>
            <a:r>
              <a:rPr lang="en-US"/>
              <a:t>Remember to thank all the people who helped you along the way, from the people you interviewed to those that drove you around town! They’ll be proud to know they helped make it happen. </a:t>
            </a:r>
            <a:endParaRPr/>
          </a:p>
        </p:txBody>
      </p:sp>
      <p:sp>
        <p:nvSpPr>
          <p:cNvPr id="487" name="Google Shape;487;p37"/>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38</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Google Shape;493;p38"/>
          <p:cNvSpPr txBox="1">
            <a:spLocks noGrp="1"/>
          </p:cNvSpPr>
          <p:nvPr>
            <p:ph type="title"/>
          </p:nvPr>
        </p:nvSpPr>
        <p:spPr>
          <a:xfrm>
            <a:off x="501650" y="168656"/>
            <a:ext cx="8229600" cy="716095"/>
          </a:xfrm>
          <a:prstGeom prst="rect">
            <a:avLst/>
          </a:prstGeom>
          <a:noFill/>
          <a:ln>
            <a:noFill/>
          </a:ln>
        </p:spPr>
        <p:txBody>
          <a:bodyPr spcFirstLastPara="1" wrap="square" lIns="0" tIns="0" rIns="0" bIns="0" anchor="ctr" anchorCtr="0">
            <a:normAutofit/>
          </a:bodyPr>
          <a:lstStyle/>
          <a:p>
            <a:pPr marL="0" lvl="0" indent="0" algn="l" rtl="0">
              <a:lnSpc>
                <a:spcPct val="80000"/>
              </a:lnSpc>
              <a:spcBef>
                <a:spcPts val="0"/>
              </a:spcBef>
              <a:spcAft>
                <a:spcPts val="0"/>
              </a:spcAft>
              <a:buClr>
                <a:schemeClr val="lt1"/>
              </a:buClr>
              <a:buSzPts val="4300"/>
              <a:buFont typeface="Arial"/>
              <a:buNone/>
            </a:pPr>
            <a:endParaRPr/>
          </a:p>
        </p:txBody>
      </p:sp>
      <p:sp>
        <p:nvSpPr>
          <p:cNvPr id="494" name="Google Shape;494;p38"/>
          <p:cNvSpPr txBox="1">
            <a:spLocks noGrp="1"/>
          </p:cNvSpPr>
          <p:nvPr>
            <p:ph type="body" idx="1"/>
          </p:nvPr>
        </p:nvSpPr>
        <p:spPr>
          <a:xfrm>
            <a:off x="501650" y="1390351"/>
            <a:ext cx="8229600" cy="1766346"/>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2800"/>
              <a:buNone/>
            </a:pPr>
            <a:r>
              <a:rPr lang="en-US"/>
              <a:t>Congratulations, you have earned the highest award for a Girl Scout Cadette – the Girl Scout Silver Award!!!</a:t>
            </a:r>
            <a:endParaRPr/>
          </a:p>
        </p:txBody>
      </p:sp>
      <p:sp>
        <p:nvSpPr>
          <p:cNvPr id="495" name="Google Shape;495;p38"/>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39</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4"/>
          <p:cNvSpPr txBox="1">
            <a:spLocks noGrp="1"/>
          </p:cNvSpPr>
          <p:nvPr>
            <p:ph type="title"/>
          </p:nvPr>
        </p:nvSpPr>
        <p:spPr>
          <a:xfrm>
            <a:off x="501650" y="168656"/>
            <a:ext cx="8229600" cy="716095"/>
          </a:xfrm>
          <a:prstGeom prst="rect">
            <a:avLst/>
          </a:prstGeom>
          <a:noFill/>
          <a:ln>
            <a:noFill/>
          </a:ln>
        </p:spPr>
        <p:txBody>
          <a:bodyPr spcFirstLastPara="1" wrap="square" lIns="0" tIns="0" rIns="0" bIns="0" anchor="ctr" anchorCtr="0">
            <a:normAutofit/>
          </a:bodyPr>
          <a:lstStyle/>
          <a:p>
            <a:pPr marL="0" lvl="0" indent="0" algn="l" rtl="0">
              <a:lnSpc>
                <a:spcPct val="80000"/>
              </a:lnSpc>
              <a:spcBef>
                <a:spcPts val="0"/>
              </a:spcBef>
              <a:spcAft>
                <a:spcPts val="0"/>
              </a:spcAft>
              <a:buClr>
                <a:schemeClr val="lt1"/>
              </a:buClr>
              <a:buSzPts val="4300"/>
              <a:buFont typeface="Arial"/>
              <a:buNone/>
            </a:pPr>
            <a:endParaRPr/>
          </a:p>
        </p:txBody>
      </p:sp>
      <p:sp>
        <p:nvSpPr>
          <p:cNvPr id="218" name="Google Shape;218;p4"/>
          <p:cNvSpPr txBox="1">
            <a:spLocks noGrp="1"/>
          </p:cNvSpPr>
          <p:nvPr>
            <p:ph type="body" idx="1"/>
          </p:nvPr>
        </p:nvSpPr>
        <p:spPr>
          <a:xfrm>
            <a:off x="501650" y="1390351"/>
            <a:ext cx="8229600" cy="1766346"/>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800"/>
              <a:buFont typeface="Arial"/>
              <a:buNone/>
            </a:pPr>
            <a:r>
              <a:rPr lang="en-US"/>
              <a:t>Once you have completed your Girl Scout Cadette Journey it is suggested that the minimum number of hours for earning your Girl Scout Silver Award is </a:t>
            </a:r>
            <a:r>
              <a:rPr lang="en-US" b="1" u="sng"/>
              <a:t>50 hours</a:t>
            </a:r>
            <a:r>
              <a:rPr lang="en-US"/>
              <a:t>. </a:t>
            </a:r>
            <a:endParaRPr/>
          </a:p>
          <a:p>
            <a:pPr marL="0" lvl="0" indent="0" algn="l" rtl="0">
              <a:lnSpc>
                <a:spcPct val="90000"/>
              </a:lnSpc>
              <a:spcBef>
                <a:spcPts val="600"/>
              </a:spcBef>
              <a:spcAft>
                <a:spcPts val="0"/>
              </a:spcAft>
              <a:buSzPts val="2800"/>
              <a:buFont typeface="Arial"/>
              <a:buNone/>
            </a:pPr>
            <a:endParaRPr/>
          </a:p>
        </p:txBody>
      </p:sp>
      <p:sp>
        <p:nvSpPr>
          <p:cNvPr id="219" name="Google Shape;219;p4"/>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4</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500"/>
        <p:cNvGrpSpPr/>
        <p:nvPr/>
      </p:nvGrpSpPr>
      <p:grpSpPr>
        <a:xfrm>
          <a:off x="0" y="0"/>
          <a:ext cx="0" cy="0"/>
          <a:chOff x="0" y="0"/>
          <a:chExt cx="0" cy="0"/>
        </a:xfrm>
      </p:grpSpPr>
      <p:sp>
        <p:nvSpPr>
          <p:cNvPr id="501" name="Google Shape;501;p39"/>
          <p:cNvSpPr txBox="1">
            <a:spLocks noGrp="1"/>
          </p:cNvSpPr>
          <p:nvPr>
            <p:ph type="title"/>
          </p:nvPr>
        </p:nvSpPr>
        <p:spPr>
          <a:xfrm>
            <a:off x="423052" y="1291603"/>
            <a:ext cx="8229600" cy="716095"/>
          </a:xfrm>
          <a:prstGeom prst="rect">
            <a:avLst/>
          </a:prstGeom>
          <a:noFill/>
          <a:ln>
            <a:noFill/>
          </a:ln>
        </p:spPr>
        <p:txBody>
          <a:bodyPr spcFirstLastPara="1" wrap="square" lIns="0" tIns="0" rIns="0" bIns="0" anchor="ctr" anchorCtr="0">
            <a:normAutofit/>
          </a:bodyPr>
          <a:lstStyle/>
          <a:p>
            <a:pPr marL="0" lvl="0" indent="0" algn="l" rtl="0">
              <a:lnSpc>
                <a:spcPct val="80000"/>
              </a:lnSpc>
              <a:spcBef>
                <a:spcPts val="0"/>
              </a:spcBef>
              <a:spcAft>
                <a:spcPts val="0"/>
              </a:spcAft>
              <a:buClr>
                <a:schemeClr val="lt1"/>
              </a:buClr>
              <a:buSzPts val="4300"/>
              <a:buFont typeface="Arial"/>
              <a:buNone/>
            </a:pPr>
            <a:r>
              <a:rPr lang="en-US"/>
              <a:t>Questions?</a:t>
            </a:r>
            <a:endParaRPr/>
          </a:p>
        </p:txBody>
      </p:sp>
      <p:sp>
        <p:nvSpPr>
          <p:cNvPr id="502" name="Google Shape;502;p39"/>
          <p:cNvSpPr txBox="1">
            <a:spLocks noGrp="1"/>
          </p:cNvSpPr>
          <p:nvPr>
            <p:ph type="body" idx="1"/>
          </p:nvPr>
        </p:nvSpPr>
        <p:spPr>
          <a:xfrm>
            <a:off x="364850" y="2156226"/>
            <a:ext cx="8229600" cy="24732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800"/>
              <a:buFont typeface="Arial"/>
              <a:buNone/>
            </a:pPr>
            <a:r>
              <a:rPr lang="en-US"/>
              <a:t>Contact your Higher Awards Council Liaison:</a:t>
            </a:r>
            <a:endParaRPr/>
          </a:p>
          <a:p>
            <a:pPr marL="0" lvl="0" indent="0" algn="l" rtl="0">
              <a:spcBef>
                <a:spcPts val="0"/>
              </a:spcBef>
              <a:spcAft>
                <a:spcPts val="0"/>
              </a:spcAft>
              <a:buClr>
                <a:schemeClr val="dk1"/>
              </a:buClr>
              <a:buSzPts val="1100"/>
              <a:buFont typeface="Arial"/>
              <a:buNone/>
            </a:pPr>
            <a:endParaRPr sz="1400"/>
          </a:p>
          <a:p>
            <a:pPr marL="0" lvl="0" indent="0" algn="l" rtl="0">
              <a:spcBef>
                <a:spcPts val="0"/>
              </a:spcBef>
              <a:spcAft>
                <a:spcPts val="0"/>
              </a:spcAft>
              <a:buClr>
                <a:schemeClr val="dk1"/>
              </a:buClr>
              <a:buSzPts val="1100"/>
              <a:buFont typeface="Arial"/>
              <a:buNone/>
            </a:pPr>
            <a:br>
              <a:rPr lang="en-US" sz="1400"/>
            </a:br>
            <a:endParaRPr sz="1400"/>
          </a:p>
          <a:p>
            <a:pPr marL="0" lvl="0" indent="0" algn="l" rtl="0">
              <a:spcBef>
                <a:spcPts val="0"/>
              </a:spcBef>
              <a:spcAft>
                <a:spcPts val="0"/>
              </a:spcAft>
              <a:buClr>
                <a:schemeClr val="dk1"/>
              </a:buClr>
              <a:buSzPts val="2800"/>
              <a:buFont typeface="Arial"/>
              <a:buNone/>
            </a:pPr>
            <a:r>
              <a:rPr lang="en-US" sz="1800"/>
              <a:t>Jenny Jones - </a:t>
            </a:r>
            <a:r>
              <a:rPr lang="en-US" sz="1800" u="sng">
                <a:hlinkClick r:id="rId3"/>
              </a:rPr>
              <a:t>jenny.jones@girlscoutshs.org</a:t>
            </a:r>
            <a:r>
              <a:rPr lang="en-US" sz="1800"/>
              <a:t> or 662-350-6041</a:t>
            </a:r>
            <a:endParaRPr sz="1800"/>
          </a:p>
          <a:p>
            <a:pPr marL="0" lvl="0" indent="0" algn="l" rtl="0">
              <a:spcBef>
                <a:spcPts val="600"/>
              </a:spcBef>
              <a:spcAft>
                <a:spcPts val="0"/>
              </a:spcAft>
              <a:buSzPts val="2800"/>
              <a:buFont typeface="Arial"/>
              <a:buNone/>
            </a:pPr>
            <a:endParaRPr/>
          </a:p>
        </p:txBody>
      </p:sp>
      <p:sp>
        <p:nvSpPr>
          <p:cNvPr id="503" name="Google Shape;503;p39"/>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40</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5"/>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Step 2- Identify Issue You Care About</a:t>
            </a:r>
            <a:endParaRPr/>
          </a:p>
        </p:txBody>
      </p:sp>
      <p:sp>
        <p:nvSpPr>
          <p:cNvPr id="226" name="Google Shape;226;p5"/>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5</a:t>
            </a:fld>
            <a:endParaRPr/>
          </a:p>
        </p:txBody>
      </p:sp>
      <p:sp>
        <p:nvSpPr>
          <p:cNvPr id="227" name="Google Shape;227;p5"/>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227013" lvl="0" indent="-227013" algn="l" rtl="0">
              <a:spcBef>
                <a:spcPts val="0"/>
              </a:spcBef>
              <a:spcAft>
                <a:spcPts val="0"/>
              </a:spcAft>
              <a:buSzPts val="2400"/>
              <a:buChar char="•"/>
            </a:pPr>
            <a:r>
              <a:rPr lang="en-US"/>
              <a:t>Do you find yourself reading articles about endangered species?</a:t>
            </a:r>
            <a:endParaRPr/>
          </a:p>
          <a:p>
            <a:pPr marL="227013" lvl="0" indent="-227013" algn="l" rtl="0">
              <a:spcBef>
                <a:spcPts val="480"/>
              </a:spcBef>
              <a:spcAft>
                <a:spcPts val="0"/>
              </a:spcAft>
              <a:buSzPts val="2400"/>
              <a:buChar char="•"/>
            </a:pPr>
            <a:r>
              <a:rPr lang="en-US"/>
              <a:t>Do you worry about where homeless children sleep at night?</a:t>
            </a:r>
            <a:endParaRPr/>
          </a:p>
          <a:p>
            <a:pPr marL="227013" lvl="0" indent="-227013" algn="l" rtl="0">
              <a:spcBef>
                <a:spcPts val="480"/>
              </a:spcBef>
              <a:spcAft>
                <a:spcPts val="0"/>
              </a:spcAft>
              <a:buSzPts val="2400"/>
              <a:buChar char="•"/>
            </a:pPr>
            <a:r>
              <a:rPr lang="en-US"/>
              <a:t>Do you wish that younger students had a cheerful place to stay after school while waiting for their parents to pick them up?</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6"/>
          <p:cNvSpPr txBox="1">
            <a:spLocks noGrp="1"/>
          </p:cNvSpPr>
          <p:nvPr>
            <p:ph type="title"/>
          </p:nvPr>
        </p:nvSpPr>
        <p:spPr>
          <a:xfrm>
            <a:off x="347472" y="192024"/>
            <a:ext cx="5832760"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rgbClr val="000000"/>
              </a:buClr>
              <a:buSzPts val="2800"/>
              <a:buFont typeface="Arial"/>
              <a:buNone/>
            </a:pPr>
            <a:r>
              <a:rPr lang="en-US"/>
              <a:t>Issues Chart</a:t>
            </a:r>
            <a:endParaRPr/>
          </a:p>
        </p:txBody>
      </p:sp>
      <p:sp>
        <p:nvSpPr>
          <p:cNvPr id="234" name="Google Shape;234;p6"/>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6</a:t>
            </a:fld>
            <a:endParaRPr/>
          </a:p>
        </p:txBody>
      </p:sp>
      <p:sp>
        <p:nvSpPr>
          <p:cNvPr id="235" name="Google Shape;235;p6"/>
          <p:cNvSpPr txBox="1">
            <a:spLocks noGrp="1"/>
          </p:cNvSpPr>
          <p:nvPr>
            <p:ph type="ftr" idx="11"/>
          </p:nvPr>
        </p:nvSpPr>
        <p:spPr>
          <a:xfrm>
            <a:off x="704088" y="4770020"/>
            <a:ext cx="5312960" cy="157162"/>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r>
              <a:rPr lang="en-US"/>
              <a:t>Footer goes here</a:t>
            </a:r>
            <a:endParaRPr/>
          </a:p>
        </p:txBody>
      </p:sp>
      <p:graphicFrame>
        <p:nvGraphicFramePr>
          <p:cNvPr id="236" name="Google Shape;236;p6"/>
          <p:cNvGraphicFramePr/>
          <p:nvPr/>
        </p:nvGraphicFramePr>
        <p:xfrm>
          <a:off x="439831" y="1784135"/>
          <a:ext cx="6847050" cy="2135385"/>
        </p:xfrm>
        <a:graphic>
          <a:graphicData uri="http://schemas.openxmlformats.org/drawingml/2006/table">
            <a:tbl>
              <a:tblPr firstRow="1" bandRow="1">
                <a:noFill/>
                <a:tableStyleId>{C1F2A8BF-7E14-4275-9B45-F51A24B7640D}</a:tableStyleId>
              </a:tblPr>
              <a:tblGrid>
                <a:gridCol w="2282350">
                  <a:extLst>
                    <a:ext uri="{9D8B030D-6E8A-4147-A177-3AD203B41FA5}">
                      <a16:colId xmlns:a16="http://schemas.microsoft.com/office/drawing/2014/main" val="20000"/>
                    </a:ext>
                  </a:extLst>
                </a:gridCol>
                <a:gridCol w="2282350">
                  <a:extLst>
                    <a:ext uri="{9D8B030D-6E8A-4147-A177-3AD203B41FA5}">
                      <a16:colId xmlns:a16="http://schemas.microsoft.com/office/drawing/2014/main" val="20001"/>
                    </a:ext>
                  </a:extLst>
                </a:gridCol>
                <a:gridCol w="2282350">
                  <a:extLst>
                    <a:ext uri="{9D8B030D-6E8A-4147-A177-3AD203B41FA5}">
                      <a16:colId xmlns:a16="http://schemas.microsoft.com/office/drawing/2014/main" val="20002"/>
                    </a:ext>
                  </a:extLst>
                </a:gridCol>
              </a:tblGrid>
              <a:tr h="465125">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Issues that concern you</a:t>
                      </a:r>
                      <a:endParaRPr/>
                    </a:p>
                  </a:txBody>
                  <a:tcPr marL="91450" marR="91450" marT="45725" marB="45725">
                    <a:lnL w="38100" cap="flat" cmpd="sng">
                      <a:solidFill>
                        <a:srgbClr val="FFFFFF"/>
                      </a:solidFill>
                      <a:prstDash val="solid"/>
                      <a:round/>
                      <a:headEnd type="none" w="sm" len="sm"/>
                      <a:tailEnd type="none" w="sm" len="sm"/>
                    </a:lnL>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chemeClr val="dk2"/>
                    </a:solidFill>
                  </a:tcP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Why is it important to you?</a:t>
                      </a:r>
                      <a:endParaRPr/>
                    </a:p>
                  </a:txBody>
                  <a:tcPr marL="91450" marR="91450" marT="45725" marB="45725">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How does this issue effect your community?</a:t>
                      </a:r>
                      <a:endParaRPr/>
                    </a:p>
                  </a:txBody>
                  <a:tcPr marL="91450" marR="91450" marT="45725" marB="45725">
                    <a:lnT w="381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420350">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lnT w="38100" cap="flat" cmpd="sng">
                      <a:solidFill>
                        <a:srgbClr val="FFFFFF"/>
                      </a:solidFill>
                      <a:prstDash val="solid"/>
                      <a:round/>
                      <a:headEnd type="none" w="sm" len="sm"/>
                      <a:tailEnd type="none" w="sm" len="sm"/>
                    </a:lnT>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lnT w="38100" cap="flat" cmpd="sng">
                      <a:solidFill>
                        <a:srgbClr val="FFFFFF"/>
                      </a:solidFill>
                      <a:prstDash val="solid"/>
                      <a:round/>
                      <a:headEnd type="none" w="sm" len="sm"/>
                      <a:tailEnd type="none" w="sm" len="sm"/>
                    </a:lnT>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lnT w="38100" cap="flat" cmpd="sng">
                      <a:solidFill>
                        <a:srgbClr val="FFFFFF"/>
                      </a:solidFill>
                      <a:prstDash val="solid"/>
                      <a:round/>
                      <a:headEnd type="none" w="sm" len="sm"/>
                      <a:tailEnd type="none" w="sm" len="sm"/>
                    </a:lnT>
                    <a:solidFill>
                      <a:srgbClr val="D8D8D8"/>
                    </a:solidFill>
                  </a:tcPr>
                </a:tc>
                <a:extLst>
                  <a:ext uri="{0D108BD9-81ED-4DB2-BD59-A6C34878D82A}">
                    <a16:rowId xmlns:a16="http://schemas.microsoft.com/office/drawing/2014/main" val="10001"/>
                  </a:ext>
                </a:extLst>
              </a:tr>
              <a:tr h="429775">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extLst>
                  <a:ext uri="{0D108BD9-81ED-4DB2-BD59-A6C34878D82A}">
                    <a16:rowId xmlns:a16="http://schemas.microsoft.com/office/drawing/2014/main" val="10002"/>
                  </a:ext>
                </a:extLst>
              </a:tr>
              <a:tr h="370850">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tc>
                  <a:txBody>
                    <a:bodyPr/>
                    <a:lstStyle/>
                    <a:p>
                      <a:pPr marL="0" marR="0" lvl="0" indent="0" algn="ctr" rtl="0">
                        <a:spcBef>
                          <a:spcPts val="0"/>
                        </a:spcBef>
                        <a:spcAft>
                          <a:spcPts val="0"/>
                        </a:spcAft>
                        <a:buNone/>
                      </a:pPr>
                      <a:endParaRPr sz="1800" u="none" strike="noStrike" cap="none">
                        <a:solidFill>
                          <a:schemeClr val="dk1"/>
                        </a:solidFill>
                        <a:latin typeface="Arial"/>
                        <a:ea typeface="Arial"/>
                        <a:cs typeface="Arial"/>
                        <a:sym typeface="Arial"/>
                      </a:endParaRPr>
                    </a:p>
                  </a:txBody>
                  <a:tcPr marL="91450" marR="91450" marT="45725" marB="45725">
                    <a:solidFill>
                      <a:srgbClr val="D8D8D8"/>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7"/>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Step 3 – Build your Girl Scout Silver Award Team</a:t>
            </a:r>
            <a:endParaRPr/>
          </a:p>
        </p:txBody>
      </p:sp>
      <p:sp>
        <p:nvSpPr>
          <p:cNvPr id="243" name="Google Shape;243;p7"/>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7</a:t>
            </a:fld>
            <a:endParaRPr/>
          </a:p>
        </p:txBody>
      </p:sp>
      <p:sp>
        <p:nvSpPr>
          <p:cNvPr id="244" name="Google Shape;244;p7"/>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SzPts val="2220"/>
              <a:buNone/>
            </a:pPr>
            <a:r>
              <a:rPr lang="en-US" sz="2220"/>
              <a:t>Small Team Model:</a:t>
            </a:r>
            <a:endParaRPr/>
          </a:p>
          <a:p>
            <a:pPr marL="227013" lvl="0" indent="-227013" algn="l" rtl="0">
              <a:lnSpc>
                <a:spcPct val="80000"/>
              </a:lnSpc>
              <a:spcBef>
                <a:spcPts val="444"/>
              </a:spcBef>
              <a:spcAft>
                <a:spcPts val="0"/>
              </a:spcAft>
              <a:buSzPts val="2220"/>
              <a:buChar char="•"/>
            </a:pPr>
            <a:r>
              <a:rPr lang="en-US" sz="2220"/>
              <a:t>3-5 girls</a:t>
            </a:r>
            <a:endParaRPr/>
          </a:p>
          <a:p>
            <a:pPr marL="227013" lvl="0" indent="-227013" algn="l" rtl="0">
              <a:lnSpc>
                <a:spcPct val="80000"/>
              </a:lnSpc>
              <a:spcBef>
                <a:spcPts val="444"/>
              </a:spcBef>
              <a:spcAft>
                <a:spcPts val="0"/>
              </a:spcAft>
              <a:buSzPts val="2220"/>
              <a:buChar char="•"/>
            </a:pPr>
            <a:r>
              <a:rPr lang="en-US" sz="2220"/>
              <a:t>Each girl must play an active role in choosing planning and developing the team’s Take Action Project</a:t>
            </a:r>
            <a:endParaRPr/>
          </a:p>
          <a:p>
            <a:pPr marL="227013" lvl="0" indent="-227013" algn="l" rtl="0">
              <a:lnSpc>
                <a:spcPct val="80000"/>
              </a:lnSpc>
              <a:spcBef>
                <a:spcPts val="444"/>
              </a:spcBef>
              <a:spcAft>
                <a:spcPts val="0"/>
              </a:spcAft>
              <a:buSzPts val="2220"/>
              <a:buChar char="•"/>
            </a:pPr>
            <a:r>
              <a:rPr lang="en-US" sz="2220"/>
              <a:t>Partner with others in the community to complete your project</a:t>
            </a:r>
            <a:endParaRPr/>
          </a:p>
          <a:p>
            <a:pPr marL="0" lvl="0" indent="0" algn="l" rtl="0">
              <a:lnSpc>
                <a:spcPct val="80000"/>
              </a:lnSpc>
              <a:spcBef>
                <a:spcPts val="444"/>
              </a:spcBef>
              <a:spcAft>
                <a:spcPts val="0"/>
              </a:spcAft>
              <a:buSzPts val="2220"/>
              <a:buNone/>
            </a:pPr>
            <a:r>
              <a:rPr lang="en-US" sz="2220"/>
              <a:t>Solo Model: </a:t>
            </a:r>
            <a:endParaRPr/>
          </a:p>
          <a:p>
            <a:pPr marL="227013" lvl="0" indent="-227013" algn="l" rtl="0">
              <a:lnSpc>
                <a:spcPct val="80000"/>
              </a:lnSpc>
              <a:spcBef>
                <a:spcPts val="444"/>
              </a:spcBef>
              <a:spcAft>
                <a:spcPts val="0"/>
              </a:spcAft>
              <a:buSzPts val="2220"/>
              <a:buChar char="•"/>
            </a:pPr>
            <a:r>
              <a:rPr lang="en-US" sz="2220"/>
              <a:t>Create and implement a project on your own	</a:t>
            </a:r>
            <a:endParaRPr/>
          </a:p>
          <a:p>
            <a:pPr marL="227013" lvl="0" indent="-227013" algn="l" rtl="0">
              <a:lnSpc>
                <a:spcPct val="80000"/>
              </a:lnSpc>
              <a:spcBef>
                <a:spcPts val="444"/>
              </a:spcBef>
              <a:spcAft>
                <a:spcPts val="0"/>
              </a:spcAft>
              <a:buSzPts val="2220"/>
              <a:buChar char="•"/>
            </a:pPr>
            <a:r>
              <a:rPr lang="en-US" sz="2220"/>
              <a:t>Partner with others in your community (friends, neighbors, and business owners) in order to earn your award</a:t>
            </a:r>
            <a:endParaRPr/>
          </a:p>
          <a:p>
            <a:pPr marL="0" lvl="0" indent="0" algn="l" rtl="0">
              <a:lnSpc>
                <a:spcPct val="80000"/>
              </a:lnSpc>
              <a:spcBef>
                <a:spcPts val="444"/>
              </a:spcBef>
              <a:spcAft>
                <a:spcPts val="0"/>
              </a:spcAft>
              <a:buSzPts val="2220"/>
              <a:buNone/>
            </a:pPr>
            <a:endParaRPr sz="2220"/>
          </a:p>
          <a:p>
            <a:pPr marL="0" lvl="0" indent="0" algn="l" rtl="0">
              <a:lnSpc>
                <a:spcPct val="80000"/>
              </a:lnSpc>
              <a:spcBef>
                <a:spcPts val="444"/>
              </a:spcBef>
              <a:spcAft>
                <a:spcPts val="0"/>
              </a:spcAft>
              <a:buSzPts val="2220"/>
              <a:buNone/>
            </a:pPr>
            <a:endParaRPr sz="222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8"/>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Step 4 – Explore Your Community</a:t>
            </a:r>
            <a:endParaRPr/>
          </a:p>
        </p:txBody>
      </p:sp>
      <p:sp>
        <p:nvSpPr>
          <p:cNvPr id="251" name="Google Shape;251;p8"/>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8</a:t>
            </a:fld>
            <a:endParaRPr/>
          </a:p>
        </p:txBody>
      </p:sp>
      <p:sp>
        <p:nvSpPr>
          <p:cNvPr id="252" name="Google Shape;252;p8"/>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2400"/>
              <a:buNone/>
            </a:pPr>
            <a:r>
              <a:rPr lang="en-US"/>
              <a:t>Now that you have begun to think about issues that concern you, it’s time to do some exploring to find out what your community needs are and where your areas of interest and the community overlap.</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9"/>
          <p:cNvSpPr txBox="1">
            <a:spLocks noGrp="1"/>
          </p:cNvSpPr>
          <p:nvPr>
            <p:ph type="title"/>
          </p:nvPr>
        </p:nvSpPr>
        <p:spPr>
          <a:xfrm>
            <a:off x="350156" y="195631"/>
            <a:ext cx="7322761" cy="716095"/>
          </a:xfrm>
          <a:prstGeom prst="rect">
            <a:avLst/>
          </a:prstGeom>
          <a:noFill/>
          <a:ln>
            <a:noFill/>
          </a:ln>
        </p:spPr>
        <p:txBody>
          <a:bodyPr spcFirstLastPara="1" wrap="square" lIns="0" tIns="0" rIns="0" bIns="0" anchor="ctr" anchorCtr="0">
            <a:noAutofit/>
          </a:bodyPr>
          <a:lstStyle/>
          <a:p>
            <a:pPr marL="0" lvl="0" indent="0" algn="l" rtl="0">
              <a:lnSpc>
                <a:spcPct val="80000"/>
              </a:lnSpc>
              <a:spcBef>
                <a:spcPts val="0"/>
              </a:spcBef>
              <a:spcAft>
                <a:spcPts val="0"/>
              </a:spcAft>
              <a:buClr>
                <a:schemeClr val="lt1"/>
              </a:buClr>
              <a:buSzPts val="2800"/>
              <a:buFont typeface="Arial"/>
              <a:buNone/>
            </a:pPr>
            <a:r>
              <a:rPr lang="en-US"/>
              <a:t>Now that you’ve listed your communities it’s time to map them:</a:t>
            </a:r>
            <a:endParaRPr/>
          </a:p>
        </p:txBody>
      </p:sp>
      <p:sp>
        <p:nvSpPr>
          <p:cNvPr id="259" name="Google Shape;259;p9"/>
          <p:cNvSpPr txBox="1">
            <a:spLocks noGrp="1"/>
          </p:cNvSpPr>
          <p:nvPr>
            <p:ph type="sldNum" idx="12"/>
          </p:nvPr>
        </p:nvSpPr>
        <p:spPr>
          <a:xfrm>
            <a:off x="8731250" y="4711283"/>
            <a:ext cx="412126" cy="274637"/>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fld id="{00000000-1234-1234-1234-123412341234}" type="slidenum">
              <a:rPr lang="en-US"/>
              <a:t>9</a:t>
            </a:fld>
            <a:endParaRPr/>
          </a:p>
        </p:txBody>
      </p:sp>
      <p:sp>
        <p:nvSpPr>
          <p:cNvPr id="260" name="Google Shape;260;p9"/>
          <p:cNvSpPr txBox="1">
            <a:spLocks noGrp="1"/>
          </p:cNvSpPr>
          <p:nvPr>
            <p:ph type="body" idx="1"/>
          </p:nvPr>
        </p:nvSpPr>
        <p:spPr>
          <a:xfrm>
            <a:off x="256031" y="1371600"/>
            <a:ext cx="8709545" cy="3205726"/>
          </a:xfrm>
          <a:prstGeom prst="rect">
            <a:avLst/>
          </a:prstGeom>
          <a:noFill/>
          <a:ln>
            <a:noFill/>
          </a:ln>
        </p:spPr>
        <p:txBody>
          <a:bodyPr spcFirstLastPara="1" wrap="square" lIns="91425" tIns="45700" rIns="91425" bIns="45700" anchor="t" anchorCtr="0">
            <a:normAutofit/>
          </a:bodyPr>
          <a:lstStyle/>
          <a:p>
            <a:pPr marL="227013" lvl="0" indent="-227013" algn="l" rtl="0">
              <a:spcBef>
                <a:spcPts val="0"/>
              </a:spcBef>
              <a:spcAft>
                <a:spcPts val="0"/>
              </a:spcAft>
              <a:buSzPts val="2400"/>
              <a:buChar char="•"/>
            </a:pPr>
            <a:r>
              <a:rPr lang="en-US" b="1"/>
              <a:t>A Community Map- </a:t>
            </a:r>
            <a:r>
              <a:rPr lang="en-US"/>
              <a:t>is a drawing that shows the community’s needs and resources, including contacts who might help you when you start working on your Take Action Project</a:t>
            </a:r>
            <a:endParaRPr/>
          </a:p>
          <a:p>
            <a:pPr marL="227013" lvl="0" indent="-74613" algn="l" rtl="0">
              <a:spcBef>
                <a:spcPts val="480"/>
              </a:spcBef>
              <a:spcAft>
                <a:spcPts val="0"/>
              </a:spcAft>
              <a:buSzPts val="2400"/>
              <a:buNone/>
            </a:pPr>
            <a:endParaRPr/>
          </a:p>
          <a:p>
            <a:pPr marL="0" lvl="0" indent="0" algn="ctr" rtl="0">
              <a:spcBef>
                <a:spcPts val="480"/>
              </a:spcBef>
              <a:spcAft>
                <a:spcPts val="0"/>
              </a:spcAft>
              <a:buSzPts val="2400"/>
              <a:buNone/>
            </a:pPr>
            <a:r>
              <a:rPr lang="en-US" b="1"/>
              <a:t>The key to making a good community map is observation</a:t>
            </a:r>
            <a:endParaRPr/>
          </a:p>
        </p:txBody>
      </p:sp>
    </p:spTree>
  </p:cSld>
  <p:clrMapOvr>
    <a:masterClrMapping/>
  </p:clrMapOvr>
</p:sld>
</file>

<file path=ppt/theme/theme1.xml><?xml version="1.0" encoding="utf-8"?>
<a:theme xmlns:a="http://schemas.openxmlformats.org/drawingml/2006/main" name="Presentation1_pink header_v1">
  <a:themeElements>
    <a:clrScheme name="GS-Brand-Theme">
      <a:dk1>
        <a:srgbClr val="000000"/>
      </a:dk1>
      <a:lt1>
        <a:srgbClr val="FFFFFF"/>
      </a:lt1>
      <a:dk2>
        <a:srgbClr val="00AE58"/>
      </a:dk2>
      <a:lt2>
        <a:srgbClr val="C7C8CA"/>
      </a:lt2>
      <a:accent1>
        <a:srgbClr val="00AAE5"/>
      </a:accent1>
      <a:accent2>
        <a:srgbClr val="EC008B"/>
      </a:accent2>
      <a:accent3>
        <a:srgbClr val="B2D235"/>
      </a:accent3>
      <a:accent4>
        <a:srgbClr val="FAA61A"/>
      </a:accent4>
      <a:accent5>
        <a:srgbClr val="6E298D"/>
      </a:accent5>
      <a:accent6>
        <a:srgbClr val="004E99"/>
      </a:accent6>
      <a:hlink>
        <a:srgbClr val="004E99"/>
      </a:hlink>
      <a:folHlink>
        <a:srgbClr val="6E298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3424</Words>
  <Application>Microsoft Office PowerPoint</Application>
  <PresentationFormat>On-screen Show (16:9)</PresentationFormat>
  <Paragraphs>367</Paragraphs>
  <Slides>40</Slides>
  <Notes>39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Courier New</vt:lpstr>
      <vt:lpstr>Merriweather Sans</vt:lpstr>
      <vt:lpstr>Presentation1_pink header_v1</vt:lpstr>
      <vt:lpstr>PowerPoint Presentation</vt:lpstr>
      <vt:lpstr>Overview of the Silver Award</vt:lpstr>
      <vt:lpstr>Step 1- Go on a Cadette Journey</vt:lpstr>
      <vt:lpstr>PowerPoint Presentation</vt:lpstr>
      <vt:lpstr>Step 2- Identify Issue You Care About</vt:lpstr>
      <vt:lpstr>Issues Chart</vt:lpstr>
      <vt:lpstr>Step 3 – Build your Girl Scout Silver Award Team</vt:lpstr>
      <vt:lpstr>Step 4 – Explore Your Community</vt:lpstr>
      <vt:lpstr>Now that you’ve listed your communities it’s time to map them:</vt:lpstr>
      <vt:lpstr>Getting started with your Community Map</vt:lpstr>
      <vt:lpstr>Now it’s time to talk to people to get in-depth information about community issues.</vt:lpstr>
      <vt:lpstr>Always be safe when you talk to new people:</vt:lpstr>
      <vt:lpstr>Community Contact List</vt:lpstr>
      <vt:lpstr>Step 5 – Pick Your Take Action Project</vt:lpstr>
      <vt:lpstr>PowerPoint Presentation</vt:lpstr>
      <vt:lpstr>PowerPoint Presentation</vt:lpstr>
      <vt:lpstr>Think about the following:</vt:lpstr>
      <vt:lpstr>Step 6 – Develop Your Project</vt:lpstr>
      <vt:lpstr>Before You Start:</vt:lpstr>
      <vt:lpstr>Make It Last:</vt:lpstr>
      <vt:lpstr>Sustainable Projects last after your involvement ends, is long lasting or continuous; not a “one shot” deal:</vt:lpstr>
      <vt:lpstr>PowerPoint Presentation</vt:lpstr>
      <vt:lpstr>T.A.P. #1</vt:lpstr>
      <vt:lpstr>T.A.P. #2</vt:lpstr>
      <vt:lpstr>T.A.P. #2 Possible Answers</vt:lpstr>
      <vt:lpstr>Find a Project Advisor:</vt:lpstr>
      <vt:lpstr>Make a Global Connection:</vt:lpstr>
      <vt:lpstr>Take One Last Look:</vt:lpstr>
      <vt:lpstr>Step 7 – Make a Plan and Put It Into Motion</vt:lpstr>
      <vt:lpstr>PowerPoint Presentation</vt:lpstr>
      <vt:lpstr>Make a plan chart:</vt:lpstr>
      <vt:lpstr>When your steps are identified and your plan is set… </vt:lpstr>
      <vt:lpstr>Step 8 – Reflect, Share Your Story, and Celebrate</vt:lpstr>
      <vt:lpstr>Reflect:</vt:lpstr>
      <vt:lpstr>Share Your Story:</vt:lpstr>
      <vt:lpstr>Notify Council of your achievement </vt:lpstr>
      <vt:lpstr>Annual Council Higher Awards Recognitions</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Sheryl O'Connell</dc:creator>
  <cp:lastModifiedBy>Jenny Jones</cp:lastModifiedBy>
  <cp:revision>7</cp:revision>
  <dcterms:created xsi:type="dcterms:W3CDTF">2015-02-02T19:46:37Z</dcterms:created>
  <dcterms:modified xsi:type="dcterms:W3CDTF">2022-07-28T17:02:41Z</dcterms:modified>
</cp:coreProperties>
</file>